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5"/>
  </p:sldMasterIdLst>
  <p:notesMasterIdLst>
    <p:notesMasterId r:id="rId8"/>
  </p:notesMasterIdLst>
  <p:sldIdLst>
    <p:sldId id="256" r:id="rId6"/>
    <p:sldId id="257" r:id="rId7"/>
  </p:sldIdLst>
  <p:sldSz cx="9144000" cy="6858000" type="screen4x3"/>
  <p:notesSz cx="6858000" cy="9144000"/>
  <p:defaultTextStyle>
    <a:defPPr>
      <a:defRPr lang="fi-FI"/>
    </a:defPPr>
    <a:lvl1pPr algn="l" rtl="0" eaLnBrk="0" fontAlgn="base" hangingPunct="0">
      <a:spcBef>
        <a:spcPct val="0"/>
      </a:spcBef>
      <a:spcAft>
        <a:spcPct val="0"/>
      </a:spcAft>
      <a:defRPr sz="2400" i="1" kern="1200">
        <a:solidFill>
          <a:schemeClr val="tx1"/>
        </a:solidFill>
        <a:latin typeface="Lucida Grande" charset="0"/>
        <a:ea typeface="MS PGothic" pitchFamily="34" charset="-128"/>
        <a:cs typeface="+mn-cs"/>
      </a:defRPr>
    </a:lvl1pPr>
    <a:lvl2pPr marL="457200" algn="l" rtl="0" eaLnBrk="0" fontAlgn="base" hangingPunct="0">
      <a:spcBef>
        <a:spcPct val="0"/>
      </a:spcBef>
      <a:spcAft>
        <a:spcPct val="0"/>
      </a:spcAft>
      <a:defRPr sz="2400" i="1" kern="1200">
        <a:solidFill>
          <a:schemeClr val="tx1"/>
        </a:solidFill>
        <a:latin typeface="Lucida Grande" charset="0"/>
        <a:ea typeface="MS PGothic" pitchFamily="34" charset="-128"/>
        <a:cs typeface="+mn-cs"/>
      </a:defRPr>
    </a:lvl2pPr>
    <a:lvl3pPr marL="914400" algn="l" rtl="0" eaLnBrk="0" fontAlgn="base" hangingPunct="0">
      <a:spcBef>
        <a:spcPct val="0"/>
      </a:spcBef>
      <a:spcAft>
        <a:spcPct val="0"/>
      </a:spcAft>
      <a:defRPr sz="2400" i="1" kern="1200">
        <a:solidFill>
          <a:schemeClr val="tx1"/>
        </a:solidFill>
        <a:latin typeface="Lucida Grande" charset="0"/>
        <a:ea typeface="MS PGothic" pitchFamily="34" charset="-128"/>
        <a:cs typeface="+mn-cs"/>
      </a:defRPr>
    </a:lvl3pPr>
    <a:lvl4pPr marL="1371600" algn="l" rtl="0" eaLnBrk="0" fontAlgn="base" hangingPunct="0">
      <a:spcBef>
        <a:spcPct val="0"/>
      </a:spcBef>
      <a:spcAft>
        <a:spcPct val="0"/>
      </a:spcAft>
      <a:defRPr sz="2400" i="1" kern="1200">
        <a:solidFill>
          <a:schemeClr val="tx1"/>
        </a:solidFill>
        <a:latin typeface="Lucida Grande" charset="0"/>
        <a:ea typeface="MS PGothic" pitchFamily="34" charset="-128"/>
        <a:cs typeface="+mn-cs"/>
      </a:defRPr>
    </a:lvl4pPr>
    <a:lvl5pPr marL="1828800" algn="l" rtl="0" eaLnBrk="0" fontAlgn="base" hangingPunct="0">
      <a:spcBef>
        <a:spcPct val="0"/>
      </a:spcBef>
      <a:spcAft>
        <a:spcPct val="0"/>
      </a:spcAft>
      <a:defRPr sz="2400" i="1" kern="1200">
        <a:solidFill>
          <a:schemeClr val="tx1"/>
        </a:solidFill>
        <a:latin typeface="Lucida Grande" charset="0"/>
        <a:ea typeface="MS PGothic" pitchFamily="34" charset="-128"/>
        <a:cs typeface="+mn-cs"/>
      </a:defRPr>
    </a:lvl5pPr>
    <a:lvl6pPr marL="2286000" algn="l" defTabSz="914400" rtl="0" eaLnBrk="1" latinLnBrk="0" hangingPunct="1">
      <a:defRPr sz="2400" i="1" kern="1200">
        <a:solidFill>
          <a:schemeClr val="tx1"/>
        </a:solidFill>
        <a:latin typeface="Lucida Grande" charset="0"/>
        <a:ea typeface="MS PGothic" pitchFamily="34" charset="-128"/>
        <a:cs typeface="+mn-cs"/>
      </a:defRPr>
    </a:lvl6pPr>
    <a:lvl7pPr marL="2743200" algn="l" defTabSz="914400" rtl="0" eaLnBrk="1" latinLnBrk="0" hangingPunct="1">
      <a:defRPr sz="2400" i="1" kern="1200">
        <a:solidFill>
          <a:schemeClr val="tx1"/>
        </a:solidFill>
        <a:latin typeface="Lucida Grande" charset="0"/>
        <a:ea typeface="MS PGothic" pitchFamily="34" charset="-128"/>
        <a:cs typeface="+mn-cs"/>
      </a:defRPr>
    </a:lvl7pPr>
    <a:lvl8pPr marL="3200400" algn="l" defTabSz="914400" rtl="0" eaLnBrk="1" latinLnBrk="0" hangingPunct="1">
      <a:defRPr sz="2400" i="1" kern="1200">
        <a:solidFill>
          <a:schemeClr val="tx1"/>
        </a:solidFill>
        <a:latin typeface="Lucida Grande" charset="0"/>
        <a:ea typeface="MS PGothic" pitchFamily="34" charset="-128"/>
        <a:cs typeface="+mn-cs"/>
      </a:defRPr>
    </a:lvl8pPr>
    <a:lvl9pPr marL="3657600" algn="l" defTabSz="914400" rtl="0" eaLnBrk="1" latinLnBrk="0" hangingPunct="1">
      <a:defRPr sz="2400" i="1" kern="1200">
        <a:solidFill>
          <a:schemeClr val="tx1"/>
        </a:solidFill>
        <a:latin typeface="Lucida Grande" charset="0"/>
        <a:ea typeface="MS PGothic" pitchFamily="34" charset="-128"/>
        <a:cs typeface="+mn-cs"/>
      </a:defRPr>
    </a:lvl9pPr>
  </p:defaultTextStyle>
  <p:extLst>
    <p:ext uri="{EFAFB233-063F-42B5-8137-9DF3F51BA10A}">
      <p15:sldGuideLst xmlns:p15="http://schemas.microsoft.com/office/powerpoint/2012/main">
        <p15:guide id="1" orient="horz" pos="1026" userDrawn="1">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immo Päivärinta" initials="" lastIdx="3" clrIdx="0"/>
  <p:cmAuthor id="2" name="Vesa Vihervä" initials="" lastIdx="1" clrIdx="1"/>
  <p:cmAuthor id="3" name="Antti Kohi" initials="" lastIdx="2" clrIdx="2"/>
  <p:cmAuthor id="4" name="Hannele Palo" initials="" lastIdx="4"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FFFFDD"/>
    <a:srgbClr val="005082"/>
    <a:srgbClr val="0099CC"/>
    <a:srgbClr val="1989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5561"/>
    <p:restoredTop sz="94658"/>
  </p:normalViewPr>
  <p:slideViewPr>
    <p:cSldViewPr>
      <p:cViewPr varScale="1">
        <p:scale>
          <a:sx n="78" d="100"/>
          <a:sy n="78" d="100"/>
        </p:scale>
        <p:origin x="684" y="84"/>
      </p:cViewPr>
      <p:guideLst>
        <p:guide orient="horz" pos="1026"/>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viewProps" Target="viewProps.xml"/><Relationship Id="rId5" Type="http://schemas.openxmlformats.org/officeDocument/2006/relationships/slideMaster" Target="slideMasters/slideMaster1.xml"/><Relationship Id="rId10" Type="http://schemas.openxmlformats.org/officeDocument/2006/relationships/presProps" Target="presProps.xml"/><Relationship Id="rId4" Type="http://schemas.openxmlformats.org/officeDocument/2006/relationships/customXml" Target="../customXml/item4.xml"/><Relationship Id="rId9"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1200" i="0">
                <a:ea typeface="ＭＳ Ｐゴシック" charset="0"/>
                <a:cs typeface="Geneva" charset="0"/>
              </a:defRPr>
            </a:lvl1pPr>
          </a:lstStyle>
          <a:p>
            <a:pPr>
              <a:defRPr/>
            </a:pPr>
            <a:endParaRPr lang="fi-FI"/>
          </a:p>
        </p:txBody>
      </p:sp>
      <p:sp>
        <p:nvSpPr>
          <p:cNvPr id="3075" name="Rectangle 3"/>
          <p:cNvSpPr>
            <a:spLocks noGrp="1" noChangeArrowheads="1"/>
          </p:cNvSpPr>
          <p:nvPr>
            <p:ph type="dt" idx="1"/>
          </p:nvPr>
        </p:nvSpPr>
        <p:spPr bwMode="auto">
          <a:xfrm>
            <a:off x="3886200" y="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r">
              <a:defRPr sz="1200" i="0">
                <a:ea typeface="ＭＳ Ｐゴシック" charset="0"/>
                <a:cs typeface="Geneva" charset="0"/>
              </a:defRPr>
            </a:lvl1pPr>
          </a:lstStyle>
          <a:p>
            <a:pPr>
              <a:defRPr/>
            </a:pPr>
            <a:endParaRPr lang="fi-FI"/>
          </a:p>
        </p:txBody>
      </p:sp>
      <p:sp>
        <p:nvSpPr>
          <p:cNvPr id="307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3077" name="Rectangle 5"/>
          <p:cNvSpPr>
            <a:spLocks noGrp="1" noChangeArrowheads="1"/>
          </p:cNvSpPr>
          <p:nvPr>
            <p:ph type="body" sz="quarter" idx="3"/>
          </p:nvPr>
        </p:nvSpPr>
        <p:spPr bwMode="auto">
          <a:xfrm>
            <a:off x="914400" y="4343400"/>
            <a:ext cx="5029200" cy="411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i-FI" noProof="0" smtClean="0"/>
              <a:t>Click to edit Master text styles</a:t>
            </a:r>
          </a:p>
          <a:p>
            <a:pPr lvl="1"/>
            <a:r>
              <a:rPr lang="fi-FI" noProof="0" smtClean="0"/>
              <a:t>Second level</a:t>
            </a:r>
          </a:p>
          <a:p>
            <a:pPr lvl="2"/>
            <a:r>
              <a:rPr lang="fi-FI" noProof="0" smtClean="0"/>
              <a:t>Third level</a:t>
            </a:r>
          </a:p>
          <a:p>
            <a:pPr lvl="3"/>
            <a:r>
              <a:rPr lang="fi-FI" noProof="0" smtClean="0"/>
              <a:t>Fourth level</a:t>
            </a:r>
          </a:p>
          <a:p>
            <a:pPr lvl="4"/>
            <a:r>
              <a:rPr lang="fi-FI" noProof="0" smtClean="0"/>
              <a:t>Fifth level</a:t>
            </a:r>
          </a:p>
        </p:txBody>
      </p:sp>
      <p:sp>
        <p:nvSpPr>
          <p:cNvPr id="3078" name="Rectangle 6"/>
          <p:cNvSpPr>
            <a:spLocks noGrp="1" noChangeArrowheads="1"/>
          </p:cNvSpPr>
          <p:nvPr>
            <p:ph type="ftr" sz="quarter" idx="4"/>
          </p:nvPr>
        </p:nvSpPr>
        <p:spPr bwMode="auto">
          <a:xfrm>
            <a:off x="0" y="868680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lvl1pPr>
              <a:defRPr sz="1200" i="0">
                <a:ea typeface="ＭＳ Ｐゴシック" charset="0"/>
                <a:cs typeface="Geneva" charset="0"/>
              </a:defRPr>
            </a:lvl1pPr>
          </a:lstStyle>
          <a:p>
            <a:pPr>
              <a:defRPr/>
            </a:pPr>
            <a:endParaRPr lang="fi-FI"/>
          </a:p>
        </p:txBody>
      </p:sp>
      <p:sp>
        <p:nvSpPr>
          <p:cNvPr id="3079" name="Rectangle 7"/>
          <p:cNvSpPr>
            <a:spLocks noGrp="1" noChangeArrowheads="1"/>
          </p:cNvSpPr>
          <p:nvPr>
            <p:ph type="sldNum" sz="quarter" idx="5"/>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lvl1pPr algn="r">
              <a:defRPr sz="1200" i="0"/>
            </a:lvl1pPr>
          </a:lstStyle>
          <a:p>
            <a:pPr>
              <a:defRPr/>
            </a:pPr>
            <a:fld id="{ED5377F9-5B72-481B-AC88-B74C02D9F511}" type="slidenum">
              <a:rPr lang="fi-FI" altLang="fi-FI"/>
              <a:pPr>
                <a:defRPr/>
              </a:pPr>
              <a:t>‹#›</a:t>
            </a:fld>
            <a:endParaRPr lang="fi-FI" altLang="fi-FI"/>
          </a:p>
        </p:txBody>
      </p:sp>
    </p:spTree>
    <p:extLst>
      <p:ext uri="{BB962C8B-B14F-4D97-AF65-F5344CB8AC3E}">
        <p14:creationId xmlns:p14="http://schemas.microsoft.com/office/powerpoint/2010/main" val="323673287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Lucida Grande" charset="0"/>
        <a:ea typeface="MS PGothic" pitchFamily="34" charset="-128"/>
        <a:cs typeface="Geneva" charset="0"/>
      </a:defRPr>
    </a:lvl1pPr>
    <a:lvl2pPr marL="457200" algn="l" rtl="0" eaLnBrk="0" fontAlgn="base" hangingPunct="0">
      <a:spcBef>
        <a:spcPct val="30000"/>
      </a:spcBef>
      <a:spcAft>
        <a:spcPct val="0"/>
      </a:spcAft>
      <a:defRPr sz="1200" kern="1200">
        <a:solidFill>
          <a:schemeClr val="tx1"/>
        </a:solidFill>
        <a:latin typeface="Lucida Grande" charset="0"/>
        <a:ea typeface="Geneva" charset="0"/>
        <a:cs typeface="Geneva" charset="0"/>
      </a:defRPr>
    </a:lvl2pPr>
    <a:lvl3pPr marL="914400" algn="l" rtl="0" eaLnBrk="0" fontAlgn="base" hangingPunct="0">
      <a:spcBef>
        <a:spcPct val="30000"/>
      </a:spcBef>
      <a:spcAft>
        <a:spcPct val="0"/>
      </a:spcAft>
      <a:defRPr sz="1200" kern="1200">
        <a:solidFill>
          <a:schemeClr val="tx1"/>
        </a:solidFill>
        <a:latin typeface="Lucida Grande" charset="0"/>
        <a:ea typeface="Geneva" charset="0"/>
        <a:cs typeface="Geneva" charset="0"/>
      </a:defRPr>
    </a:lvl3pPr>
    <a:lvl4pPr marL="1371600" algn="l" rtl="0" eaLnBrk="0" fontAlgn="base" hangingPunct="0">
      <a:spcBef>
        <a:spcPct val="30000"/>
      </a:spcBef>
      <a:spcAft>
        <a:spcPct val="0"/>
      </a:spcAft>
      <a:defRPr sz="1200" kern="1200">
        <a:solidFill>
          <a:schemeClr val="tx1"/>
        </a:solidFill>
        <a:latin typeface="Lucida Grande" charset="0"/>
        <a:ea typeface="Geneva" charset="0"/>
        <a:cs typeface="Geneva" charset="0"/>
      </a:defRPr>
    </a:lvl4pPr>
    <a:lvl5pPr marL="1828800" algn="l" rtl="0" eaLnBrk="0" fontAlgn="base" hangingPunct="0">
      <a:spcBef>
        <a:spcPct val="30000"/>
      </a:spcBef>
      <a:spcAft>
        <a:spcPct val="0"/>
      </a:spcAft>
      <a:defRPr sz="1200" kern="1200">
        <a:solidFill>
          <a:schemeClr val="tx1"/>
        </a:solidFill>
        <a:latin typeface="Lucida Grande" charset="0"/>
        <a:ea typeface="Geneva" charset="0"/>
        <a:cs typeface="Geneva" charset="0"/>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p:spPr>
        <p:txBody>
          <a:bodyPr/>
          <a:lstStyle>
            <a:lvl1pPr>
              <a:defRPr sz="2400" i="1">
                <a:solidFill>
                  <a:schemeClr val="tx1"/>
                </a:solidFill>
                <a:latin typeface="Lucida Grande" charset="0"/>
                <a:ea typeface="MS PGothic" panose="020B0600070205080204" pitchFamily="34" charset="-128"/>
              </a:defRPr>
            </a:lvl1pPr>
            <a:lvl2pPr marL="742950" indent="-285750">
              <a:defRPr sz="2400" i="1">
                <a:solidFill>
                  <a:schemeClr val="tx1"/>
                </a:solidFill>
                <a:latin typeface="Lucida Grande" charset="0"/>
                <a:ea typeface="MS PGothic" panose="020B0600070205080204" pitchFamily="34" charset="-128"/>
              </a:defRPr>
            </a:lvl2pPr>
            <a:lvl3pPr marL="1143000" indent="-228600">
              <a:defRPr sz="2400" i="1">
                <a:solidFill>
                  <a:schemeClr val="tx1"/>
                </a:solidFill>
                <a:latin typeface="Lucida Grande" charset="0"/>
                <a:ea typeface="MS PGothic" panose="020B0600070205080204" pitchFamily="34" charset="-128"/>
              </a:defRPr>
            </a:lvl3pPr>
            <a:lvl4pPr marL="1600200" indent="-228600">
              <a:defRPr sz="2400" i="1">
                <a:solidFill>
                  <a:schemeClr val="tx1"/>
                </a:solidFill>
                <a:latin typeface="Lucida Grande" charset="0"/>
                <a:ea typeface="MS PGothic" panose="020B0600070205080204" pitchFamily="34" charset="-128"/>
              </a:defRPr>
            </a:lvl4pPr>
            <a:lvl5pPr marL="2057400" indent="-228600">
              <a:defRPr sz="2400" i="1">
                <a:solidFill>
                  <a:schemeClr val="tx1"/>
                </a:solidFill>
                <a:latin typeface="Lucida Grande" charset="0"/>
                <a:ea typeface="MS PGothic" panose="020B0600070205080204" pitchFamily="34" charset="-128"/>
              </a:defRPr>
            </a:lvl5pPr>
            <a:lvl6pPr marL="2514600" indent="-228600" eaLnBrk="0" fontAlgn="base" hangingPunct="0">
              <a:spcBef>
                <a:spcPct val="0"/>
              </a:spcBef>
              <a:spcAft>
                <a:spcPct val="0"/>
              </a:spcAft>
              <a:defRPr sz="2400" i="1">
                <a:solidFill>
                  <a:schemeClr val="tx1"/>
                </a:solidFill>
                <a:latin typeface="Lucida Grande" charset="0"/>
                <a:ea typeface="MS PGothic" panose="020B0600070205080204" pitchFamily="34" charset="-128"/>
              </a:defRPr>
            </a:lvl6pPr>
            <a:lvl7pPr marL="2971800" indent="-228600" eaLnBrk="0" fontAlgn="base" hangingPunct="0">
              <a:spcBef>
                <a:spcPct val="0"/>
              </a:spcBef>
              <a:spcAft>
                <a:spcPct val="0"/>
              </a:spcAft>
              <a:defRPr sz="2400" i="1">
                <a:solidFill>
                  <a:schemeClr val="tx1"/>
                </a:solidFill>
                <a:latin typeface="Lucida Grande" charset="0"/>
                <a:ea typeface="MS PGothic" panose="020B0600070205080204" pitchFamily="34" charset="-128"/>
              </a:defRPr>
            </a:lvl7pPr>
            <a:lvl8pPr marL="3429000" indent="-228600" eaLnBrk="0" fontAlgn="base" hangingPunct="0">
              <a:spcBef>
                <a:spcPct val="0"/>
              </a:spcBef>
              <a:spcAft>
                <a:spcPct val="0"/>
              </a:spcAft>
              <a:defRPr sz="2400" i="1">
                <a:solidFill>
                  <a:schemeClr val="tx1"/>
                </a:solidFill>
                <a:latin typeface="Lucida Grande" charset="0"/>
                <a:ea typeface="MS PGothic" panose="020B0600070205080204" pitchFamily="34" charset="-128"/>
              </a:defRPr>
            </a:lvl8pPr>
            <a:lvl9pPr marL="3886200" indent="-228600" eaLnBrk="0" fontAlgn="base" hangingPunct="0">
              <a:spcBef>
                <a:spcPct val="0"/>
              </a:spcBef>
              <a:spcAft>
                <a:spcPct val="0"/>
              </a:spcAft>
              <a:defRPr sz="2400" i="1">
                <a:solidFill>
                  <a:schemeClr val="tx1"/>
                </a:solidFill>
                <a:latin typeface="Lucida Grande" charset="0"/>
                <a:ea typeface="MS PGothic" panose="020B0600070205080204" pitchFamily="34" charset="-128"/>
              </a:defRPr>
            </a:lvl9pPr>
          </a:lstStyle>
          <a:p>
            <a:fld id="{74792A69-DA41-433C-B789-278DD35EE5C7}" type="slidenum">
              <a:rPr lang="fi-FI" altLang="fi-FI" sz="1200" i="0" smtClean="0"/>
              <a:pPr/>
              <a:t>1</a:t>
            </a:fld>
            <a:endParaRPr lang="fi-FI" altLang="fi-FI" sz="1200" i="0" dirty="0" smtClean="0"/>
          </a:p>
        </p:txBody>
      </p:sp>
      <p:sp>
        <p:nvSpPr>
          <p:cNvPr id="6146" name="Rectangle 2"/>
          <p:cNvSpPr>
            <a:spLocks noGrp="1" noRot="1" noChangeAspect="1" noChangeArrowheads="1" noTextEdit="1"/>
          </p:cNvSpPr>
          <p:nvPr>
            <p:ph type="sldImg"/>
          </p:nvPr>
        </p:nvSpPr>
        <p:spPr>
          <a:ln/>
          <a:extLst/>
        </p:spPr>
      </p:sp>
      <p:sp>
        <p:nvSpPr>
          <p:cNvPr id="15364" name="Rectangle 3"/>
          <p:cNvSpPr>
            <a:spLocks noGrp="1" noChangeArrowheads="1"/>
          </p:cNvSpPr>
          <p:nvPr>
            <p:ph type="body" idx="1"/>
          </p:nvPr>
        </p:nvSpPr>
        <p:spPr>
          <a:noFill/>
        </p:spPr>
        <p:txBody>
          <a:bodyPr/>
          <a:lstStyle/>
          <a:p>
            <a:pPr eaLnBrk="1" hangingPunct="1"/>
            <a:endParaRPr lang="fi-FI" altLang="fi-FI" dirty="0" smtClean="0"/>
          </a:p>
        </p:txBody>
      </p:sp>
    </p:spTree>
    <p:extLst>
      <p:ext uri="{BB962C8B-B14F-4D97-AF65-F5344CB8AC3E}">
        <p14:creationId xmlns:p14="http://schemas.microsoft.com/office/powerpoint/2010/main" val="17708791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Shape 91"/>
          <p:cNvSpPr txBox="1">
            <a:spLocks noGrp="1"/>
          </p:cNvSpPr>
          <p:nvPr>
            <p:ph type="body" idx="1"/>
          </p:nvPr>
        </p:nvSpPr>
        <p:spPr>
          <a:xfrm>
            <a:off x="914400" y="4343400"/>
            <a:ext cx="5029199" cy="4114800"/>
          </a:xfrm>
          <a:prstGeom prst="rect">
            <a:avLst/>
          </a:prstGeom>
        </p:spPr>
        <p:txBody>
          <a:bodyPr lIns="91425" tIns="91425" rIns="91425" bIns="91425" anchor="t" anchorCtr="0">
            <a:noAutofit/>
          </a:bodyPr>
          <a:lstStyle/>
          <a:p>
            <a:pPr lvl="0">
              <a:spcBef>
                <a:spcPts val="0"/>
              </a:spcBef>
              <a:buNone/>
            </a:pPr>
            <a:r>
              <a:rPr lang="fi-FI"/>
              <a:t>Dokut opeopas s. 165.</a:t>
            </a:r>
          </a:p>
        </p:txBody>
      </p:sp>
      <p:sp>
        <p:nvSpPr>
          <p:cNvPr id="92" name="Shape 9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3179578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685800" y="2130425"/>
            <a:ext cx="7772400" cy="1470025"/>
          </a:xfrm>
        </p:spPr>
        <p:txBody>
          <a:bodyPr/>
          <a:lstStyle/>
          <a:p>
            <a:r>
              <a:rPr lang="fi-FI" smtClean="0"/>
              <a:t>Muokkaa perustyylejä naps.</a:t>
            </a:r>
            <a:endParaRPr lang="fi-FI"/>
          </a:p>
        </p:txBody>
      </p:sp>
      <p:sp>
        <p:nvSpPr>
          <p:cNvPr id="3" name="Alaotsikko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i-FI" smtClean="0"/>
              <a:t>Muokkaa alaotsikon perustyyliä napsautt.</a:t>
            </a:r>
            <a:endParaRPr lang="fi-FI"/>
          </a:p>
        </p:txBody>
      </p:sp>
      <p:sp>
        <p:nvSpPr>
          <p:cNvPr id="4" name="Päivämäärän paikkamerkki 3"/>
          <p:cNvSpPr>
            <a:spLocks noGrp="1"/>
          </p:cNvSpPr>
          <p:nvPr>
            <p:ph type="dt" sz="half" idx="10"/>
          </p:nvPr>
        </p:nvSpPr>
        <p:spPr>
          <a:xfrm>
            <a:off x="685800" y="6248400"/>
            <a:ext cx="1905000" cy="457200"/>
          </a:xfrm>
          <a:prstGeom prst="rect">
            <a:avLst/>
          </a:prstGeom>
        </p:spPr>
        <p:txBody>
          <a:bodyPr/>
          <a:lstStyle>
            <a:lvl1pPr>
              <a:defRPr>
                <a:ea typeface="ＭＳ Ｐゴシック" charset="0"/>
              </a:defRPr>
            </a:lvl1pPr>
          </a:lstStyle>
          <a:p>
            <a:pPr>
              <a:defRPr/>
            </a:pPr>
            <a:endParaRPr lang="fi-FI"/>
          </a:p>
        </p:txBody>
      </p:sp>
      <p:sp>
        <p:nvSpPr>
          <p:cNvPr id="5" name="Alatunnisteen paikkamerkki 4"/>
          <p:cNvSpPr>
            <a:spLocks noGrp="1"/>
          </p:cNvSpPr>
          <p:nvPr>
            <p:ph type="ftr" sz="quarter" idx="11"/>
          </p:nvPr>
        </p:nvSpPr>
        <p:spPr>
          <a:xfrm>
            <a:off x="3124200" y="6248400"/>
            <a:ext cx="2895600" cy="457200"/>
          </a:xfrm>
          <a:prstGeom prst="rect">
            <a:avLst/>
          </a:prstGeom>
        </p:spPr>
        <p:txBody>
          <a:bodyPr/>
          <a:lstStyle>
            <a:lvl1pPr>
              <a:defRPr>
                <a:ea typeface="ＭＳ Ｐゴシック" charset="0"/>
              </a:defRPr>
            </a:lvl1pPr>
          </a:lstStyle>
          <a:p>
            <a:pPr>
              <a:defRPr/>
            </a:pPr>
            <a:endParaRPr lang="fi-FI"/>
          </a:p>
        </p:txBody>
      </p:sp>
      <p:sp>
        <p:nvSpPr>
          <p:cNvPr id="6" name="Dian numeron paikkamerkki 5"/>
          <p:cNvSpPr>
            <a:spLocks noGrp="1"/>
          </p:cNvSpPr>
          <p:nvPr>
            <p:ph type="sldNum" sz="quarter" idx="12"/>
          </p:nvPr>
        </p:nvSpPr>
        <p:spPr>
          <a:xfrm>
            <a:off x="6553200" y="6248400"/>
            <a:ext cx="1905000" cy="457200"/>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2832162E-5493-4DA9-AE69-36DE1DBA92BD}" type="slidenum">
              <a:rPr lang="fi-FI" altLang="fi-FI"/>
              <a:pPr>
                <a:defRPr/>
              </a:pPr>
              <a:t>‹#›</a:t>
            </a:fld>
            <a:endParaRPr lang="fi-FI" altLang="fi-FI"/>
          </a:p>
        </p:txBody>
      </p:sp>
    </p:spTree>
    <p:extLst>
      <p:ext uri="{BB962C8B-B14F-4D97-AF65-F5344CB8AC3E}">
        <p14:creationId xmlns:p14="http://schemas.microsoft.com/office/powerpoint/2010/main" val="2313905031"/>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perustyylejä naps.</a:t>
            </a:r>
            <a:endParaRPr lang="fi-FI"/>
          </a:p>
        </p:txBody>
      </p:sp>
      <p:sp>
        <p:nvSpPr>
          <p:cNvPr id="3" name="Pystysuoran tekstin paikkamerkki 2"/>
          <p:cNvSpPr>
            <a:spLocks noGrp="1"/>
          </p:cNvSpPr>
          <p:nvPr>
            <p:ph type="body" orient="vert" idx="1"/>
          </p:nvPr>
        </p:nvSpPr>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a:xfrm>
            <a:off x="685800" y="6248400"/>
            <a:ext cx="1905000" cy="457200"/>
          </a:xfrm>
          <a:prstGeom prst="rect">
            <a:avLst/>
          </a:prstGeom>
        </p:spPr>
        <p:txBody>
          <a:bodyPr/>
          <a:lstStyle>
            <a:lvl1pPr>
              <a:defRPr>
                <a:ea typeface="ＭＳ Ｐゴシック" charset="0"/>
              </a:defRPr>
            </a:lvl1pPr>
          </a:lstStyle>
          <a:p>
            <a:pPr>
              <a:defRPr/>
            </a:pPr>
            <a:endParaRPr lang="fi-FI"/>
          </a:p>
        </p:txBody>
      </p:sp>
      <p:sp>
        <p:nvSpPr>
          <p:cNvPr id="5" name="Alatunnisteen paikkamerkki 4"/>
          <p:cNvSpPr>
            <a:spLocks noGrp="1"/>
          </p:cNvSpPr>
          <p:nvPr>
            <p:ph type="ftr" sz="quarter" idx="11"/>
          </p:nvPr>
        </p:nvSpPr>
        <p:spPr>
          <a:xfrm>
            <a:off x="3124200" y="6248400"/>
            <a:ext cx="2895600" cy="457200"/>
          </a:xfrm>
          <a:prstGeom prst="rect">
            <a:avLst/>
          </a:prstGeom>
        </p:spPr>
        <p:txBody>
          <a:bodyPr/>
          <a:lstStyle>
            <a:lvl1pPr>
              <a:defRPr>
                <a:ea typeface="ＭＳ Ｐゴシック" charset="0"/>
              </a:defRPr>
            </a:lvl1pPr>
          </a:lstStyle>
          <a:p>
            <a:pPr>
              <a:defRPr/>
            </a:pPr>
            <a:endParaRPr lang="fi-FI"/>
          </a:p>
        </p:txBody>
      </p:sp>
      <p:sp>
        <p:nvSpPr>
          <p:cNvPr id="6" name="Dian numeron paikkamerkki 5"/>
          <p:cNvSpPr>
            <a:spLocks noGrp="1"/>
          </p:cNvSpPr>
          <p:nvPr>
            <p:ph type="sldNum" sz="quarter" idx="12"/>
          </p:nvPr>
        </p:nvSpPr>
        <p:spPr>
          <a:xfrm>
            <a:off x="6553200" y="6248400"/>
            <a:ext cx="1905000" cy="457200"/>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C9A58E91-C772-4ABC-8168-02FE4102D1F1}" type="slidenum">
              <a:rPr lang="fi-FI" altLang="fi-FI"/>
              <a:pPr>
                <a:defRPr/>
              </a:pPr>
              <a:t>‹#›</a:t>
            </a:fld>
            <a:endParaRPr lang="fi-FI" altLang="fi-FI"/>
          </a:p>
        </p:txBody>
      </p:sp>
    </p:spTree>
    <p:extLst>
      <p:ext uri="{BB962C8B-B14F-4D97-AF65-F5344CB8AC3E}">
        <p14:creationId xmlns:p14="http://schemas.microsoft.com/office/powerpoint/2010/main" val="1240572836"/>
      </p:ext>
    </p:extLst>
  </p:cSld>
  <p:clrMapOvr>
    <a:masterClrMapping/>
  </p:clrMapOvr>
  <p:transition spd="slow"/>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untainen otsikko 1"/>
          <p:cNvSpPr>
            <a:spLocks noGrp="1"/>
          </p:cNvSpPr>
          <p:nvPr>
            <p:ph type="title" orient="vert"/>
          </p:nvPr>
        </p:nvSpPr>
        <p:spPr>
          <a:xfrm>
            <a:off x="6515100" y="228600"/>
            <a:ext cx="1943100" cy="5867400"/>
          </a:xfrm>
        </p:spPr>
        <p:txBody>
          <a:bodyPr vert="eaVert"/>
          <a:lstStyle/>
          <a:p>
            <a:r>
              <a:rPr lang="fi-FI" smtClean="0"/>
              <a:t>Muokkaa perustyylejä naps.</a:t>
            </a:r>
            <a:endParaRPr lang="fi-FI"/>
          </a:p>
        </p:txBody>
      </p:sp>
      <p:sp>
        <p:nvSpPr>
          <p:cNvPr id="3" name="Pystysuoran tekstin paikkamerkki 2"/>
          <p:cNvSpPr>
            <a:spLocks noGrp="1"/>
          </p:cNvSpPr>
          <p:nvPr>
            <p:ph type="body" orient="vert" idx="1"/>
          </p:nvPr>
        </p:nvSpPr>
        <p:spPr>
          <a:xfrm>
            <a:off x="685800" y="228600"/>
            <a:ext cx="5676900" cy="5867400"/>
          </a:xfrm>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a:xfrm>
            <a:off x="685800" y="6248400"/>
            <a:ext cx="1905000" cy="457200"/>
          </a:xfrm>
          <a:prstGeom prst="rect">
            <a:avLst/>
          </a:prstGeom>
        </p:spPr>
        <p:txBody>
          <a:bodyPr/>
          <a:lstStyle>
            <a:lvl1pPr>
              <a:defRPr>
                <a:ea typeface="ＭＳ Ｐゴシック" charset="0"/>
              </a:defRPr>
            </a:lvl1pPr>
          </a:lstStyle>
          <a:p>
            <a:pPr>
              <a:defRPr/>
            </a:pPr>
            <a:endParaRPr lang="fi-FI"/>
          </a:p>
        </p:txBody>
      </p:sp>
      <p:sp>
        <p:nvSpPr>
          <p:cNvPr id="5" name="Alatunnisteen paikkamerkki 4"/>
          <p:cNvSpPr>
            <a:spLocks noGrp="1"/>
          </p:cNvSpPr>
          <p:nvPr>
            <p:ph type="ftr" sz="quarter" idx="11"/>
          </p:nvPr>
        </p:nvSpPr>
        <p:spPr>
          <a:xfrm>
            <a:off x="3124200" y="6248400"/>
            <a:ext cx="2895600" cy="457200"/>
          </a:xfrm>
          <a:prstGeom prst="rect">
            <a:avLst/>
          </a:prstGeom>
        </p:spPr>
        <p:txBody>
          <a:bodyPr/>
          <a:lstStyle>
            <a:lvl1pPr>
              <a:defRPr>
                <a:ea typeface="ＭＳ Ｐゴシック" charset="0"/>
              </a:defRPr>
            </a:lvl1pPr>
          </a:lstStyle>
          <a:p>
            <a:pPr>
              <a:defRPr/>
            </a:pPr>
            <a:endParaRPr lang="fi-FI"/>
          </a:p>
        </p:txBody>
      </p:sp>
      <p:sp>
        <p:nvSpPr>
          <p:cNvPr id="6" name="Dian numeron paikkamerkki 5"/>
          <p:cNvSpPr>
            <a:spLocks noGrp="1"/>
          </p:cNvSpPr>
          <p:nvPr>
            <p:ph type="sldNum" sz="quarter" idx="12"/>
          </p:nvPr>
        </p:nvSpPr>
        <p:spPr>
          <a:xfrm>
            <a:off x="6553200" y="6248400"/>
            <a:ext cx="1905000" cy="457200"/>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CFE39B19-6D18-4829-8F60-375465AFE44A}" type="slidenum">
              <a:rPr lang="fi-FI" altLang="fi-FI"/>
              <a:pPr>
                <a:defRPr/>
              </a:pPr>
              <a:t>‹#›</a:t>
            </a:fld>
            <a:endParaRPr lang="fi-FI" altLang="fi-FI"/>
          </a:p>
        </p:txBody>
      </p:sp>
    </p:spTree>
    <p:extLst>
      <p:ext uri="{BB962C8B-B14F-4D97-AF65-F5344CB8AC3E}">
        <p14:creationId xmlns:p14="http://schemas.microsoft.com/office/powerpoint/2010/main" val="3085713180"/>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perustyylejä naps.</a:t>
            </a:r>
            <a:endParaRPr lang="fi-FI"/>
          </a:p>
        </p:txBody>
      </p:sp>
      <p:sp>
        <p:nvSpPr>
          <p:cNvPr id="3" name="Sisällön paikkamerkki 2"/>
          <p:cNvSpPr>
            <a:spLocks noGrp="1"/>
          </p:cNvSpPr>
          <p:nvPr>
            <p:ph idx="1"/>
          </p:nvPr>
        </p:nvSpPr>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a:xfrm>
            <a:off x="685800" y="6248400"/>
            <a:ext cx="1905000" cy="457200"/>
          </a:xfrm>
          <a:prstGeom prst="rect">
            <a:avLst/>
          </a:prstGeom>
        </p:spPr>
        <p:txBody>
          <a:bodyPr/>
          <a:lstStyle>
            <a:lvl1pPr>
              <a:defRPr>
                <a:ea typeface="ＭＳ Ｐゴシック" charset="0"/>
              </a:defRPr>
            </a:lvl1pPr>
          </a:lstStyle>
          <a:p>
            <a:pPr>
              <a:defRPr/>
            </a:pPr>
            <a:endParaRPr lang="fi-FI"/>
          </a:p>
        </p:txBody>
      </p:sp>
      <p:sp>
        <p:nvSpPr>
          <p:cNvPr id="5" name="Alatunnisteen paikkamerkki 4"/>
          <p:cNvSpPr>
            <a:spLocks noGrp="1"/>
          </p:cNvSpPr>
          <p:nvPr>
            <p:ph type="ftr" sz="quarter" idx="11"/>
          </p:nvPr>
        </p:nvSpPr>
        <p:spPr>
          <a:xfrm>
            <a:off x="3124200" y="6248400"/>
            <a:ext cx="2895600" cy="457200"/>
          </a:xfrm>
          <a:prstGeom prst="rect">
            <a:avLst/>
          </a:prstGeom>
        </p:spPr>
        <p:txBody>
          <a:bodyPr/>
          <a:lstStyle>
            <a:lvl1pPr>
              <a:defRPr>
                <a:ea typeface="ＭＳ Ｐゴシック" charset="0"/>
              </a:defRPr>
            </a:lvl1pPr>
          </a:lstStyle>
          <a:p>
            <a:pPr>
              <a:defRPr/>
            </a:pPr>
            <a:endParaRPr lang="fi-FI"/>
          </a:p>
        </p:txBody>
      </p:sp>
      <p:sp>
        <p:nvSpPr>
          <p:cNvPr id="6" name="Dian numeron paikkamerkki 5"/>
          <p:cNvSpPr>
            <a:spLocks noGrp="1"/>
          </p:cNvSpPr>
          <p:nvPr>
            <p:ph type="sldNum" sz="quarter" idx="12"/>
          </p:nvPr>
        </p:nvSpPr>
        <p:spPr>
          <a:xfrm>
            <a:off x="6553200" y="6248400"/>
            <a:ext cx="1905000" cy="457200"/>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8CC2E85E-8D78-4180-BE5D-4B50E3412FE8}" type="slidenum">
              <a:rPr lang="fi-FI" altLang="fi-FI"/>
              <a:pPr>
                <a:defRPr/>
              </a:pPr>
              <a:t>‹#›</a:t>
            </a:fld>
            <a:endParaRPr lang="fi-FI" altLang="fi-FI"/>
          </a:p>
        </p:txBody>
      </p:sp>
    </p:spTree>
    <p:extLst>
      <p:ext uri="{BB962C8B-B14F-4D97-AF65-F5344CB8AC3E}">
        <p14:creationId xmlns:p14="http://schemas.microsoft.com/office/powerpoint/2010/main" val="2738434043"/>
      </p:ext>
    </p:extLst>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722313" y="4406900"/>
            <a:ext cx="7772400" cy="1362075"/>
          </a:xfrm>
        </p:spPr>
        <p:txBody>
          <a:bodyPr anchor="t"/>
          <a:lstStyle>
            <a:lvl1pPr algn="l">
              <a:defRPr sz="4000" b="1" cap="all"/>
            </a:lvl1pPr>
          </a:lstStyle>
          <a:p>
            <a:r>
              <a:rPr lang="fi-FI" smtClean="0"/>
              <a:t>Muokkaa perustyylejä naps.</a:t>
            </a:r>
            <a:endParaRPr lang="fi-FI"/>
          </a:p>
        </p:txBody>
      </p:sp>
      <p:sp>
        <p:nvSpPr>
          <p:cNvPr id="3" name="Tekstin paikkamerkki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i-FI" smtClean="0"/>
              <a:t>Muokkaa tekstin perustyylejä napsauttamalla</a:t>
            </a:r>
          </a:p>
        </p:txBody>
      </p:sp>
      <p:sp>
        <p:nvSpPr>
          <p:cNvPr id="4" name="Päivämäärän paikkamerkki 3"/>
          <p:cNvSpPr>
            <a:spLocks noGrp="1"/>
          </p:cNvSpPr>
          <p:nvPr>
            <p:ph type="dt" sz="half" idx="10"/>
          </p:nvPr>
        </p:nvSpPr>
        <p:spPr>
          <a:xfrm>
            <a:off x="685800" y="6248400"/>
            <a:ext cx="1905000" cy="457200"/>
          </a:xfrm>
          <a:prstGeom prst="rect">
            <a:avLst/>
          </a:prstGeom>
        </p:spPr>
        <p:txBody>
          <a:bodyPr/>
          <a:lstStyle>
            <a:lvl1pPr>
              <a:defRPr>
                <a:ea typeface="ＭＳ Ｐゴシック" charset="0"/>
              </a:defRPr>
            </a:lvl1pPr>
          </a:lstStyle>
          <a:p>
            <a:pPr>
              <a:defRPr/>
            </a:pPr>
            <a:endParaRPr lang="fi-FI"/>
          </a:p>
        </p:txBody>
      </p:sp>
      <p:sp>
        <p:nvSpPr>
          <p:cNvPr id="5" name="Alatunnisteen paikkamerkki 4"/>
          <p:cNvSpPr>
            <a:spLocks noGrp="1"/>
          </p:cNvSpPr>
          <p:nvPr>
            <p:ph type="ftr" sz="quarter" idx="11"/>
          </p:nvPr>
        </p:nvSpPr>
        <p:spPr>
          <a:xfrm>
            <a:off x="3124200" y="6248400"/>
            <a:ext cx="2895600" cy="457200"/>
          </a:xfrm>
          <a:prstGeom prst="rect">
            <a:avLst/>
          </a:prstGeom>
        </p:spPr>
        <p:txBody>
          <a:bodyPr/>
          <a:lstStyle>
            <a:lvl1pPr>
              <a:defRPr>
                <a:ea typeface="ＭＳ Ｐゴシック" charset="0"/>
              </a:defRPr>
            </a:lvl1pPr>
          </a:lstStyle>
          <a:p>
            <a:pPr>
              <a:defRPr/>
            </a:pPr>
            <a:endParaRPr lang="fi-FI"/>
          </a:p>
        </p:txBody>
      </p:sp>
      <p:sp>
        <p:nvSpPr>
          <p:cNvPr id="6" name="Dian numeron paikkamerkki 5"/>
          <p:cNvSpPr>
            <a:spLocks noGrp="1"/>
          </p:cNvSpPr>
          <p:nvPr>
            <p:ph type="sldNum" sz="quarter" idx="12"/>
          </p:nvPr>
        </p:nvSpPr>
        <p:spPr>
          <a:xfrm>
            <a:off x="6553200" y="6248400"/>
            <a:ext cx="1905000" cy="457200"/>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3AF4EC8C-7181-4B1B-B0DF-0DD1CDF00808}" type="slidenum">
              <a:rPr lang="fi-FI" altLang="fi-FI"/>
              <a:pPr>
                <a:defRPr/>
              </a:pPr>
              <a:t>‹#›</a:t>
            </a:fld>
            <a:endParaRPr lang="fi-FI" altLang="fi-FI"/>
          </a:p>
        </p:txBody>
      </p:sp>
    </p:spTree>
    <p:extLst>
      <p:ext uri="{BB962C8B-B14F-4D97-AF65-F5344CB8AC3E}">
        <p14:creationId xmlns:p14="http://schemas.microsoft.com/office/powerpoint/2010/main" val="1059290793"/>
      </p:ext>
    </p:extLst>
  </p:cSld>
  <p:clrMapOvr>
    <a:masterClrMapping/>
  </p:clrMapOvr>
  <p:transition spd="slow"/>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perustyylejä naps.</a:t>
            </a:r>
            <a:endParaRPr lang="fi-FI"/>
          </a:p>
        </p:txBody>
      </p:sp>
      <p:sp>
        <p:nvSpPr>
          <p:cNvPr id="3" name="Sisällön paikkamerkki 2"/>
          <p:cNvSpPr>
            <a:spLocks noGrp="1"/>
          </p:cNvSpPr>
          <p:nvPr>
            <p:ph sz="half" idx="1"/>
          </p:nvPr>
        </p:nvSpPr>
        <p:spPr>
          <a:xfrm>
            <a:off x="685800" y="1600200"/>
            <a:ext cx="38100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Sisällön paikkamerkki 3"/>
          <p:cNvSpPr>
            <a:spLocks noGrp="1"/>
          </p:cNvSpPr>
          <p:nvPr>
            <p:ph sz="half" idx="2"/>
          </p:nvPr>
        </p:nvSpPr>
        <p:spPr>
          <a:xfrm>
            <a:off x="4648200" y="1600200"/>
            <a:ext cx="38100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Päivämäärän paikkamerkki 4"/>
          <p:cNvSpPr>
            <a:spLocks noGrp="1"/>
          </p:cNvSpPr>
          <p:nvPr>
            <p:ph type="dt" sz="half" idx="10"/>
          </p:nvPr>
        </p:nvSpPr>
        <p:spPr>
          <a:xfrm>
            <a:off x="685800" y="6248400"/>
            <a:ext cx="1905000" cy="457200"/>
          </a:xfrm>
          <a:prstGeom prst="rect">
            <a:avLst/>
          </a:prstGeom>
        </p:spPr>
        <p:txBody>
          <a:bodyPr/>
          <a:lstStyle>
            <a:lvl1pPr>
              <a:defRPr>
                <a:ea typeface="ＭＳ Ｐゴシック" charset="0"/>
              </a:defRPr>
            </a:lvl1pPr>
          </a:lstStyle>
          <a:p>
            <a:pPr>
              <a:defRPr/>
            </a:pPr>
            <a:endParaRPr lang="fi-FI"/>
          </a:p>
        </p:txBody>
      </p:sp>
      <p:sp>
        <p:nvSpPr>
          <p:cNvPr id="6" name="Alatunnisteen paikkamerkki 5"/>
          <p:cNvSpPr>
            <a:spLocks noGrp="1"/>
          </p:cNvSpPr>
          <p:nvPr>
            <p:ph type="ftr" sz="quarter" idx="11"/>
          </p:nvPr>
        </p:nvSpPr>
        <p:spPr>
          <a:xfrm>
            <a:off x="3124200" y="6248400"/>
            <a:ext cx="2895600" cy="457200"/>
          </a:xfrm>
          <a:prstGeom prst="rect">
            <a:avLst/>
          </a:prstGeom>
        </p:spPr>
        <p:txBody>
          <a:bodyPr/>
          <a:lstStyle>
            <a:lvl1pPr>
              <a:defRPr>
                <a:ea typeface="ＭＳ Ｐゴシック" charset="0"/>
              </a:defRPr>
            </a:lvl1pPr>
          </a:lstStyle>
          <a:p>
            <a:pPr>
              <a:defRPr/>
            </a:pPr>
            <a:endParaRPr lang="fi-FI"/>
          </a:p>
        </p:txBody>
      </p:sp>
      <p:sp>
        <p:nvSpPr>
          <p:cNvPr id="7" name="Dian numeron paikkamerkki 6"/>
          <p:cNvSpPr>
            <a:spLocks noGrp="1"/>
          </p:cNvSpPr>
          <p:nvPr>
            <p:ph type="sldNum" sz="quarter" idx="12"/>
          </p:nvPr>
        </p:nvSpPr>
        <p:spPr>
          <a:xfrm>
            <a:off x="6553200" y="6248400"/>
            <a:ext cx="1905000" cy="457200"/>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E6B3A5EF-C1D2-4581-80D5-D358B7777B3A}" type="slidenum">
              <a:rPr lang="fi-FI" altLang="fi-FI"/>
              <a:pPr>
                <a:defRPr/>
              </a:pPr>
              <a:t>‹#›</a:t>
            </a:fld>
            <a:endParaRPr lang="fi-FI" altLang="fi-FI"/>
          </a:p>
        </p:txBody>
      </p:sp>
    </p:spTree>
    <p:extLst>
      <p:ext uri="{BB962C8B-B14F-4D97-AF65-F5344CB8AC3E}">
        <p14:creationId xmlns:p14="http://schemas.microsoft.com/office/powerpoint/2010/main" val="2892625095"/>
      </p:ext>
    </p:extLst>
  </p:cSld>
  <p:clrMapOvr>
    <a:masterClrMapping/>
  </p:clrMapOvr>
  <p:transition spd="slow"/>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4638"/>
            <a:ext cx="8229600" cy="1143000"/>
          </a:xfrm>
        </p:spPr>
        <p:txBody>
          <a:bodyPr/>
          <a:lstStyle>
            <a:lvl1pPr>
              <a:defRPr/>
            </a:lvl1pPr>
          </a:lstStyle>
          <a:p>
            <a:r>
              <a:rPr lang="fi-FI" smtClean="0"/>
              <a:t>Muokkaa perustyylejä naps.</a:t>
            </a:r>
            <a:endParaRPr lang="fi-FI"/>
          </a:p>
        </p:txBody>
      </p:sp>
      <p:sp>
        <p:nvSpPr>
          <p:cNvPr id="3" name="Tekstin paikkamerkki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Sisällön paikkamerkk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Tekstin paikkamerkki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Sisällön paikkamerkk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7" name="Päivämäärän paikkamerkki 6"/>
          <p:cNvSpPr>
            <a:spLocks noGrp="1"/>
          </p:cNvSpPr>
          <p:nvPr>
            <p:ph type="dt" sz="half" idx="10"/>
          </p:nvPr>
        </p:nvSpPr>
        <p:spPr>
          <a:xfrm>
            <a:off x="685800" y="6248400"/>
            <a:ext cx="1905000" cy="457200"/>
          </a:xfrm>
          <a:prstGeom prst="rect">
            <a:avLst/>
          </a:prstGeom>
        </p:spPr>
        <p:txBody>
          <a:bodyPr/>
          <a:lstStyle>
            <a:lvl1pPr>
              <a:defRPr>
                <a:ea typeface="ＭＳ Ｐゴシック" charset="0"/>
              </a:defRPr>
            </a:lvl1pPr>
          </a:lstStyle>
          <a:p>
            <a:pPr>
              <a:defRPr/>
            </a:pPr>
            <a:endParaRPr lang="fi-FI"/>
          </a:p>
        </p:txBody>
      </p:sp>
      <p:sp>
        <p:nvSpPr>
          <p:cNvPr id="8" name="Alatunnisteen paikkamerkki 7"/>
          <p:cNvSpPr>
            <a:spLocks noGrp="1"/>
          </p:cNvSpPr>
          <p:nvPr>
            <p:ph type="ftr" sz="quarter" idx="11"/>
          </p:nvPr>
        </p:nvSpPr>
        <p:spPr>
          <a:xfrm>
            <a:off x="3124200" y="6248400"/>
            <a:ext cx="2895600" cy="457200"/>
          </a:xfrm>
          <a:prstGeom prst="rect">
            <a:avLst/>
          </a:prstGeom>
        </p:spPr>
        <p:txBody>
          <a:bodyPr/>
          <a:lstStyle>
            <a:lvl1pPr>
              <a:defRPr>
                <a:ea typeface="ＭＳ Ｐゴシック" charset="0"/>
              </a:defRPr>
            </a:lvl1pPr>
          </a:lstStyle>
          <a:p>
            <a:pPr>
              <a:defRPr/>
            </a:pPr>
            <a:endParaRPr lang="fi-FI"/>
          </a:p>
        </p:txBody>
      </p:sp>
      <p:sp>
        <p:nvSpPr>
          <p:cNvPr id="9" name="Dian numeron paikkamerkki 8"/>
          <p:cNvSpPr>
            <a:spLocks noGrp="1"/>
          </p:cNvSpPr>
          <p:nvPr>
            <p:ph type="sldNum" sz="quarter" idx="12"/>
          </p:nvPr>
        </p:nvSpPr>
        <p:spPr>
          <a:xfrm>
            <a:off x="6553200" y="6248400"/>
            <a:ext cx="1905000" cy="457200"/>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CCE5748C-DF45-44D1-921F-DFE524277A91}" type="slidenum">
              <a:rPr lang="fi-FI" altLang="fi-FI"/>
              <a:pPr>
                <a:defRPr/>
              </a:pPr>
              <a:t>‹#›</a:t>
            </a:fld>
            <a:endParaRPr lang="fi-FI" altLang="fi-FI"/>
          </a:p>
        </p:txBody>
      </p:sp>
    </p:spTree>
    <p:extLst>
      <p:ext uri="{BB962C8B-B14F-4D97-AF65-F5344CB8AC3E}">
        <p14:creationId xmlns:p14="http://schemas.microsoft.com/office/powerpoint/2010/main" val="1322938185"/>
      </p:ext>
    </p:extLst>
  </p:cSld>
  <p:clrMapOvr>
    <a:masterClrMapping/>
  </p:clrMapOvr>
  <p:transition spd="slow"/>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perustyylejä naps.</a:t>
            </a:r>
            <a:endParaRPr lang="fi-FI"/>
          </a:p>
        </p:txBody>
      </p:sp>
      <p:sp>
        <p:nvSpPr>
          <p:cNvPr id="3" name="Päivämäärän paikkamerkki 2"/>
          <p:cNvSpPr>
            <a:spLocks noGrp="1"/>
          </p:cNvSpPr>
          <p:nvPr>
            <p:ph type="dt" sz="half" idx="10"/>
          </p:nvPr>
        </p:nvSpPr>
        <p:spPr>
          <a:xfrm>
            <a:off x="685800" y="6248400"/>
            <a:ext cx="1905000" cy="457200"/>
          </a:xfrm>
          <a:prstGeom prst="rect">
            <a:avLst/>
          </a:prstGeom>
        </p:spPr>
        <p:txBody>
          <a:bodyPr/>
          <a:lstStyle>
            <a:lvl1pPr>
              <a:defRPr>
                <a:ea typeface="ＭＳ Ｐゴシック" charset="0"/>
              </a:defRPr>
            </a:lvl1pPr>
          </a:lstStyle>
          <a:p>
            <a:pPr>
              <a:defRPr/>
            </a:pPr>
            <a:endParaRPr lang="fi-FI"/>
          </a:p>
        </p:txBody>
      </p:sp>
      <p:sp>
        <p:nvSpPr>
          <p:cNvPr id="4" name="Alatunnisteen paikkamerkki 3"/>
          <p:cNvSpPr>
            <a:spLocks noGrp="1"/>
          </p:cNvSpPr>
          <p:nvPr>
            <p:ph type="ftr" sz="quarter" idx="11"/>
          </p:nvPr>
        </p:nvSpPr>
        <p:spPr>
          <a:xfrm>
            <a:off x="3124200" y="6248400"/>
            <a:ext cx="2895600" cy="457200"/>
          </a:xfrm>
          <a:prstGeom prst="rect">
            <a:avLst/>
          </a:prstGeom>
        </p:spPr>
        <p:txBody>
          <a:bodyPr/>
          <a:lstStyle>
            <a:lvl1pPr>
              <a:defRPr>
                <a:ea typeface="ＭＳ Ｐゴシック" charset="0"/>
              </a:defRPr>
            </a:lvl1pPr>
          </a:lstStyle>
          <a:p>
            <a:pPr>
              <a:defRPr/>
            </a:pPr>
            <a:endParaRPr lang="fi-FI"/>
          </a:p>
        </p:txBody>
      </p:sp>
      <p:sp>
        <p:nvSpPr>
          <p:cNvPr id="5" name="Dian numeron paikkamerkki 4"/>
          <p:cNvSpPr>
            <a:spLocks noGrp="1"/>
          </p:cNvSpPr>
          <p:nvPr>
            <p:ph type="sldNum" sz="quarter" idx="12"/>
          </p:nvPr>
        </p:nvSpPr>
        <p:spPr>
          <a:xfrm>
            <a:off x="6553200" y="6248400"/>
            <a:ext cx="1905000" cy="457200"/>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93BD5DAC-1AF5-485A-8659-EEF77A48D65A}" type="slidenum">
              <a:rPr lang="fi-FI" altLang="fi-FI"/>
              <a:pPr>
                <a:defRPr/>
              </a:pPr>
              <a:t>‹#›</a:t>
            </a:fld>
            <a:endParaRPr lang="fi-FI" altLang="fi-FI"/>
          </a:p>
        </p:txBody>
      </p:sp>
    </p:spTree>
    <p:extLst>
      <p:ext uri="{BB962C8B-B14F-4D97-AF65-F5344CB8AC3E}">
        <p14:creationId xmlns:p14="http://schemas.microsoft.com/office/powerpoint/2010/main" val="1274234950"/>
      </p:ext>
    </p:extLst>
  </p:cSld>
  <p:clrMapOvr>
    <a:masterClrMapping/>
  </p:clrMapOvr>
  <p:transition spd="slow"/>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a:xfrm>
            <a:off x="685800" y="6248400"/>
            <a:ext cx="1905000" cy="457200"/>
          </a:xfrm>
          <a:prstGeom prst="rect">
            <a:avLst/>
          </a:prstGeom>
        </p:spPr>
        <p:txBody>
          <a:bodyPr/>
          <a:lstStyle>
            <a:lvl1pPr>
              <a:defRPr>
                <a:ea typeface="ＭＳ Ｐゴシック" charset="0"/>
              </a:defRPr>
            </a:lvl1pPr>
          </a:lstStyle>
          <a:p>
            <a:pPr>
              <a:defRPr/>
            </a:pPr>
            <a:endParaRPr lang="fi-FI"/>
          </a:p>
        </p:txBody>
      </p:sp>
      <p:sp>
        <p:nvSpPr>
          <p:cNvPr id="3" name="Alatunnisteen paikkamerkki 2"/>
          <p:cNvSpPr>
            <a:spLocks noGrp="1"/>
          </p:cNvSpPr>
          <p:nvPr>
            <p:ph type="ftr" sz="quarter" idx="11"/>
          </p:nvPr>
        </p:nvSpPr>
        <p:spPr>
          <a:xfrm>
            <a:off x="3124200" y="6248400"/>
            <a:ext cx="2895600" cy="457200"/>
          </a:xfrm>
          <a:prstGeom prst="rect">
            <a:avLst/>
          </a:prstGeom>
        </p:spPr>
        <p:txBody>
          <a:bodyPr/>
          <a:lstStyle>
            <a:lvl1pPr>
              <a:defRPr>
                <a:ea typeface="ＭＳ Ｐゴシック" charset="0"/>
              </a:defRPr>
            </a:lvl1pPr>
          </a:lstStyle>
          <a:p>
            <a:pPr>
              <a:defRPr/>
            </a:pPr>
            <a:endParaRPr lang="fi-FI"/>
          </a:p>
        </p:txBody>
      </p:sp>
      <p:sp>
        <p:nvSpPr>
          <p:cNvPr id="4" name="Dian numeron paikkamerkki 3"/>
          <p:cNvSpPr>
            <a:spLocks noGrp="1"/>
          </p:cNvSpPr>
          <p:nvPr>
            <p:ph type="sldNum" sz="quarter" idx="12"/>
          </p:nvPr>
        </p:nvSpPr>
        <p:spPr>
          <a:xfrm>
            <a:off x="6553200" y="6248400"/>
            <a:ext cx="1905000" cy="457200"/>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F6A77C59-236F-4C67-9EE4-D9447447FB92}" type="slidenum">
              <a:rPr lang="fi-FI" altLang="fi-FI"/>
              <a:pPr>
                <a:defRPr/>
              </a:pPr>
              <a:t>‹#›</a:t>
            </a:fld>
            <a:endParaRPr lang="fi-FI" altLang="fi-FI"/>
          </a:p>
        </p:txBody>
      </p:sp>
    </p:spTree>
    <p:extLst>
      <p:ext uri="{BB962C8B-B14F-4D97-AF65-F5344CB8AC3E}">
        <p14:creationId xmlns:p14="http://schemas.microsoft.com/office/powerpoint/2010/main" val="2964729688"/>
      </p:ext>
    </p:extLst>
  </p:cSld>
  <p:clrMapOvr>
    <a:masterClrMapping/>
  </p:clrMapOvr>
  <p:transition spd="slow"/>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3050"/>
            <a:ext cx="3008313" cy="1162050"/>
          </a:xfrm>
        </p:spPr>
        <p:txBody>
          <a:bodyPr anchor="b"/>
          <a:lstStyle>
            <a:lvl1pPr algn="l">
              <a:defRPr sz="2000" b="1"/>
            </a:lvl1pPr>
          </a:lstStyle>
          <a:p>
            <a:r>
              <a:rPr lang="fi-FI" smtClean="0"/>
              <a:t>Muokkaa perustyylejä naps.</a:t>
            </a:r>
            <a:endParaRPr lang="fi-FI"/>
          </a:p>
        </p:txBody>
      </p:sp>
      <p:sp>
        <p:nvSpPr>
          <p:cNvPr id="3" name="Sisällön paikkamerkk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Tekstin paikkamerkki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Päivämäärän paikkamerkki 4"/>
          <p:cNvSpPr>
            <a:spLocks noGrp="1"/>
          </p:cNvSpPr>
          <p:nvPr>
            <p:ph type="dt" sz="half" idx="10"/>
          </p:nvPr>
        </p:nvSpPr>
        <p:spPr>
          <a:xfrm>
            <a:off x="685800" y="6248400"/>
            <a:ext cx="1905000" cy="457200"/>
          </a:xfrm>
          <a:prstGeom prst="rect">
            <a:avLst/>
          </a:prstGeom>
        </p:spPr>
        <p:txBody>
          <a:bodyPr/>
          <a:lstStyle>
            <a:lvl1pPr>
              <a:defRPr>
                <a:ea typeface="ＭＳ Ｐゴシック" charset="0"/>
              </a:defRPr>
            </a:lvl1pPr>
          </a:lstStyle>
          <a:p>
            <a:pPr>
              <a:defRPr/>
            </a:pPr>
            <a:endParaRPr lang="fi-FI"/>
          </a:p>
        </p:txBody>
      </p:sp>
      <p:sp>
        <p:nvSpPr>
          <p:cNvPr id="6" name="Alatunnisteen paikkamerkki 5"/>
          <p:cNvSpPr>
            <a:spLocks noGrp="1"/>
          </p:cNvSpPr>
          <p:nvPr>
            <p:ph type="ftr" sz="quarter" idx="11"/>
          </p:nvPr>
        </p:nvSpPr>
        <p:spPr>
          <a:xfrm>
            <a:off x="3124200" y="6248400"/>
            <a:ext cx="2895600" cy="457200"/>
          </a:xfrm>
          <a:prstGeom prst="rect">
            <a:avLst/>
          </a:prstGeom>
        </p:spPr>
        <p:txBody>
          <a:bodyPr/>
          <a:lstStyle>
            <a:lvl1pPr>
              <a:defRPr>
                <a:ea typeface="ＭＳ Ｐゴシック" charset="0"/>
              </a:defRPr>
            </a:lvl1pPr>
          </a:lstStyle>
          <a:p>
            <a:pPr>
              <a:defRPr/>
            </a:pPr>
            <a:endParaRPr lang="fi-FI"/>
          </a:p>
        </p:txBody>
      </p:sp>
      <p:sp>
        <p:nvSpPr>
          <p:cNvPr id="7" name="Dian numeron paikkamerkki 6"/>
          <p:cNvSpPr>
            <a:spLocks noGrp="1"/>
          </p:cNvSpPr>
          <p:nvPr>
            <p:ph type="sldNum" sz="quarter" idx="12"/>
          </p:nvPr>
        </p:nvSpPr>
        <p:spPr>
          <a:xfrm>
            <a:off x="6553200" y="6248400"/>
            <a:ext cx="1905000" cy="457200"/>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7C62EC50-C03C-4CD7-BD6B-1DE0608F5527}" type="slidenum">
              <a:rPr lang="fi-FI" altLang="fi-FI"/>
              <a:pPr>
                <a:defRPr/>
              </a:pPr>
              <a:t>‹#›</a:t>
            </a:fld>
            <a:endParaRPr lang="fi-FI" altLang="fi-FI"/>
          </a:p>
        </p:txBody>
      </p:sp>
    </p:spTree>
    <p:extLst>
      <p:ext uri="{BB962C8B-B14F-4D97-AF65-F5344CB8AC3E}">
        <p14:creationId xmlns:p14="http://schemas.microsoft.com/office/powerpoint/2010/main" val="1532645063"/>
      </p:ext>
    </p:extLst>
  </p:cSld>
  <p:clrMapOvr>
    <a:masterClrMapping/>
  </p:clrMapOvr>
  <p:transition spd="slow"/>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1792288" y="4800600"/>
            <a:ext cx="5486400" cy="566738"/>
          </a:xfrm>
        </p:spPr>
        <p:txBody>
          <a:bodyPr anchor="b"/>
          <a:lstStyle>
            <a:lvl1pPr algn="l">
              <a:defRPr sz="2000" b="1"/>
            </a:lvl1pPr>
          </a:lstStyle>
          <a:p>
            <a:r>
              <a:rPr lang="fi-FI" smtClean="0"/>
              <a:t>Muokkaa perustyylejä naps.</a:t>
            </a:r>
            <a:endParaRPr lang="fi-FI"/>
          </a:p>
        </p:txBody>
      </p:sp>
      <p:sp>
        <p:nvSpPr>
          <p:cNvPr id="3" name="Kuvan paikkamerkki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fi-FI" noProof="0" smtClean="0"/>
              <a:t>Vedä kuva paikkamerkkiin tai lisää napsauttamalla kuvaketta</a:t>
            </a:r>
          </a:p>
        </p:txBody>
      </p:sp>
      <p:sp>
        <p:nvSpPr>
          <p:cNvPr id="4" name="Tekstin paikkamerkki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Päivämäärän paikkamerkki 4"/>
          <p:cNvSpPr>
            <a:spLocks noGrp="1"/>
          </p:cNvSpPr>
          <p:nvPr>
            <p:ph type="dt" sz="half" idx="10"/>
          </p:nvPr>
        </p:nvSpPr>
        <p:spPr>
          <a:xfrm>
            <a:off x="685800" y="6248400"/>
            <a:ext cx="1905000" cy="457200"/>
          </a:xfrm>
          <a:prstGeom prst="rect">
            <a:avLst/>
          </a:prstGeom>
        </p:spPr>
        <p:txBody>
          <a:bodyPr/>
          <a:lstStyle>
            <a:lvl1pPr>
              <a:defRPr>
                <a:ea typeface="ＭＳ Ｐゴシック" charset="0"/>
              </a:defRPr>
            </a:lvl1pPr>
          </a:lstStyle>
          <a:p>
            <a:pPr>
              <a:defRPr/>
            </a:pPr>
            <a:endParaRPr lang="fi-FI"/>
          </a:p>
        </p:txBody>
      </p:sp>
      <p:sp>
        <p:nvSpPr>
          <p:cNvPr id="6" name="Alatunnisteen paikkamerkki 5"/>
          <p:cNvSpPr>
            <a:spLocks noGrp="1"/>
          </p:cNvSpPr>
          <p:nvPr>
            <p:ph type="ftr" sz="quarter" idx="11"/>
          </p:nvPr>
        </p:nvSpPr>
        <p:spPr>
          <a:xfrm>
            <a:off x="3124200" y="6248400"/>
            <a:ext cx="2895600" cy="457200"/>
          </a:xfrm>
          <a:prstGeom prst="rect">
            <a:avLst/>
          </a:prstGeom>
        </p:spPr>
        <p:txBody>
          <a:bodyPr/>
          <a:lstStyle>
            <a:lvl1pPr>
              <a:defRPr>
                <a:ea typeface="ＭＳ Ｐゴシック" charset="0"/>
              </a:defRPr>
            </a:lvl1pPr>
          </a:lstStyle>
          <a:p>
            <a:pPr>
              <a:defRPr/>
            </a:pPr>
            <a:endParaRPr lang="fi-FI"/>
          </a:p>
        </p:txBody>
      </p:sp>
      <p:sp>
        <p:nvSpPr>
          <p:cNvPr id="7" name="Dian numeron paikkamerkki 6"/>
          <p:cNvSpPr>
            <a:spLocks noGrp="1"/>
          </p:cNvSpPr>
          <p:nvPr>
            <p:ph type="sldNum" sz="quarter" idx="12"/>
          </p:nvPr>
        </p:nvSpPr>
        <p:spPr>
          <a:xfrm>
            <a:off x="6553200" y="6248400"/>
            <a:ext cx="1905000" cy="457200"/>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F3B3B8AD-178B-4E3D-9095-3A6018803E0C}" type="slidenum">
              <a:rPr lang="fi-FI" altLang="fi-FI"/>
              <a:pPr>
                <a:defRPr/>
              </a:pPr>
              <a:t>‹#›</a:t>
            </a:fld>
            <a:endParaRPr lang="fi-FI" altLang="fi-FI"/>
          </a:p>
        </p:txBody>
      </p:sp>
    </p:spTree>
    <p:extLst>
      <p:ext uri="{BB962C8B-B14F-4D97-AF65-F5344CB8AC3E}">
        <p14:creationId xmlns:p14="http://schemas.microsoft.com/office/powerpoint/2010/main" val="3955218621"/>
      </p:ext>
    </p:extLst>
  </p:cSld>
  <p:clrMapOvr>
    <a:masterClrMapping/>
  </p:clrMapOvr>
  <p:transition spd="slow"/>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3" name="Kuva 2"/>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027" name="Rectangle 2"/>
          <p:cNvSpPr>
            <a:spLocks noGrp="1" noChangeArrowheads="1"/>
          </p:cNvSpPr>
          <p:nvPr>
            <p:ph type="title"/>
          </p:nvPr>
        </p:nvSpPr>
        <p:spPr bwMode="auto">
          <a:xfrm>
            <a:off x="685800" y="228600"/>
            <a:ext cx="7772400"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fi-FI" altLang="fi-FI" smtClean="0"/>
              <a:t>Muokkaa perustyylejä naps.</a:t>
            </a:r>
          </a:p>
        </p:txBody>
      </p:sp>
      <p:sp>
        <p:nvSpPr>
          <p:cNvPr id="1028" name="Rectangle 3"/>
          <p:cNvSpPr>
            <a:spLocks noGrp="1" noChangeArrowheads="1"/>
          </p:cNvSpPr>
          <p:nvPr>
            <p:ph type="body" idx="1"/>
          </p:nvPr>
        </p:nvSpPr>
        <p:spPr bwMode="auto">
          <a:xfrm>
            <a:off x="685800" y="1600200"/>
            <a:ext cx="7772400" cy="4495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i-FI" altLang="fi-FI" smtClean="0"/>
              <a:t>Muokkaa tekstin perustyylejä napsauttamalla</a:t>
            </a:r>
          </a:p>
          <a:p>
            <a:pPr lvl="1"/>
            <a:r>
              <a:rPr lang="fi-FI" altLang="fi-FI" smtClean="0"/>
              <a:t>toinen taso</a:t>
            </a:r>
          </a:p>
          <a:p>
            <a:pPr lvl="2"/>
            <a:r>
              <a:rPr lang="fi-FI" altLang="fi-FI" smtClean="0"/>
              <a:t>kolmas taso</a:t>
            </a:r>
          </a:p>
          <a:p>
            <a:pPr lvl="3"/>
            <a:r>
              <a:rPr lang="fi-FI" altLang="fi-FI" smtClean="0"/>
              <a:t>neljäs taso</a:t>
            </a:r>
          </a:p>
          <a:p>
            <a:pPr lvl="4"/>
            <a:r>
              <a:rPr lang="fi-FI" altLang="fi-FI" smtClean="0"/>
              <a:t>viides taso</a:t>
            </a:r>
          </a:p>
        </p:txBody>
      </p:sp>
      <p:sp>
        <p:nvSpPr>
          <p:cNvPr id="1029" name="Text Box 19"/>
          <p:cNvSpPr txBox="1">
            <a:spLocks noChangeArrowheads="1"/>
          </p:cNvSpPr>
          <p:nvPr userDrawn="1"/>
        </p:nvSpPr>
        <p:spPr bwMode="auto">
          <a:xfrm>
            <a:off x="228600" y="6453336"/>
            <a:ext cx="3429000" cy="2746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a:defRPr sz="2400" i="1">
                <a:solidFill>
                  <a:schemeClr val="tx1"/>
                </a:solidFill>
                <a:latin typeface="Lucida Grande" charset="0"/>
                <a:ea typeface="MS PGothic" pitchFamily="34" charset="-128"/>
              </a:defRPr>
            </a:lvl1pPr>
            <a:lvl2pPr marL="742950" indent="-285750">
              <a:defRPr sz="2400" i="1">
                <a:solidFill>
                  <a:schemeClr val="tx1"/>
                </a:solidFill>
                <a:latin typeface="Lucida Grande" charset="0"/>
                <a:ea typeface="MS PGothic" pitchFamily="34" charset="-128"/>
              </a:defRPr>
            </a:lvl2pPr>
            <a:lvl3pPr marL="1143000" indent="-228600">
              <a:defRPr sz="2400" i="1">
                <a:solidFill>
                  <a:schemeClr val="tx1"/>
                </a:solidFill>
                <a:latin typeface="Lucida Grande" charset="0"/>
                <a:ea typeface="MS PGothic" pitchFamily="34" charset="-128"/>
              </a:defRPr>
            </a:lvl3pPr>
            <a:lvl4pPr marL="1600200" indent="-228600">
              <a:defRPr sz="2400" i="1">
                <a:solidFill>
                  <a:schemeClr val="tx1"/>
                </a:solidFill>
                <a:latin typeface="Lucida Grande" charset="0"/>
                <a:ea typeface="MS PGothic" pitchFamily="34" charset="-128"/>
              </a:defRPr>
            </a:lvl4pPr>
            <a:lvl5pPr marL="2057400" indent="-228600">
              <a:defRPr sz="2400" i="1">
                <a:solidFill>
                  <a:schemeClr val="tx1"/>
                </a:solidFill>
                <a:latin typeface="Lucida Grande" charset="0"/>
                <a:ea typeface="MS PGothic" pitchFamily="34" charset="-128"/>
              </a:defRPr>
            </a:lvl5pPr>
            <a:lvl6pPr marL="2514600" indent="-228600" eaLnBrk="0" fontAlgn="base" hangingPunct="0">
              <a:spcBef>
                <a:spcPct val="0"/>
              </a:spcBef>
              <a:spcAft>
                <a:spcPct val="0"/>
              </a:spcAft>
              <a:defRPr sz="2400" i="1">
                <a:solidFill>
                  <a:schemeClr val="tx1"/>
                </a:solidFill>
                <a:latin typeface="Lucida Grande" charset="0"/>
                <a:ea typeface="MS PGothic" pitchFamily="34" charset="-128"/>
              </a:defRPr>
            </a:lvl6pPr>
            <a:lvl7pPr marL="2971800" indent="-228600" eaLnBrk="0" fontAlgn="base" hangingPunct="0">
              <a:spcBef>
                <a:spcPct val="0"/>
              </a:spcBef>
              <a:spcAft>
                <a:spcPct val="0"/>
              </a:spcAft>
              <a:defRPr sz="2400" i="1">
                <a:solidFill>
                  <a:schemeClr val="tx1"/>
                </a:solidFill>
                <a:latin typeface="Lucida Grande" charset="0"/>
                <a:ea typeface="MS PGothic" pitchFamily="34" charset="-128"/>
              </a:defRPr>
            </a:lvl7pPr>
            <a:lvl8pPr marL="3429000" indent="-228600" eaLnBrk="0" fontAlgn="base" hangingPunct="0">
              <a:spcBef>
                <a:spcPct val="0"/>
              </a:spcBef>
              <a:spcAft>
                <a:spcPct val="0"/>
              </a:spcAft>
              <a:defRPr sz="2400" i="1">
                <a:solidFill>
                  <a:schemeClr val="tx1"/>
                </a:solidFill>
                <a:latin typeface="Lucida Grande" charset="0"/>
                <a:ea typeface="MS PGothic" pitchFamily="34" charset="-128"/>
              </a:defRPr>
            </a:lvl8pPr>
            <a:lvl9pPr marL="3886200" indent="-228600" eaLnBrk="0" fontAlgn="base" hangingPunct="0">
              <a:spcBef>
                <a:spcPct val="0"/>
              </a:spcBef>
              <a:spcAft>
                <a:spcPct val="0"/>
              </a:spcAft>
              <a:defRPr sz="2400" i="1">
                <a:solidFill>
                  <a:schemeClr val="tx1"/>
                </a:solidFill>
                <a:latin typeface="Lucida Grande" charset="0"/>
                <a:ea typeface="MS PGothic" pitchFamily="34" charset="-128"/>
              </a:defRPr>
            </a:lvl9pPr>
          </a:lstStyle>
          <a:p>
            <a:pPr>
              <a:defRPr/>
            </a:pPr>
            <a:r>
              <a:rPr lang="fi-FI" altLang="fi-FI" sz="1200" i="0" dirty="0" smtClean="0">
                <a:solidFill>
                  <a:schemeClr val="accent1"/>
                </a:solidFill>
                <a:latin typeface="Verdana" pitchFamily="34" charset="0"/>
              </a:rPr>
              <a:t>Forum II</a:t>
            </a:r>
          </a:p>
        </p:txBody>
      </p:sp>
    </p:spTree>
  </p:cSld>
  <p:clrMap bg1="lt1" tx1="dk1" bg2="lt2" tx2="dk2" accent1="accent1" accent2="accent2" accent3="accent3" accent4="accent4" accent5="accent5" accent6="accent6" hlink="hlink" folHlink="folHlink"/>
  <p:sldLayoutIdLst>
    <p:sldLayoutId id="2147483737" r:id="rId1"/>
    <p:sldLayoutId id="2147483738" r:id="rId2"/>
    <p:sldLayoutId id="2147483739" r:id="rId3"/>
    <p:sldLayoutId id="2147483740" r:id="rId4"/>
    <p:sldLayoutId id="2147483741" r:id="rId5"/>
    <p:sldLayoutId id="2147483742" r:id="rId6"/>
    <p:sldLayoutId id="2147483743" r:id="rId7"/>
    <p:sldLayoutId id="2147483744" r:id="rId8"/>
    <p:sldLayoutId id="2147483745" r:id="rId9"/>
    <p:sldLayoutId id="2147483746" r:id="rId10"/>
    <p:sldLayoutId id="2147483747" r:id="rId11"/>
  </p:sldLayoutIdLst>
  <p:transition spd="slow"/>
  <p:txStyles>
    <p:titleStyle>
      <a:lvl1pPr algn="ctr" rtl="0" eaLnBrk="1" fontAlgn="base" hangingPunct="1">
        <a:spcBef>
          <a:spcPct val="0"/>
        </a:spcBef>
        <a:spcAft>
          <a:spcPct val="0"/>
        </a:spcAft>
        <a:defRPr sz="2800" b="1">
          <a:solidFill>
            <a:schemeClr val="tx2"/>
          </a:solidFill>
          <a:latin typeface="+mj-lt"/>
          <a:ea typeface="MS PGothic" pitchFamily="34" charset="-128"/>
          <a:cs typeface="+mj-cs"/>
        </a:defRPr>
      </a:lvl1pPr>
      <a:lvl2pPr algn="ctr" rtl="0" eaLnBrk="1" fontAlgn="base" hangingPunct="1">
        <a:spcBef>
          <a:spcPct val="0"/>
        </a:spcBef>
        <a:spcAft>
          <a:spcPct val="0"/>
        </a:spcAft>
        <a:defRPr sz="2800" b="1">
          <a:solidFill>
            <a:schemeClr val="tx2"/>
          </a:solidFill>
          <a:latin typeface="Verdana" charset="0"/>
          <a:ea typeface="MS PGothic" pitchFamily="34" charset="-128"/>
          <a:cs typeface="Geneva" charset="0"/>
        </a:defRPr>
      </a:lvl2pPr>
      <a:lvl3pPr algn="ctr" rtl="0" eaLnBrk="1" fontAlgn="base" hangingPunct="1">
        <a:spcBef>
          <a:spcPct val="0"/>
        </a:spcBef>
        <a:spcAft>
          <a:spcPct val="0"/>
        </a:spcAft>
        <a:defRPr sz="2800" b="1">
          <a:solidFill>
            <a:schemeClr val="tx2"/>
          </a:solidFill>
          <a:latin typeface="Verdana" charset="0"/>
          <a:ea typeface="MS PGothic" pitchFamily="34" charset="-128"/>
          <a:cs typeface="Geneva" charset="0"/>
        </a:defRPr>
      </a:lvl3pPr>
      <a:lvl4pPr algn="ctr" rtl="0" eaLnBrk="1" fontAlgn="base" hangingPunct="1">
        <a:spcBef>
          <a:spcPct val="0"/>
        </a:spcBef>
        <a:spcAft>
          <a:spcPct val="0"/>
        </a:spcAft>
        <a:defRPr sz="2800" b="1">
          <a:solidFill>
            <a:schemeClr val="tx2"/>
          </a:solidFill>
          <a:latin typeface="Verdana" charset="0"/>
          <a:ea typeface="MS PGothic" pitchFamily="34" charset="-128"/>
          <a:cs typeface="Geneva" charset="0"/>
        </a:defRPr>
      </a:lvl4pPr>
      <a:lvl5pPr algn="ctr" rtl="0" eaLnBrk="1" fontAlgn="base" hangingPunct="1">
        <a:spcBef>
          <a:spcPct val="0"/>
        </a:spcBef>
        <a:spcAft>
          <a:spcPct val="0"/>
        </a:spcAft>
        <a:defRPr sz="2800" b="1">
          <a:solidFill>
            <a:schemeClr val="tx2"/>
          </a:solidFill>
          <a:latin typeface="Verdana" charset="0"/>
          <a:ea typeface="MS PGothic" pitchFamily="34" charset="-128"/>
          <a:cs typeface="Geneva" charset="0"/>
        </a:defRPr>
      </a:lvl5pPr>
      <a:lvl6pPr marL="457200" algn="ctr" rtl="0" eaLnBrk="1" fontAlgn="base" hangingPunct="1">
        <a:spcBef>
          <a:spcPct val="0"/>
        </a:spcBef>
        <a:spcAft>
          <a:spcPct val="0"/>
        </a:spcAft>
        <a:defRPr sz="2800" b="1">
          <a:solidFill>
            <a:schemeClr val="tx2"/>
          </a:solidFill>
          <a:latin typeface="Verdana" charset="0"/>
          <a:ea typeface="ＭＳ Ｐゴシック" charset="0"/>
          <a:cs typeface="Geneva" charset="0"/>
        </a:defRPr>
      </a:lvl6pPr>
      <a:lvl7pPr marL="914400" algn="ctr" rtl="0" eaLnBrk="1" fontAlgn="base" hangingPunct="1">
        <a:spcBef>
          <a:spcPct val="0"/>
        </a:spcBef>
        <a:spcAft>
          <a:spcPct val="0"/>
        </a:spcAft>
        <a:defRPr sz="2800" b="1">
          <a:solidFill>
            <a:schemeClr val="tx2"/>
          </a:solidFill>
          <a:latin typeface="Verdana" charset="0"/>
          <a:ea typeface="ＭＳ Ｐゴシック" charset="0"/>
          <a:cs typeface="Geneva" charset="0"/>
        </a:defRPr>
      </a:lvl7pPr>
      <a:lvl8pPr marL="1371600" algn="ctr" rtl="0" eaLnBrk="1" fontAlgn="base" hangingPunct="1">
        <a:spcBef>
          <a:spcPct val="0"/>
        </a:spcBef>
        <a:spcAft>
          <a:spcPct val="0"/>
        </a:spcAft>
        <a:defRPr sz="2800" b="1">
          <a:solidFill>
            <a:schemeClr val="tx2"/>
          </a:solidFill>
          <a:latin typeface="Verdana" charset="0"/>
          <a:ea typeface="ＭＳ Ｐゴシック" charset="0"/>
          <a:cs typeface="Geneva" charset="0"/>
        </a:defRPr>
      </a:lvl8pPr>
      <a:lvl9pPr marL="1828800" algn="ctr" rtl="0" eaLnBrk="1" fontAlgn="base" hangingPunct="1">
        <a:spcBef>
          <a:spcPct val="0"/>
        </a:spcBef>
        <a:spcAft>
          <a:spcPct val="0"/>
        </a:spcAft>
        <a:defRPr sz="2800" b="1">
          <a:solidFill>
            <a:schemeClr val="tx2"/>
          </a:solidFill>
          <a:latin typeface="Verdana" charset="0"/>
          <a:ea typeface="ＭＳ Ｐゴシック" charset="0"/>
          <a:cs typeface="Geneva" charset="0"/>
        </a:defRPr>
      </a:lvl9pPr>
    </p:titleStyle>
    <p:bodyStyle>
      <a:lvl1pPr marL="342900" indent="-342900" algn="l" rtl="0" eaLnBrk="1" fontAlgn="base" hangingPunct="1">
        <a:spcBef>
          <a:spcPct val="20000"/>
        </a:spcBef>
        <a:spcAft>
          <a:spcPct val="0"/>
        </a:spcAft>
        <a:buChar char="•"/>
        <a:defRPr sz="2000">
          <a:solidFill>
            <a:schemeClr val="tx1"/>
          </a:solidFill>
          <a:latin typeface="+mn-lt"/>
          <a:ea typeface="MS PGothic" pitchFamily="34" charset="-128"/>
          <a:cs typeface="+mn-cs"/>
        </a:defRPr>
      </a:lvl1pPr>
      <a:lvl2pPr marL="742950" indent="-285750" algn="l" rtl="0" eaLnBrk="1" fontAlgn="base" hangingPunct="1">
        <a:spcBef>
          <a:spcPct val="20000"/>
        </a:spcBef>
        <a:spcAft>
          <a:spcPct val="0"/>
        </a:spcAft>
        <a:buChar char="–"/>
        <a:defRPr>
          <a:solidFill>
            <a:schemeClr val="tx1"/>
          </a:solidFill>
          <a:latin typeface="+mn-lt"/>
          <a:ea typeface="Geneva" charset="0"/>
          <a:cs typeface="+mn-cs"/>
        </a:defRPr>
      </a:lvl2pPr>
      <a:lvl3pPr marL="1143000" indent="-228600" algn="l" rtl="0" eaLnBrk="1" fontAlgn="base" hangingPunct="1">
        <a:spcBef>
          <a:spcPct val="20000"/>
        </a:spcBef>
        <a:spcAft>
          <a:spcPct val="0"/>
        </a:spcAft>
        <a:buChar char="•"/>
        <a:defRPr>
          <a:solidFill>
            <a:schemeClr val="tx1"/>
          </a:solidFill>
          <a:latin typeface="+mn-lt"/>
          <a:ea typeface="Geneva" charset="0"/>
          <a:cs typeface="+mn-cs"/>
        </a:defRPr>
      </a:lvl3pPr>
      <a:lvl4pPr marL="1600200" indent="-228600" algn="l" rtl="0" eaLnBrk="1" fontAlgn="base" hangingPunct="1">
        <a:spcBef>
          <a:spcPct val="20000"/>
        </a:spcBef>
        <a:spcAft>
          <a:spcPct val="0"/>
        </a:spcAft>
        <a:buChar char="–"/>
        <a:defRPr>
          <a:solidFill>
            <a:schemeClr val="tx1"/>
          </a:solidFill>
          <a:latin typeface="+mn-lt"/>
          <a:ea typeface="Geneva" charset="0"/>
          <a:cs typeface="+mn-cs"/>
        </a:defRPr>
      </a:lvl4pPr>
      <a:lvl5pPr marL="2057400" indent="-228600" algn="l" rtl="0" eaLnBrk="1" fontAlgn="base" hangingPunct="1">
        <a:spcBef>
          <a:spcPct val="20000"/>
        </a:spcBef>
        <a:spcAft>
          <a:spcPct val="0"/>
        </a:spcAft>
        <a:buChar char="»"/>
        <a:defRPr>
          <a:solidFill>
            <a:schemeClr val="tx1"/>
          </a:solidFill>
          <a:latin typeface="+mn-lt"/>
          <a:ea typeface="Geneva" charset="0"/>
          <a:cs typeface="+mn-cs"/>
        </a:defRPr>
      </a:lvl5pPr>
      <a:lvl6pPr marL="2514600" indent="-228600" algn="l" rtl="0" eaLnBrk="1" fontAlgn="base" hangingPunct="1">
        <a:spcBef>
          <a:spcPct val="20000"/>
        </a:spcBef>
        <a:spcAft>
          <a:spcPct val="0"/>
        </a:spcAft>
        <a:buChar char="»"/>
        <a:defRPr>
          <a:solidFill>
            <a:schemeClr val="tx1"/>
          </a:solidFill>
          <a:latin typeface="+mn-lt"/>
          <a:ea typeface="Geneva" charset="0"/>
          <a:cs typeface="+mn-cs"/>
        </a:defRPr>
      </a:lvl6pPr>
      <a:lvl7pPr marL="2971800" indent="-228600" algn="l" rtl="0" eaLnBrk="1" fontAlgn="base" hangingPunct="1">
        <a:spcBef>
          <a:spcPct val="20000"/>
        </a:spcBef>
        <a:spcAft>
          <a:spcPct val="0"/>
        </a:spcAft>
        <a:buChar char="»"/>
        <a:defRPr>
          <a:solidFill>
            <a:schemeClr val="tx1"/>
          </a:solidFill>
          <a:latin typeface="+mn-lt"/>
          <a:ea typeface="Geneva" charset="0"/>
          <a:cs typeface="+mn-cs"/>
        </a:defRPr>
      </a:lvl7pPr>
      <a:lvl8pPr marL="3429000" indent="-228600" algn="l" rtl="0" eaLnBrk="1" fontAlgn="base" hangingPunct="1">
        <a:spcBef>
          <a:spcPct val="20000"/>
        </a:spcBef>
        <a:spcAft>
          <a:spcPct val="0"/>
        </a:spcAft>
        <a:buChar char="»"/>
        <a:defRPr>
          <a:solidFill>
            <a:schemeClr val="tx1"/>
          </a:solidFill>
          <a:latin typeface="+mn-lt"/>
          <a:ea typeface="Geneva" charset="0"/>
          <a:cs typeface="+mn-cs"/>
        </a:defRPr>
      </a:lvl8pPr>
      <a:lvl9pPr marL="3886200" indent="-228600" algn="l" rtl="0" eaLnBrk="1" fontAlgn="base" hangingPunct="1">
        <a:spcBef>
          <a:spcPct val="20000"/>
        </a:spcBef>
        <a:spcAft>
          <a:spcPct val="0"/>
        </a:spcAft>
        <a:buChar char="»"/>
        <a:defRPr>
          <a:solidFill>
            <a:schemeClr val="tx1"/>
          </a:solidFill>
          <a:latin typeface="+mn-lt"/>
          <a:ea typeface="Geneva" charset="0"/>
          <a:cs typeface="+mn-cs"/>
        </a:defRPr>
      </a:lvl9pPr>
    </p:bodyStyle>
    <p:otherStyle>
      <a:defPPr>
        <a:defRPr lang="fi-FI"/>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Kuva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4339" name="Text Box 9"/>
          <p:cNvSpPr txBox="1">
            <a:spLocks noChangeArrowheads="1"/>
          </p:cNvSpPr>
          <p:nvPr/>
        </p:nvSpPr>
        <p:spPr bwMode="auto">
          <a:xfrm>
            <a:off x="4267200" y="1981200"/>
            <a:ext cx="2954655" cy="156966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lvl1pPr>
              <a:spcBef>
                <a:spcPct val="20000"/>
              </a:spcBef>
              <a:buChar char="•"/>
              <a:defRPr sz="2000">
                <a:solidFill>
                  <a:schemeClr val="tx1"/>
                </a:solidFill>
                <a:latin typeface="Verdana" panose="020B0604030504040204" pitchFamily="34" charset="0"/>
                <a:ea typeface="MS PGothic" panose="020B0600070205080204" pitchFamily="34" charset="-128"/>
                <a:cs typeface="Geneva" charset="0"/>
              </a:defRPr>
            </a:lvl1pPr>
            <a:lvl2pPr marL="742950" indent="-285750">
              <a:spcBef>
                <a:spcPct val="20000"/>
              </a:spcBef>
              <a:buChar char="–"/>
              <a:defRPr>
                <a:solidFill>
                  <a:schemeClr val="tx1"/>
                </a:solidFill>
                <a:latin typeface="Verdana" panose="020B0604030504040204" pitchFamily="34" charset="0"/>
                <a:ea typeface="Geneva" charset="0"/>
                <a:cs typeface="Geneva" charset="0"/>
              </a:defRPr>
            </a:lvl2pPr>
            <a:lvl3pPr marL="1143000" indent="-228600">
              <a:spcBef>
                <a:spcPct val="20000"/>
              </a:spcBef>
              <a:buChar char="•"/>
              <a:defRPr>
                <a:solidFill>
                  <a:schemeClr val="tx1"/>
                </a:solidFill>
                <a:latin typeface="Verdana" panose="020B0604030504040204" pitchFamily="34" charset="0"/>
                <a:ea typeface="Geneva" charset="0"/>
                <a:cs typeface="Geneva" charset="0"/>
              </a:defRPr>
            </a:lvl3pPr>
            <a:lvl4pPr marL="1600200" indent="-228600">
              <a:spcBef>
                <a:spcPct val="20000"/>
              </a:spcBef>
              <a:buChar char="–"/>
              <a:defRPr>
                <a:solidFill>
                  <a:schemeClr val="tx1"/>
                </a:solidFill>
                <a:latin typeface="Verdana" panose="020B0604030504040204" pitchFamily="34" charset="0"/>
                <a:ea typeface="Geneva" charset="0"/>
                <a:cs typeface="Geneva" charset="0"/>
              </a:defRPr>
            </a:lvl4pPr>
            <a:lvl5pPr marL="2057400" indent="-228600">
              <a:spcBef>
                <a:spcPct val="20000"/>
              </a:spcBef>
              <a:buChar char="»"/>
              <a:defRPr>
                <a:solidFill>
                  <a:schemeClr val="tx1"/>
                </a:solidFill>
                <a:latin typeface="Verdana" panose="020B0604030504040204" pitchFamily="34" charset="0"/>
                <a:ea typeface="Geneva" charset="0"/>
                <a:cs typeface="Geneva" charset="0"/>
              </a:defRPr>
            </a:lvl5pPr>
            <a:lvl6pPr marL="2514600" indent="-228600" eaLnBrk="0" fontAlgn="base" hangingPunct="0">
              <a:spcBef>
                <a:spcPct val="20000"/>
              </a:spcBef>
              <a:spcAft>
                <a:spcPct val="0"/>
              </a:spcAft>
              <a:buChar char="»"/>
              <a:defRPr>
                <a:solidFill>
                  <a:schemeClr val="tx1"/>
                </a:solidFill>
                <a:latin typeface="Verdana" panose="020B0604030504040204" pitchFamily="34" charset="0"/>
                <a:ea typeface="Geneva" charset="0"/>
                <a:cs typeface="Geneva" charset="0"/>
              </a:defRPr>
            </a:lvl6pPr>
            <a:lvl7pPr marL="2971800" indent="-228600" eaLnBrk="0" fontAlgn="base" hangingPunct="0">
              <a:spcBef>
                <a:spcPct val="20000"/>
              </a:spcBef>
              <a:spcAft>
                <a:spcPct val="0"/>
              </a:spcAft>
              <a:buChar char="»"/>
              <a:defRPr>
                <a:solidFill>
                  <a:schemeClr val="tx1"/>
                </a:solidFill>
                <a:latin typeface="Verdana" panose="020B0604030504040204" pitchFamily="34" charset="0"/>
                <a:ea typeface="Geneva" charset="0"/>
                <a:cs typeface="Geneva" charset="0"/>
              </a:defRPr>
            </a:lvl7pPr>
            <a:lvl8pPr marL="3429000" indent="-228600" eaLnBrk="0" fontAlgn="base" hangingPunct="0">
              <a:spcBef>
                <a:spcPct val="20000"/>
              </a:spcBef>
              <a:spcAft>
                <a:spcPct val="0"/>
              </a:spcAft>
              <a:buChar char="»"/>
              <a:defRPr>
                <a:solidFill>
                  <a:schemeClr val="tx1"/>
                </a:solidFill>
                <a:latin typeface="Verdana" panose="020B0604030504040204" pitchFamily="34" charset="0"/>
                <a:ea typeface="Geneva" charset="0"/>
                <a:cs typeface="Geneva" charset="0"/>
              </a:defRPr>
            </a:lvl8pPr>
            <a:lvl9pPr marL="3886200" indent="-228600" eaLnBrk="0" fontAlgn="base" hangingPunct="0">
              <a:spcBef>
                <a:spcPct val="20000"/>
              </a:spcBef>
              <a:spcAft>
                <a:spcPct val="0"/>
              </a:spcAft>
              <a:buChar char="»"/>
              <a:defRPr>
                <a:solidFill>
                  <a:schemeClr val="tx1"/>
                </a:solidFill>
                <a:latin typeface="Verdana" panose="020B0604030504040204" pitchFamily="34" charset="0"/>
                <a:ea typeface="Geneva" charset="0"/>
                <a:cs typeface="Geneva" charset="0"/>
              </a:defRPr>
            </a:lvl9pPr>
          </a:lstStyle>
          <a:p>
            <a:pPr>
              <a:spcBef>
                <a:spcPct val="0"/>
              </a:spcBef>
              <a:buFontTx/>
              <a:buNone/>
            </a:pPr>
            <a:r>
              <a:rPr lang="fi-FI" altLang="fi-FI" sz="2400" i="0" dirty="0">
                <a:solidFill>
                  <a:schemeClr val="accent1"/>
                </a:solidFill>
              </a:rPr>
              <a:t>Luku </a:t>
            </a:r>
            <a:r>
              <a:rPr lang="fi-FI" altLang="fi-FI" sz="2400" i="0" dirty="0" smtClean="0">
                <a:solidFill>
                  <a:schemeClr val="accent1"/>
                </a:solidFill>
              </a:rPr>
              <a:t>14		</a:t>
            </a:r>
            <a:endParaRPr lang="fi-FI" altLang="fi-FI" sz="2400" i="0" dirty="0">
              <a:solidFill>
                <a:schemeClr val="accent1"/>
              </a:solidFill>
            </a:endParaRPr>
          </a:p>
          <a:p>
            <a:pPr>
              <a:spcBef>
                <a:spcPct val="0"/>
              </a:spcBef>
              <a:buFontTx/>
              <a:buNone/>
            </a:pPr>
            <a:endParaRPr lang="fi-FI" altLang="fi-FI" sz="2400" i="0" dirty="0">
              <a:solidFill>
                <a:schemeClr val="accent1"/>
              </a:solidFill>
            </a:endParaRPr>
          </a:p>
          <a:p>
            <a:pPr>
              <a:spcBef>
                <a:spcPct val="0"/>
              </a:spcBef>
              <a:buFontTx/>
              <a:buNone/>
            </a:pPr>
            <a:r>
              <a:rPr lang="fi-FI" altLang="fi-FI" sz="2400" b="1" i="0" dirty="0" smtClean="0">
                <a:solidFill>
                  <a:schemeClr val="accent1"/>
                </a:solidFill>
              </a:rPr>
              <a:t>Kylmän sota</a:t>
            </a:r>
          </a:p>
          <a:p>
            <a:pPr>
              <a:spcBef>
                <a:spcPct val="0"/>
              </a:spcBef>
              <a:buFontTx/>
              <a:buNone/>
            </a:pPr>
            <a:r>
              <a:rPr lang="fi-FI" altLang="fi-FI" sz="2400" b="1" i="0" dirty="0" smtClean="0">
                <a:solidFill>
                  <a:schemeClr val="accent1"/>
                </a:solidFill>
              </a:rPr>
              <a:t>päättyy</a:t>
            </a:r>
          </a:p>
        </p:txBody>
      </p:sp>
    </p:spTree>
  </p:cSld>
  <p:clrMapOvr>
    <a:masterClrMapping/>
  </p:clrMapOvr>
  <p:transition spd="slow"/>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3"/>
        <p:cNvGrpSpPr/>
        <p:nvPr/>
      </p:nvGrpSpPr>
      <p:grpSpPr>
        <a:xfrm>
          <a:off x="0" y="0"/>
          <a:ext cx="0" cy="0"/>
          <a:chOff x="0" y="0"/>
          <a:chExt cx="0" cy="0"/>
        </a:xfrm>
      </p:grpSpPr>
      <p:sp>
        <p:nvSpPr>
          <p:cNvPr id="94" name="Shape 94"/>
          <p:cNvSpPr txBox="1">
            <a:spLocks noGrp="1"/>
          </p:cNvSpPr>
          <p:nvPr>
            <p:ph type="title"/>
          </p:nvPr>
        </p:nvSpPr>
        <p:spPr>
          <a:xfrm>
            <a:off x="685800" y="353000"/>
            <a:ext cx="7772400" cy="1108800"/>
          </a:xfrm>
          <a:prstGeom prst="rect">
            <a:avLst/>
          </a:prstGeom>
          <a:noFill/>
          <a:ln>
            <a:noFill/>
          </a:ln>
        </p:spPr>
        <p:txBody>
          <a:bodyPr lIns="91425" tIns="45700" rIns="91425" bIns="45700" anchor="ctr" anchorCtr="0">
            <a:noAutofit/>
          </a:bodyPr>
          <a:lstStyle/>
          <a:p>
            <a:pPr marR="0" lvl="0" algn="l" rtl="0">
              <a:spcBef>
                <a:spcPts val="0"/>
              </a:spcBef>
              <a:spcAft>
                <a:spcPts val="0"/>
              </a:spcAft>
              <a:buSzPct val="25000"/>
              <a:buNone/>
            </a:pPr>
            <a:r>
              <a:rPr lang="fi-FI" sz="1800" dirty="0" smtClean="0"/>
              <a:t>Tehtävä</a:t>
            </a:r>
            <a:r>
              <a:rPr lang="fi-FI" sz="1800" b="0" dirty="0"/>
              <a:t/>
            </a:r>
            <a:br>
              <a:rPr lang="fi-FI" sz="1800" b="0" dirty="0"/>
            </a:br>
            <a:r>
              <a:rPr lang="fi-FI" sz="1800" b="0" dirty="0" smtClean="0"/>
              <a:t>Vertaa </a:t>
            </a:r>
            <a:r>
              <a:rPr lang="fi-FI" sz="1800" b="0" dirty="0"/>
              <a:t>alla olevia dokumentteja. </a:t>
            </a:r>
            <a:r>
              <a:rPr lang="fi-FI" sz="1800" b="0" dirty="0" smtClean="0"/>
              <a:t/>
            </a:r>
            <a:br>
              <a:rPr lang="fi-FI" sz="1800" b="0" dirty="0" smtClean="0"/>
            </a:br>
            <a:r>
              <a:rPr lang="fi-FI" sz="1800" b="0" dirty="0" smtClean="0"/>
              <a:t>   a) Minkälaisen </a:t>
            </a:r>
            <a:r>
              <a:rPr lang="fi-FI" sz="1800" b="0" dirty="0"/>
              <a:t>kuvan ne antavat 1980-luvun </a:t>
            </a:r>
            <a:r>
              <a:rPr lang="fi-FI" sz="1800" b="0" dirty="0" smtClean="0"/>
              <a:t>Neuvostoliitosta? </a:t>
            </a:r>
          </a:p>
          <a:p>
            <a:pPr marL="252000" marR="0" lvl="0" indent="-288000" algn="l" rtl="0">
              <a:spcBef>
                <a:spcPts val="0"/>
              </a:spcBef>
              <a:spcAft>
                <a:spcPts val="0"/>
              </a:spcAft>
              <a:buSzPct val="25000"/>
              <a:buNone/>
            </a:pPr>
            <a:r>
              <a:rPr lang="fi-FI" sz="1800" b="0" dirty="0" smtClean="0"/>
              <a:t>   b) Mikä voisi selittää tuota kuvaa?</a:t>
            </a:r>
            <a:endParaRPr lang="fi-FI" sz="1800" b="0" dirty="0"/>
          </a:p>
        </p:txBody>
      </p:sp>
      <p:sp>
        <p:nvSpPr>
          <p:cNvPr id="95" name="Shape 95"/>
          <p:cNvSpPr txBox="1">
            <a:spLocks noGrp="1"/>
          </p:cNvSpPr>
          <p:nvPr>
            <p:ph type="body" idx="1"/>
          </p:nvPr>
        </p:nvSpPr>
        <p:spPr>
          <a:xfrm>
            <a:off x="5722775" y="1352950"/>
            <a:ext cx="2970300" cy="1492800"/>
          </a:xfrm>
          <a:prstGeom prst="rect">
            <a:avLst/>
          </a:prstGeom>
          <a:noFill/>
          <a:ln w="76200" cap="flat" cmpd="sng">
            <a:solidFill>
              <a:srgbClr val="FF0000">
                <a:alpha val="0"/>
              </a:srgbClr>
            </a:solidFill>
            <a:prstDash val="solid"/>
            <a:round/>
            <a:headEnd type="none" w="med" len="med"/>
            <a:tailEnd type="none" w="med" len="med"/>
          </a:ln>
        </p:spPr>
        <p:txBody>
          <a:bodyPr lIns="91425" tIns="45700" rIns="91425" bIns="45700" anchor="t" anchorCtr="0">
            <a:noAutofit/>
          </a:bodyPr>
          <a:lstStyle/>
          <a:p>
            <a:pPr marL="457200" marR="0" lvl="0" indent="-457200" rtl="0">
              <a:spcBef>
                <a:spcPts val="400"/>
              </a:spcBef>
              <a:spcAft>
                <a:spcPts val="0"/>
              </a:spcAft>
              <a:buClr>
                <a:schemeClr val="dk1"/>
              </a:buClr>
              <a:buSzPct val="111111"/>
              <a:buFont typeface="Verdana"/>
              <a:buNone/>
            </a:pPr>
            <a:r>
              <a:rPr lang="fi-FI"/>
              <a:t>    </a:t>
            </a:r>
          </a:p>
        </p:txBody>
      </p:sp>
      <p:sp>
        <p:nvSpPr>
          <p:cNvPr id="96" name="Shape 96"/>
          <p:cNvSpPr/>
          <p:nvPr/>
        </p:nvSpPr>
        <p:spPr>
          <a:xfrm>
            <a:off x="748750" y="1677950"/>
            <a:ext cx="3576900" cy="4397700"/>
          </a:xfrm>
          <a:prstGeom prst="rect">
            <a:avLst/>
          </a:prstGeom>
          <a:solidFill>
            <a:srgbClr val="EFEFEF"/>
          </a:solidFill>
          <a:ln w="9525" cap="flat" cmpd="sng">
            <a:solidFill>
              <a:schemeClr val="dk2"/>
            </a:solidFill>
            <a:prstDash val="solid"/>
            <a:round/>
            <a:headEnd type="none" w="med" len="med"/>
            <a:tailEnd type="none" w="med" len="med"/>
          </a:ln>
        </p:spPr>
        <p:txBody>
          <a:bodyPr lIns="91425" tIns="91425" rIns="91425" bIns="91425" anchor="ctr" anchorCtr="0">
            <a:noAutofit/>
          </a:bodyPr>
          <a:lstStyle/>
          <a:p>
            <a:pPr marL="457200" lvl="0" indent="-330200" rtl="0">
              <a:spcBef>
                <a:spcPts val="400"/>
              </a:spcBef>
              <a:buNone/>
            </a:pPr>
            <a:r>
              <a:rPr lang="fi-FI" sz="1200" b="1" dirty="0">
                <a:solidFill>
                  <a:schemeClr val="dk1"/>
                </a:solidFill>
                <a:latin typeface="Verdana"/>
                <a:ea typeface="Verdana"/>
                <a:cs typeface="Verdana"/>
                <a:sym typeface="Verdana"/>
              </a:rPr>
              <a:t>     </a:t>
            </a:r>
          </a:p>
          <a:p>
            <a:pPr marL="457200" lvl="0" indent="-330200" rtl="0">
              <a:spcBef>
                <a:spcPts val="400"/>
              </a:spcBef>
              <a:buNone/>
            </a:pPr>
            <a:r>
              <a:rPr lang="fi-FI" sz="1200" b="1" dirty="0">
                <a:solidFill>
                  <a:schemeClr val="dk1"/>
                </a:solidFill>
                <a:latin typeface="Verdana"/>
                <a:ea typeface="Verdana"/>
                <a:cs typeface="Verdana"/>
                <a:sym typeface="Verdana"/>
              </a:rPr>
              <a:t>Dokumentti A: </a:t>
            </a:r>
          </a:p>
          <a:p>
            <a:pPr marL="457200" lvl="0" indent="-330200" rtl="0">
              <a:spcBef>
                <a:spcPts val="400"/>
              </a:spcBef>
              <a:buNone/>
            </a:pPr>
            <a:r>
              <a:rPr lang="fi-FI" sz="1200" dirty="0">
                <a:solidFill>
                  <a:schemeClr val="dk1"/>
                </a:solidFill>
                <a:latin typeface="Verdana"/>
                <a:ea typeface="Verdana"/>
                <a:cs typeface="Verdana"/>
                <a:sym typeface="Verdana"/>
              </a:rPr>
              <a:t>      Viimeisen 25 vuoden aikana Neuvostoliiton elintaso on noussut huomattavasti. – – Kansa on alkanut syödä ja pukeutua paremmin ja kestohyödykkeiden myynti on moninkertaistunut. – – SNTL on maailman johtavia maita öljyn, hiilen, teräksen, koneenosien ja monien muiden tavaroiden tuotannossa – – Rahojen ja voimavarojen jakaminen puolustustarkoituksiin asevarustelun takia vaikuttaa edelleen talouteen. – – Neuvostoliiton talouskapasiteetti kasvaa 100 % vuoteen 2000 mennessä. – – Tavoitteena on tuottaa entistä parempia hyödykkeitä nopeammin ja halvemmin. </a:t>
            </a:r>
          </a:p>
          <a:p>
            <a:pPr marL="457200" lvl="0" indent="-331200" rtl="0">
              <a:spcBef>
                <a:spcPts val="400"/>
              </a:spcBef>
              <a:buClr>
                <a:schemeClr val="dk1"/>
              </a:buClr>
              <a:buSzPct val="166666"/>
              <a:buFont typeface="Verdana"/>
              <a:buNone/>
            </a:pPr>
            <a:r>
              <a:rPr lang="fi-FI" sz="1200" b="1" dirty="0">
                <a:solidFill>
                  <a:schemeClr val="dk1"/>
                </a:solidFill>
                <a:latin typeface="Verdana"/>
                <a:ea typeface="Verdana"/>
                <a:cs typeface="Verdana"/>
                <a:sym typeface="Verdana"/>
              </a:rPr>
              <a:t>      Ote neuvostoliittolaisen Novosti-uutistoimiston kirjasesta Johdatus Neuvostoliittoon vuodelta </a:t>
            </a:r>
            <a:r>
              <a:rPr lang="fi-FI" sz="1200" b="1" dirty="0" smtClean="0">
                <a:solidFill>
                  <a:schemeClr val="dk1"/>
                </a:solidFill>
                <a:latin typeface="Verdana"/>
                <a:ea typeface="Verdana"/>
                <a:cs typeface="Verdana"/>
                <a:sym typeface="Verdana"/>
              </a:rPr>
              <a:t>1986.</a:t>
            </a:r>
            <a:endParaRPr lang="fi-FI" sz="1200" b="1" dirty="0">
              <a:solidFill>
                <a:schemeClr val="dk1"/>
              </a:solidFill>
              <a:latin typeface="Verdana"/>
              <a:ea typeface="Verdana"/>
              <a:cs typeface="Verdana"/>
              <a:sym typeface="Verdana"/>
            </a:endParaRPr>
          </a:p>
          <a:p>
            <a:pPr lvl="0">
              <a:spcBef>
                <a:spcPts val="0"/>
              </a:spcBef>
              <a:buNone/>
            </a:pPr>
            <a:endParaRPr dirty="0"/>
          </a:p>
        </p:txBody>
      </p:sp>
      <p:sp>
        <p:nvSpPr>
          <p:cNvPr id="97" name="Shape 97"/>
          <p:cNvSpPr/>
          <p:nvPr/>
        </p:nvSpPr>
        <p:spPr>
          <a:xfrm>
            <a:off x="4524050" y="1677950"/>
            <a:ext cx="3654600" cy="4397700"/>
          </a:xfrm>
          <a:prstGeom prst="rect">
            <a:avLst/>
          </a:prstGeom>
          <a:solidFill>
            <a:srgbClr val="EFEFEF"/>
          </a:solidFill>
          <a:ln w="9525" cap="flat" cmpd="sng">
            <a:solidFill>
              <a:schemeClr val="dk2"/>
            </a:solidFill>
            <a:prstDash val="solid"/>
            <a:round/>
            <a:headEnd type="none" w="med" len="med"/>
            <a:tailEnd type="none" w="med" len="med"/>
          </a:ln>
        </p:spPr>
        <p:txBody>
          <a:bodyPr lIns="91425" tIns="91425" rIns="91425" bIns="91425" anchor="ctr" anchorCtr="0">
            <a:noAutofit/>
          </a:bodyPr>
          <a:lstStyle/>
          <a:p>
            <a:pPr marL="457200" lvl="0" indent="-330200" rtl="0">
              <a:spcBef>
                <a:spcPts val="400"/>
              </a:spcBef>
              <a:buNone/>
            </a:pPr>
            <a:endParaRPr lang="fi-FI" sz="1200" b="1" smtClean="0">
              <a:solidFill>
                <a:schemeClr val="dk1"/>
              </a:solidFill>
              <a:latin typeface="Verdana"/>
              <a:ea typeface="Verdana"/>
              <a:cs typeface="Verdana"/>
              <a:sym typeface="Verdana"/>
            </a:endParaRPr>
          </a:p>
          <a:p>
            <a:pPr marL="457200" lvl="0" indent="-330200" rtl="0">
              <a:spcBef>
                <a:spcPts val="400"/>
              </a:spcBef>
              <a:buNone/>
            </a:pPr>
            <a:r>
              <a:rPr lang="fi-FI" sz="1200" b="1" smtClean="0">
                <a:solidFill>
                  <a:schemeClr val="dk1"/>
                </a:solidFill>
                <a:latin typeface="Verdana"/>
                <a:ea typeface="Verdana"/>
                <a:cs typeface="Verdana"/>
                <a:sym typeface="Verdana"/>
              </a:rPr>
              <a:t> </a:t>
            </a:r>
            <a:r>
              <a:rPr lang="fi-FI" sz="1200" b="1" dirty="0">
                <a:solidFill>
                  <a:schemeClr val="dk1"/>
                </a:solidFill>
                <a:latin typeface="Verdana"/>
                <a:ea typeface="Verdana"/>
                <a:cs typeface="Verdana"/>
                <a:sym typeface="Verdana"/>
              </a:rPr>
              <a:t>Dokumentti B: </a:t>
            </a:r>
          </a:p>
          <a:p>
            <a:pPr marL="457200" lvl="0" indent="-330200" rtl="0">
              <a:spcBef>
                <a:spcPts val="400"/>
              </a:spcBef>
              <a:buNone/>
            </a:pPr>
            <a:r>
              <a:rPr lang="fi-FI" sz="1200" dirty="0">
                <a:solidFill>
                  <a:schemeClr val="dk1"/>
                </a:solidFill>
                <a:latin typeface="Verdana"/>
                <a:ea typeface="Verdana"/>
                <a:cs typeface="Verdana"/>
                <a:sym typeface="Verdana"/>
              </a:rPr>
              <a:t>      Venäläiset ovat alkaneet myöntää joitakin asioita, joita he ovat vuosien ajan piilotelleet. Nyt on käynyt ilmeiseksi, että huonolla ravinnolla, lisääntyvillä teollisuussaasteilla, alkoholismilla ja heikkenevällä hygienian ja terveydenhuollon tasolla on ollut hä- lyttäviä vaikutuksia. Tilastot lapsikuolleisuudesta, tartuntatautien leviämisestä ja huononevasta eliniä- nodotteesta saavat Neuvostoliiton muistuttamaan pikemminkin kolmannen maailman valtiota kuin suurvaltaa. – – Neuvostoliitto on surkuteltavalla viidennelläkymmenennellä sijalla lapsikuolleisuuden vähäisyyttä mittaavalla asteikolla.</a:t>
            </a:r>
            <a:r>
              <a:rPr lang="fi-FI" sz="1200" b="1" dirty="0">
                <a:solidFill>
                  <a:schemeClr val="dk1"/>
                </a:solidFill>
                <a:latin typeface="Verdana"/>
                <a:ea typeface="Verdana"/>
                <a:cs typeface="Verdana"/>
                <a:sym typeface="Verdana"/>
              </a:rPr>
              <a:t> </a:t>
            </a:r>
            <a:endParaRPr lang="fi-FI" sz="1200" b="1" dirty="0" smtClean="0">
              <a:solidFill>
                <a:schemeClr val="dk1"/>
              </a:solidFill>
              <a:latin typeface="Verdana"/>
              <a:ea typeface="Verdana"/>
              <a:cs typeface="Verdana"/>
              <a:sym typeface="Verdana"/>
            </a:endParaRPr>
          </a:p>
          <a:p>
            <a:pPr marL="457200" lvl="0" indent="-330200" rtl="0">
              <a:spcBef>
                <a:spcPts val="400"/>
              </a:spcBef>
              <a:buNone/>
            </a:pPr>
            <a:r>
              <a:rPr lang="fi-FI" sz="1200" b="1" dirty="0" smtClean="0">
                <a:solidFill>
                  <a:schemeClr val="dk1"/>
                </a:solidFill>
                <a:latin typeface="Verdana"/>
                <a:ea typeface="Verdana"/>
                <a:cs typeface="Verdana"/>
                <a:sym typeface="Verdana"/>
              </a:rPr>
              <a:t>	Economist-aikakauslehden </a:t>
            </a:r>
            <a:r>
              <a:rPr lang="fi-FI" sz="1200" b="1" dirty="0">
                <a:solidFill>
                  <a:schemeClr val="dk1"/>
                </a:solidFill>
                <a:latin typeface="Verdana"/>
                <a:ea typeface="Verdana"/>
                <a:cs typeface="Verdana"/>
                <a:sym typeface="Verdana"/>
              </a:rPr>
              <a:t>raportti  elämästä Neuvostoliitossa </a:t>
            </a:r>
            <a:r>
              <a:rPr lang="fi-FI" sz="1200" b="1" dirty="0" smtClean="0">
                <a:solidFill>
                  <a:schemeClr val="dk1"/>
                </a:solidFill>
                <a:latin typeface="Verdana"/>
                <a:ea typeface="Verdana"/>
                <a:cs typeface="Verdana"/>
                <a:sym typeface="Verdana"/>
              </a:rPr>
              <a:t>vuodelta 1986.</a:t>
            </a:r>
            <a:endParaRPr lang="fi-FI" sz="1200" b="1" dirty="0">
              <a:solidFill>
                <a:schemeClr val="dk1"/>
              </a:solidFill>
              <a:latin typeface="Verdana"/>
              <a:ea typeface="Verdana"/>
              <a:cs typeface="Verdana"/>
              <a:sym typeface="Verdana"/>
            </a:endParaRPr>
          </a:p>
          <a:p>
            <a:pPr lvl="0" rtl="0">
              <a:spcBef>
                <a:spcPts val="0"/>
              </a:spcBef>
              <a:buNone/>
            </a:pPr>
            <a:endParaRPr dirty="0"/>
          </a:p>
        </p:txBody>
      </p:sp>
    </p:spTree>
    <p:extLst>
      <p:ext uri="{BB962C8B-B14F-4D97-AF65-F5344CB8AC3E}">
        <p14:creationId xmlns:p14="http://schemas.microsoft.com/office/powerpoint/2010/main" val="3574551137"/>
      </p:ext>
    </p:extLst>
  </p:cSld>
  <p:clrMapOvr>
    <a:masterClrMapping/>
  </p:clrMapOvr>
</p:sld>
</file>

<file path=ppt/theme/theme1.xml><?xml version="1.0" encoding="utf-8"?>
<a:theme xmlns:a="http://schemas.openxmlformats.org/drawingml/2006/main" name="Blank Presentation">
  <a:themeElements>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fontScheme name="Blank Presentation">
      <a:majorFont>
        <a:latin typeface="Verdana"/>
        <a:ea typeface="ＭＳ Ｐゴシック"/>
        <a:cs typeface="Geneva"/>
      </a:majorFont>
      <a:minorFont>
        <a:latin typeface="Verdana"/>
        <a:ea typeface="ＭＳ Ｐゴシック"/>
        <a:cs typeface="Genev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fi-FI" sz="2400" b="0" i="0" u="none" strike="noStrike" cap="none" normalizeH="0" baseline="0">
            <a:ln>
              <a:noFill/>
            </a:ln>
            <a:solidFill>
              <a:srgbClr val="000000"/>
            </a:solidFill>
            <a:effectLst/>
            <a:latin typeface="Lucida Grande" charset="0"/>
            <a:ea typeface="ＭＳ Ｐゴシック" charset="0"/>
            <a:cs typeface="Geneva"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fi-FI" sz="2400" b="0" i="0" u="none" strike="noStrike" cap="none" normalizeH="0" baseline="0">
            <a:ln>
              <a:noFill/>
            </a:ln>
            <a:solidFill>
              <a:srgbClr val="000000"/>
            </a:solidFill>
            <a:effectLst/>
            <a:latin typeface="Lucida Grande" charset="0"/>
            <a:ea typeface="ＭＳ Ｐゴシック" charset="0"/>
            <a:cs typeface="Geneva"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pe-ppt_pohja" id="{5733D5CD-3864-A844-87E4-12B4A7516803}" vid="{DD135B07-40C7-0E46-8712-5E6F024D19D3}"/>
    </a:ext>
  </a:extLst>
</a:theme>
</file>

<file path=ppt/theme/theme2.xml><?xml version="1.0" encoding="utf-8"?>
<a:theme xmlns:a="http://schemas.openxmlformats.org/drawingml/2006/main" name="Office-te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a8d9c6b2-3655-4504-8205-749f4c2876db"/>
    <ValoIntranetConfidentiality xmlns="a8d9c6b2-3655-4504-8205-749f4c2876db" xsi:nil="true"/>
    <TaxKeywordTaxHTField xmlns="a8d9c6b2-3655-4504-8205-749f4c2876db">
      <Terms xmlns="http://schemas.microsoft.com/office/infopath/2007/PartnerControls"/>
    </TaxKeywordTaxHTField>
    <ValoIntranetDocumentOwner xmlns="a8d9c6b2-3655-4504-8205-749f4c2876db">
      <UserInfo>
        <DisplayName/>
        <AccountId xsi:nil="true"/>
        <AccountType/>
      </UserInfo>
    </ValoIntranetDocumentOwner>
    <ValoIntranetDocumentType xmlns="a8d9c6b2-3655-4504-8205-749f4c2876db" xsi:nil="true"/>
    <ValoIntranetPreservationTime xmlns="a8d9c6b2-3655-4504-8205-749f4c2876db">1 vuosi</ValoIntranetPreservationTime>
  </documentManagement>
</p:properties>
</file>

<file path=customXml/item2.xml><?xml version="1.0" encoding="utf-8"?>
<ct:contentTypeSchema xmlns:ct="http://schemas.microsoft.com/office/2006/metadata/contentType" xmlns:ma="http://schemas.microsoft.com/office/2006/metadata/properties/metaAttributes" ct:_="" ma:_="" ma:contentTypeName="Oiva Dokumentti 2" ma:contentTypeID="0x0101006A759CC3617D4A198264873379924809007A1E2605DCD38D45AFD65C9D5303E4F7" ma:contentTypeVersion="6" ma:contentTypeDescription="Luo uusi asiakirja." ma:contentTypeScope="" ma:versionID="828e98d423d5acdb6cf5c3f1a5a9947e">
  <xsd:schema xmlns:xsd="http://www.w3.org/2001/XMLSchema" xmlns:xs="http://www.w3.org/2001/XMLSchema" xmlns:p="http://schemas.microsoft.com/office/2006/metadata/properties" xmlns:ns2="a8d9c6b2-3655-4504-8205-749f4c2876db" targetNamespace="http://schemas.microsoft.com/office/2006/metadata/properties" ma:root="true" ma:fieldsID="51587bf6ca1a57cb963cd34efc547897" ns2:_="">
    <xsd:import namespace="a8d9c6b2-3655-4504-8205-749f4c2876db"/>
    <xsd:element name="properties">
      <xsd:complexType>
        <xsd:sequence>
          <xsd:element name="documentManagement">
            <xsd:complexType>
              <xsd:all>
                <xsd:element ref="ns2:ValoIntranetDocumentOwner" minOccurs="0"/>
                <xsd:element ref="ns2:ValoIntranetDocumentType" minOccurs="0"/>
                <xsd:element ref="ns2:ValoIntranetConfidentiality" minOccurs="0"/>
                <xsd:element ref="ns2:ValoIntranetPreservationTime" minOccurs="0"/>
                <xsd:element ref="ns2:TaxKeywordTaxHTField" minOccurs="0"/>
                <xsd:element ref="ns2:TaxCatchAll" minOccurs="0"/>
                <xsd:element ref="ns2:TaxCatchAllLabe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8d9c6b2-3655-4504-8205-749f4c2876db" elementFormDefault="qualified">
    <xsd:import namespace="http://schemas.microsoft.com/office/2006/documentManagement/types"/>
    <xsd:import namespace="http://schemas.microsoft.com/office/infopath/2007/PartnerControls"/>
    <xsd:element name="ValoIntranetDocumentOwner" ma:index="8" nillable="true" ma:displayName="Omistaja" ma:list="UserInfo" ma:SharePointGroup="0" ma:internalName="ValoIntranetDocumentOwner"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ValoIntranetDocumentType" ma:index="9" nillable="true" ma:displayName="Tyyppi" ma:internalName="ValoIntranetDocumentType">
      <xsd:simpleType>
        <xsd:restriction base="dms:Choice">
          <xsd:enumeration value="Agenda"/>
          <xsd:enumeration value="Aikataulu"/>
          <xsd:enumeration value="Esitys"/>
          <xsd:enumeration value="Hinnasto"/>
          <xsd:enumeration value="Lomake"/>
          <xsd:enumeration value="Luettelo"/>
          <xsd:enumeration value="Muistio"/>
          <xsd:enumeration value="Ohje"/>
          <xsd:enumeration value="Pöytäkirja"/>
          <xsd:enumeration value="Raportti"/>
          <xsd:enumeration value="Sopimus"/>
          <xsd:enumeration value="Suunnitelma"/>
          <xsd:enumeration value="Tiedote"/>
        </xsd:restriction>
      </xsd:simpleType>
    </xsd:element>
    <xsd:element name="ValoIntranetConfidentiality" ma:index="10" nillable="true" ma:displayName="Luottamuksellisuus" ma:internalName="ValoIntranetConfidentiality">
      <xsd:simpleType>
        <xsd:restriction base="dms:Choice">
          <xsd:enumeration value="Julkinen"/>
          <xsd:enumeration value="Luottamuksellinen"/>
          <xsd:enumeration value="Salainen"/>
          <xsd:enumeration value="Sisäinen"/>
        </xsd:restriction>
      </xsd:simpleType>
    </xsd:element>
    <xsd:element name="ValoIntranetPreservationTime" ma:index="11" nillable="true" ma:displayName="Säilytysaika" ma:default="1 vuosi" ma:internalName="ValoIntranetPreservationTime">
      <xsd:simpleType>
        <xsd:restriction base="dms:Choice">
          <xsd:enumeration value="1 vuosi"/>
          <xsd:enumeration value="3 vuotta"/>
          <xsd:enumeration value="5 vuotta"/>
          <xsd:enumeration value="Aina"/>
        </xsd:restriction>
      </xsd:simpleType>
    </xsd:element>
    <xsd:element name="TaxKeywordTaxHTField" ma:index="12" nillable="true" ma:taxonomy="true" ma:internalName="TaxKeywordTaxHTField" ma:taxonomyFieldName="TaxKeyword" ma:displayName="Yrityksen avainsanat" ma:fieldId="{23f27201-bee3-471e-b2e7-b64fd8b7ca38}" ma:taxonomyMulti="true" ma:sspId="1b7528bd-6053-4c54-9fa3-c362d387d92b" ma:termSetId="00000000-0000-0000-0000-000000000000" ma:anchorId="00000000-0000-0000-0000-000000000000" ma:open="true" ma:isKeyword="true">
      <xsd:complexType>
        <xsd:sequence>
          <xsd:element ref="pc:Terms" minOccurs="0" maxOccurs="1"/>
        </xsd:sequence>
      </xsd:complexType>
    </xsd:element>
    <xsd:element name="TaxCatchAll" ma:index="13" nillable="true" ma:displayName="Taxonomy Catch All Column" ma:hidden="true" ma:list="{a3bf15aa-9e81-4b24-a427-75a26834ba2b}" ma:internalName="TaxCatchAll" ma:showField="CatchAllData" ma:web="a8d9c6b2-3655-4504-8205-749f4c2876db">
      <xsd:complexType>
        <xsd:complexContent>
          <xsd:extension base="dms:MultiChoiceLookup">
            <xsd:sequence>
              <xsd:element name="Value" type="dms:Lookup" maxOccurs="unbounded" minOccurs="0" nillable="true"/>
            </xsd:sequence>
          </xsd:extension>
        </xsd:complexContent>
      </xsd:complexType>
    </xsd:element>
    <xsd:element name="TaxCatchAllLabel" ma:index="14" nillable="true" ma:displayName="Taxonomy Catch All Column1" ma:hidden="true" ma:list="{a3bf15aa-9e81-4b24-a427-75a26834ba2b}" ma:internalName="TaxCatchAllLabel" ma:readOnly="true" ma:showField="CatchAllDataLabel" ma:web="a8d9c6b2-3655-4504-8205-749f4c2876d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LongProperties xmlns="http://schemas.microsoft.com/office/2006/metadata/longProperties"/>
</file>

<file path=customXml/itemProps1.xml><?xml version="1.0" encoding="utf-8"?>
<ds:datastoreItem xmlns:ds="http://schemas.openxmlformats.org/officeDocument/2006/customXml" ds:itemID="{0C69D417-8C22-437C-8803-F9A9448B1813}">
  <ds:schemaRefs>
    <ds:schemaRef ds:uri="http://purl.org/dc/elements/1.1/"/>
    <ds:schemaRef ds:uri="a8d9c6b2-3655-4504-8205-749f4c2876db"/>
    <ds:schemaRef ds:uri="http://www.w3.org/XML/1998/namespace"/>
    <ds:schemaRef ds:uri="http://schemas.openxmlformats.org/package/2006/metadata/core-properties"/>
    <ds:schemaRef ds:uri="http://purl.org/dc/dcmitype/"/>
    <ds:schemaRef ds:uri="http://purl.org/dc/terms/"/>
    <ds:schemaRef ds:uri="http://schemas.microsoft.com/office/2006/metadata/properties"/>
    <ds:schemaRef ds:uri="http://schemas.microsoft.com/office/2006/documentManagement/types"/>
    <ds:schemaRef ds:uri="http://schemas.microsoft.com/office/infopath/2007/PartnerControls"/>
  </ds:schemaRefs>
</ds:datastoreItem>
</file>

<file path=customXml/itemProps2.xml><?xml version="1.0" encoding="utf-8"?>
<ds:datastoreItem xmlns:ds="http://schemas.openxmlformats.org/officeDocument/2006/customXml" ds:itemID="{670A98C9-F725-421C-A119-76FAAE7798A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8d9c6b2-3655-4504-8205-749f4c2876d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DFA3B0D6-F5B6-44C6-B76A-53597D10F977}">
  <ds:schemaRefs>
    <ds:schemaRef ds:uri="http://schemas.microsoft.com/sharepoint/v3/contenttype/forms"/>
  </ds:schemaRefs>
</ds:datastoreItem>
</file>

<file path=customXml/itemProps4.xml><?xml version="1.0" encoding="utf-8"?>
<ds:datastoreItem xmlns:ds="http://schemas.openxmlformats.org/officeDocument/2006/customXml" ds:itemID="{C5499A15-F71D-4334-99D5-E0327F9A4F9A}">
  <ds:schemaRefs>
    <ds:schemaRef ds:uri="http://schemas.microsoft.com/office/2006/metadata/longProperties"/>
  </ds:schemaRefs>
</ds:datastoreItem>
</file>

<file path=docProps/app.xml><?xml version="1.0" encoding="utf-8"?>
<Properties xmlns="http://schemas.openxmlformats.org/officeDocument/2006/extended-properties" xmlns:vt="http://schemas.openxmlformats.org/officeDocument/2006/docPropsVTypes">
  <Template>ppt-ope_pohja</Template>
  <TotalTime>764</TotalTime>
  <Words>181</Words>
  <Application>Microsoft Office PowerPoint</Application>
  <PresentationFormat>On-screen Show (4:3)</PresentationFormat>
  <Paragraphs>17</Paragraphs>
  <Slides>2</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ＭＳ Ｐゴシック</vt:lpstr>
      <vt:lpstr>ＭＳ Ｐゴシック</vt:lpstr>
      <vt:lpstr>Geneva</vt:lpstr>
      <vt:lpstr>Lucida Grande</vt:lpstr>
      <vt:lpstr>Verdana</vt:lpstr>
      <vt:lpstr>Blank Presentation</vt:lpstr>
      <vt:lpstr>PowerPoint Presentation</vt:lpstr>
      <vt:lpstr>Tehtävä Vertaa alla olevia dokumentteja.     a) Minkälaisen kuvan ne antavat 1980-luvun Neuvostoliitosta?     b) Mikä voisi selittää tuota kuvaa?</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PowerPoint-esitys</dc:title>
  <dc:creator>Microsoft Office -käyttäjä</dc:creator>
  <cp:lastModifiedBy>Minna</cp:lastModifiedBy>
  <cp:revision>88</cp:revision>
  <dcterms:created xsi:type="dcterms:W3CDTF">2016-09-06T12:02:22Z</dcterms:created>
  <dcterms:modified xsi:type="dcterms:W3CDTF">2020-10-27T17:19:53Z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
    <vt:lpwstr>OK Document</vt:lpwstr>
  </property>
  <property fmtid="{D5CDD505-2E9C-101B-9397-08002B2CF9AE}" pid="3" name="ContentTypeId">
    <vt:lpwstr>0x0101006A759CC3617D4A198264873379924809007A1E2605DCD38D45AFD65C9D5303E4F7</vt:lpwstr>
  </property>
  <property fmtid="{D5CDD505-2E9C-101B-9397-08002B2CF9AE}" pid="4" name="TaxKeyword">
    <vt:lpwstr/>
  </property>
</Properties>
</file>