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2d12b38d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2d12b38d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Apukysymyksiä loppukyselyn ruotimiseen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Mitä eroja huomasit ensimmäisen vuoden vastauksiin verrattuna?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Tuntuuko teistä siltä, että asenteenne kestävään kehitykseen ovat muuttunut lukioaikana? Miten tai mihin suuntaan (esim. myönteisemmiksi/kielteisemmiksi)?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Mistä arvelette muutoksen johtuvan? Nimetkää eniten vaikuttaneet tekijät.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Mitä mieltä olette ryhmänohjauksessa pidetyistä kestävän kehityksen pajoista?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Vapaa sana.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2525" y="1690688"/>
            <a:ext cx="6838950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