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C0BA-B5EC-4717-89C9-4C49B8F59D3E}" type="datetimeFigureOut">
              <a:rPr lang="fi-FI" smtClean="0"/>
              <a:t>7.12.2016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74298-0D50-4396-90AF-D8B52838BE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3666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C0BA-B5EC-4717-89C9-4C49B8F59D3E}" type="datetimeFigureOut">
              <a:rPr lang="fi-FI" smtClean="0"/>
              <a:t>7.12.2016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74298-0D50-4396-90AF-D8B52838BE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9509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C0BA-B5EC-4717-89C9-4C49B8F59D3E}" type="datetimeFigureOut">
              <a:rPr lang="fi-FI" smtClean="0"/>
              <a:t>7.12.2016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74298-0D50-4396-90AF-D8B52838BE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8995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C0BA-B5EC-4717-89C9-4C49B8F59D3E}" type="datetimeFigureOut">
              <a:rPr lang="fi-FI" smtClean="0"/>
              <a:t>7.12.2016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74298-0D50-4396-90AF-D8B52838BE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5480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C0BA-B5EC-4717-89C9-4C49B8F59D3E}" type="datetimeFigureOut">
              <a:rPr lang="fi-FI" smtClean="0"/>
              <a:t>7.12.2016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74298-0D50-4396-90AF-D8B52838BE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452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C0BA-B5EC-4717-89C9-4C49B8F59D3E}" type="datetimeFigureOut">
              <a:rPr lang="fi-FI" smtClean="0"/>
              <a:t>7.12.2016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74298-0D50-4396-90AF-D8B52838BE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4575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C0BA-B5EC-4717-89C9-4C49B8F59D3E}" type="datetimeFigureOut">
              <a:rPr lang="fi-FI" smtClean="0"/>
              <a:t>7.12.2016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74298-0D50-4396-90AF-D8B52838BE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2397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C0BA-B5EC-4717-89C9-4C49B8F59D3E}" type="datetimeFigureOut">
              <a:rPr lang="fi-FI" smtClean="0"/>
              <a:t>7.12.2016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74298-0D50-4396-90AF-D8B52838BE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8274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C0BA-B5EC-4717-89C9-4C49B8F59D3E}" type="datetimeFigureOut">
              <a:rPr lang="fi-FI" smtClean="0"/>
              <a:t>7.12.2016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74298-0D50-4396-90AF-D8B52838BE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183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C0BA-B5EC-4717-89C9-4C49B8F59D3E}" type="datetimeFigureOut">
              <a:rPr lang="fi-FI" smtClean="0"/>
              <a:t>7.12.2016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74298-0D50-4396-90AF-D8B52838BE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6527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EC0BA-B5EC-4717-89C9-4C49B8F59D3E}" type="datetimeFigureOut">
              <a:rPr lang="fi-FI" smtClean="0"/>
              <a:t>7.12.2016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74298-0D50-4396-90AF-D8B52838BE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5144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EC0BA-B5EC-4717-89C9-4C49B8F59D3E}" type="datetimeFigureOut">
              <a:rPr lang="fi-FI" smtClean="0"/>
              <a:t>7.12.2016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74298-0D50-4396-90AF-D8B52838BE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8377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3.2 ELEKTRONIRAKENTEEN MALLINTAMINEN</a:t>
            </a:r>
            <a:endParaRPr lang="fi-FI" dirty="0"/>
          </a:p>
        </p:txBody>
      </p:sp>
      <p:sp>
        <p:nvSpPr>
          <p:cNvPr id="6" name="Alaotsikk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2250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Elektronirakenne kuorimallin mukaan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Alkuaineen atomissa elektroneja on yhtä monta kuin protoneja, eli alkuaineen järjestysluvun verran.</a:t>
            </a:r>
          </a:p>
          <a:p>
            <a:r>
              <a:rPr lang="fi-FI" dirty="0" smtClean="0"/>
              <a:t>Alkuaineiden kemialliset ominaisuudet määräytyvät elektronirakenteen perusteella.</a:t>
            </a:r>
          </a:p>
          <a:p>
            <a:r>
              <a:rPr lang="fi-FI" dirty="0" err="1" smtClean="0"/>
              <a:t>Bohrin</a:t>
            </a:r>
            <a:r>
              <a:rPr lang="fi-FI" dirty="0" smtClean="0"/>
              <a:t> atomimallin mukaan elektronit kiertävät atomin ydintä ympyrän muotoisilla radoilla, joita kutsutaan elektronikuoriksi.</a:t>
            </a:r>
          </a:p>
          <a:p>
            <a:r>
              <a:rPr lang="fi-FI" dirty="0" smtClean="0"/>
              <a:t>Elektronin sijoittuminen </a:t>
            </a:r>
            <a:r>
              <a:rPr lang="fi-FI" dirty="0" err="1" smtClean="0"/>
              <a:t>tietylle</a:t>
            </a:r>
            <a:r>
              <a:rPr lang="fi-FI" dirty="0" smtClean="0"/>
              <a:t> kuorelle kuvaa elektronin keskimääräistä energiaa.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9902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Elektronikuoret täyttyvät </a:t>
            </a:r>
            <a:r>
              <a:rPr lang="fi-FI" b="1" dirty="0" smtClean="0"/>
              <a:t>minimienergiaperiaatteen</a:t>
            </a:r>
            <a:r>
              <a:rPr lang="fi-FI" dirty="0" smtClean="0"/>
              <a:t> mukaan. </a:t>
            </a:r>
          </a:p>
          <a:p>
            <a:r>
              <a:rPr lang="fi-FI" dirty="0" smtClean="0"/>
              <a:t>Minimienergiaperiaatteen mukaan pienimmän energiatason elektronikuoret täyttyvät ensin.</a:t>
            </a:r>
          </a:p>
          <a:p>
            <a:r>
              <a:rPr lang="fi-FI" dirty="0" smtClean="0"/>
              <a:t>Mitä lähempänä ydintä elektronikuori on niin sitä pienempi sen energia on.</a:t>
            </a:r>
          </a:p>
          <a:p>
            <a:r>
              <a:rPr lang="fi-FI" dirty="0" smtClean="0"/>
              <a:t>Elektronikuoria merkitään ytimestä lukien, joko numeroilla 1, 2, 3, … tai kirjaimilla K, L, M, …</a:t>
            </a:r>
          </a:p>
          <a:p>
            <a:r>
              <a:rPr lang="fi-FI" dirty="0" smtClean="0"/>
              <a:t>Elektronien maksimimäärän kuorella ilmoittaa laskukaava 2n</a:t>
            </a:r>
            <a:r>
              <a:rPr lang="fi-FI" baseline="30000" dirty="0" smtClean="0"/>
              <a:t>2</a:t>
            </a:r>
            <a:r>
              <a:rPr lang="fi-FI" dirty="0" smtClean="0"/>
              <a:t>, missä n on kuoren numero.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7087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Kvanttimekaanisesta atomimallista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Kvanttimekaaninen atomimalli ennustaa, mistä elektronipilven osasta elektronin todennäköisimmin löytää.</a:t>
            </a:r>
          </a:p>
          <a:p>
            <a:r>
              <a:rPr lang="fi-FI" dirty="0" smtClean="0"/>
              <a:t>Kuorimallin tavoin kvanttimekaanisessa atomimallissa elektronit sijaitsevat ydintä ympäröivässä elektronipilvessä </a:t>
            </a:r>
            <a:r>
              <a:rPr lang="fi-FI" dirty="0" err="1" smtClean="0"/>
              <a:t>tietyillä</a:t>
            </a:r>
            <a:r>
              <a:rPr lang="fi-FI" dirty="0" smtClean="0"/>
              <a:t> energiatiloilla pääkuorilla.</a:t>
            </a:r>
          </a:p>
          <a:p>
            <a:r>
              <a:rPr lang="fi-FI" dirty="0" smtClean="0"/>
              <a:t>Pääkuori ilmoittaa elektronin keskimääräisen energian ja etäisyyden ytimestä. Mitä suurempi pääkuoren numero sitä kauempana elektroni todennäköisesti on ytimestä ja sitä suurempi sen energia on.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9471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Kvanttimekaanisen atomimallin mukaan pääkuorilla on energiatasoltaan erilaisia </a:t>
            </a:r>
            <a:r>
              <a:rPr lang="fi-FI" b="1" dirty="0" smtClean="0"/>
              <a:t>alakuoria</a:t>
            </a:r>
            <a:r>
              <a:rPr lang="fi-FI" dirty="0" smtClean="0"/>
              <a:t>.</a:t>
            </a:r>
          </a:p>
          <a:p>
            <a:r>
              <a:rPr lang="fi-FI" dirty="0" smtClean="0"/>
              <a:t>Alakuoria merkitään kirjaimin s, p, d ja f .</a:t>
            </a:r>
          </a:p>
          <a:p>
            <a:r>
              <a:rPr lang="fi-FI" dirty="0" smtClean="0"/>
              <a:t>Pääkuorella 1 on yksi alakuori, pääkuorella 2 on kaksi alakuorta, jne.</a:t>
            </a:r>
          </a:p>
          <a:p>
            <a:r>
              <a:rPr lang="fi-FI" dirty="0" smtClean="0"/>
              <a:t>Alakuorelle s mahtuu 2 elektronia, alakuorelle p mahtuu 6 elektronia, alakuorelle d mahtuu 10 elektronia ja alakuorelle f mahtuu 14 elektronia.</a:t>
            </a:r>
          </a:p>
          <a:p>
            <a:r>
              <a:rPr lang="fi-FI" dirty="0" smtClean="0"/>
              <a:t>Kullakin alakuorella olevien elektronien lukumäärä ilmoitetaan kirjaintunnuksen yläindeksinä.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1157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Esim. kvanttimekaanisen atomimallin mukainen elektronirakenne kalsiumille (</a:t>
            </a:r>
            <a:r>
              <a:rPr lang="fi-FI" dirty="0" err="1" smtClean="0"/>
              <a:t>Ca</a:t>
            </a:r>
            <a:r>
              <a:rPr lang="fi-FI" dirty="0" smtClean="0"/>
              <a:t>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Taulukkokirjasta nähdään kalsiumin elektronirakenne</a:t>
            </a:r>
          </a:p>
          <a:p>
            <a:pPr marL="0" indent="0">
              <a:buNone/>
            </a:pPr>
            <a:r>
              <a:rPr lang="fi-FI" dirty="0" smtClean="0"/>
              <a:t>1s</a:t>
            </a:r>
            <a:r>
              <a:rPr lang="fi-FI" baseline="30000" dirty="0" smtClean="0"/>
              <a:t>2</a:t>
            </a:r>
            <a:r>
              <a:rPr lang="fi-FI" dirty="0" smtClean="0"/>
              <a:t>2s</a:t>
            </a:r>
            <a:r>
              <a:rPr lang="fi-FI" baseline="30000" dirty="0" smtClean="0"/>
              <a:t>2</a:t>
            </a:r>
            <a:r>
              <a:rPr lang="fi-FI" dirty="0" smtClean="0"/>
              <a:t>2p</a:t>
            </a:r>
            <a:r>
              <a:rPr lang="fi-FI" baseline="30000" dirty="0" smtClean="0"/>
              <a:t>6</a:t>
            </a:r>
            <a:r>
              <a:rPr lang="fi-FI" dirty="0" smtClean="0"/>
              <a:t>3s</a:t>
            </a:r>
            <a:r>
              <a:rPr lang="fi-FI" baseline="30000" dirty="0" smtClean="0"/>
              <a:t>2</a:t>
            </a:r>
            <a:r>
              <a:rPr lang="fi-FI" dirty="0" smtClean="0"/>
              <a:t>3p</a:t>
            </a:r>
            <a:r>
              <a:rPr lang="fi-FI" baseline="30000" dirty="0" smtClean="0"/>
              <a:t>6</a:t>
            </a:r>
            <a:r>
              <a:rPr lang="fi-FI" dirty="0" smtClean="0"/>
              <a:t>4s</a:t>
            </a:r>
            <a:r>
              <a:rPr lang="fi-FI" baseline="30000" dirty="0" smtClean="0"/>
              <a:t>2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9253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246</Words>
  <Application>Microsoft Office PowerPoint</Application>
  <PresentationFormat>Laajakuva</PresentationFormat>
  <Paragraphs>23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3.2 ELEKTRONIRAKENTEEN MALLINTAMINEN</vt:lpstr>
      <vt:lpstr>Elektronirakenne kuorimallin mukaan</vt:lpstr>
      <vt:lpstr>PowerPoint-esitys</vt:lpstr>
      <vt:lpstr>Kvanttimekaanisesta atomimallista</vt:lpstr>
      <vt:lpstr>PowerPoint-esitys</vt:lpstr>
      <vt:lpstr>Esim. kvanttimekaanisen atomimallin mukainen elektronirakenne kalsiumille (Ca)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3.2 ELEKTRONIRAKENTEEN MALLINTAMINEN</dc:title>
  <dc:creator>Asiakas</dc:creator>
  <cp:lastModifiedBy>Asiakas</cp:lastModifiedBy>
  <cp:revision>6</cp:revision>
  <dcterms:created xsi:type="dcterms:W3CDTF">2016-12-07T07:33:18Z</dcterms:created>
  <dcterms:modified xsi:type="dcterms:W3CDTF">2016-12-07T10:13:52Z</dcterms:modified>
</cp:coreProperties>
</file>