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66" r:id="rId5"/>
    <p:sldId id="259" r:id="rId6"/>
    <p:sldId id="267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letusosa" id="{2BB87CB9-CF9F-41A8-B651-23A5CD6D6198}">
          <p14:sldIdLst>
            <p14:sldId id="256"/>
            <p14:sldId id="258"/>
            <p14:sldId id="257"/>
            <p14:sldId id="266"/>
            <p14:sldId id="259"/>
            <p14:sldId id="267"/>
            <p14:sldId id="262"/>
            <p14:sldId id="263"/>
            <p14:sldId id="264"/>
            <p14:sldId id="26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328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0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37946-56DD-4A69-B9EE-5A0816051E7F}" type="datetimeFigureOut">
              <a:rPr lang="fi-FI" smtClean="0"/>
              <a:t>17.5.2018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33C5C-FE3F-4A40-8E8D-8CDCB34CCB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2813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37946-56DD-4A69-B9EE-5A0816051E7F}" type="datetimeFigureOut">
              <a:rPr lang="fi-FI" smtClean="0"/>
              <a:t>17.5.2018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33C5C-FE3F-4A40-8E8D-8CDCB34CCB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4462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37946-56DD-4A69-B9EE-5A0816051E7F}" type="datetimeFigureOut">
              <a:rPr lang="fi-FI" smtClean="0"/>
              <a:t>17.5.2018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33C5C-FE3F-4A40-8E8D-8CDCB34CCB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0947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37946-56DD-4A69-B9EE-5A0816051E7F}" type="datetimeFigureOut">
              <a:rPr lang="fi-FI" smtClean="0"/>
              <a:t>17.5.2018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33C5C-FE3F-4A40-8E8D-8CDCB34CCB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1704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37946-56DD-4A69-B9EE-5A0816051E7F}" type="datetimeFigureOut">
              <a:rPr lang="fi-FI" smtClean="0"/>
              <a:t>17.5.2018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33C5C-FE3F-4A40-8E8D-8CDCB34CCB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0951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37946-56DD-4A69-B9EE-5A0816051E7F}" type="datetimeFigureOut">
              <a:rPr lang="fi-FI" smtClean="0"/>
              <a:t>17.5.2018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33C5C-FE3F-4A40-8E8D-8CDCB34CCB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21311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37946-56DD-4A69-B9EE-5A0816051E7F}" type="datetimeFigureOut">
              <a:rPr lang="fi-FI" smtClean="0"/>
              <a:t>17.5.2018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33C5C-FE3F-4A40-8E8D-8CDCB34CCB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1828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37946-56DD-4A69-B9EE-5A0816051E7F}" type="datetimeFigureOut">
              <a:rPr lang="fi-FI" smtClean="0"/>
              <a:t>17.5.2018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33C5C-FE3F-4A40-8E8D-8CDCB34CCB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4300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37946-56DD-4A69-B9EE-5A0816051E7F}" type="datetimeFigureOut">
              <a:rPr lang="fi-FI" smtClean="0"/>
              <a:t>17.5.2018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33C5C-FE3F-4A40-8E8D-8CDCB34CCB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3449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37946-56DD-4A69-B9EE-5A0816051E7F}" type="datetimeFigureOut">
              <a:rPr lang="fi-FI" smtClean="0"/>
              <a:t>17.5.2018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33C5C-FE3F-4A40-8E8D-8CDCB34CCB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446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37946-56DD-4A69-B9EE-5A0816051E7F}" type="datetimeFigureOut">
              <a:rPr lang="fi-FI" smtClean="0"/>
              <a:t>17.5.2018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33C5C-FE3F-4A40-8E8D-8CDCB34CCB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3461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A37946-56DD-4A69-B9EE-5A0816051E7F}" type="datetimeFigureOut">
              <a:rPr lang="fi-FI" smtClean="0"/>
              <a:t>17.5.2018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E33C5C-FE3F-4A40-8E8D-8CDCB34CCB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62334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D3B05EC-19B2-4E8C-AEC5-D56F1BF40C4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YHTEINEN MAAPALLO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E4684F0-58F8-49CE-80A1-127ABBD572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77340" y="4379278"/>
            <a:ext cx="9144000" cy="1655762"/>
          </a:xfrm>
        </p:spPr>
        <p:txBody>
          <a:bodyPr/>
          <a:lstStyle/>
          <a:p>
            <a:r>
              <a:rPr lang="fi-FI" dirty="0"/>
              <a:t>Viikko 21</a:t>
            </a:r>
          </a:p>
          <a:p>
            <a:r>
              <a:rPr lang="fi-FI" dirty="0"/>
              <a:t>21. - 25. </a:t>
            </a:r>
            <a:r>
              <a:rPr lang="fi-FI"/>
              <a:t>5. 2018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357914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DBF1146-2884-4036-B3C5-3B9BDC9697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6258"/>
            <a:ext cx="10515600" cy="808355"/>
          </a:xfrm>
        </p:spPr>
        <p:txBody>
          <a:bodyPr>
            <a:normAutofit/>
          </a:bodyPr>
          <a:lstStyle/>
          <a:p>
            <a:r>
              <a:rPr lang="fi-FI" sz="2000" dirty="0"/>
              <a:t>PERJANTAI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CD68001-1D39-4BD7-83EC-30088AB4E7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dirty="0"/>
              <a:t>Lajittelukilpailu</a:t>
            </a:r>
          </a:p>
          <a:p>
            <a:endParaRPr lang="fi-FI" dirty="0"/>
          </a:p>
          <a:p>
            <a:pPr marL="0" indent="0">
              <a:buNone/>
            </a:pPr>
            <a:r>
              <a:rPr lang="fi-FI" dirty="0"/>
              <a:t>SER –keräys</a:t>
            </a:r>
          </a:p>
          <a:p>
            <a:endParaRPr lang="fi-FI" dirty="0"/>
          </a:p>
          <a:p>
            <a:pPr marL="0" indent="0">
              <a:buNone/>
            </a:pPr>
            <a:r>
              <a:rPr lang="fi-FI" dirty="0"/>
              <a:t>Omenapuiden istutus</a:t>
            </a:r>
          </a:p>
          <a:p>
            <a:endParaRPr lang="fi-FI" dirty="0"/>
          </a:p>
          <a:p>
            <a:pPr marL="0" indent="0">
              <a:buNone/>
            </a:pPr>
            <a:r>
              <a:rPr lang="fi-FI" dirty="0"/>
              <a:t>Ympäristölupaus kuiskauskujalla</a:t>
            </a:r>
          </a:p>
          <a:p>
            <a:endParaRPr lang="fi-FI" dirty="0"/>
          </a:p>
          <a:p>
            <a:pPr marL="0" indent="0">
              <a:buNone/>
            </a:pPr>
            <a:r>
              <a:rPr lang="fi-FI" dirty="0"/>
              <a:t>Arviointi</a:t>
            </a:r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558A7344-9AB9-464A-AE94-0F9EE395B9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329021"/>
            <a:ext cx="2459567" cy="1721697"/>
          </a:xfrm>
          <a:prstGeom prst="rect">
            <a:avLst/>
          </a:prstGeom>
        </p:spPr>
      </p:pic>
      <p:pic>
        <p:nvPicPr>
          <p:cNvPr id="12" name="Kuva 11">
            <a:extLst>
              <a:ext uri="{FF2B5EF4-FFF2-40B4-BE49-F238E27FC236}">
                <a16:creationId xmlns:a16="http://schemas.microsoft.com/office/drawing/2014/main" id="{28509977-F4CB-4CAD-B473-DB1E3F22746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2" b="4030"/>
          <a:stretch/>
        </p:blipFill>
        <p:spPr>
          <a:xfrm>
            <a:off x="9860904" y="2875069"/>
            <a:ext cx="2014086" cy="2234142"/>
          </a:xfrm>
          <a:prstGeom prst="rect">
            <a:avLst/>
          </a:prstGeom>
        </p:spPr>
      </p:pic>
      <p:pic>
        <p:nvPicPr>
          <p:cNvPr id="14" name="Kuva 13">
            <a:extLst>
              <a:ext uri="{FF2B5EF4-FFF2-40B4-BE49-F238E27FC236}">
                <a16:creationId xmlns:a16="http://schemas.microsoft.com/office/drawing/2014/main" id="{533C7C1F-C3F0-4C8C-BC17-555CF1EBB3B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8242" y="162296"/>
            <a:ext cx="3496135" cy="2472267"/>
          </a:xfrm>
          <a:prstGeom prst="rect">
            <a:avLst/>
          </a:prstGeom>
        </p:spPr>
      </p:pic>
      <p:pic>
        <p:nvPicPr>
          <p:cNvPr id="18" name="Kuva 17">
            <a:extLst>
              <a:ext uri="{FF2B5EF4-FFF2-40B4-BE49-F238E27FC236}">
                <a16:creationId xmlns:a16="http://schemas.microsoft.com/office/drawing/2014/main" id="{CBAAC500-E2DE-4327-8E5C-C97638DE9CF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85895" y="5379244"/>
            <a:ext cx="4410075" cy="1038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5162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1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2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0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indefinit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1" dur="indefinit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indefinite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6" dur="indefinite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9A59B70-E8C9-46E3-B7B2-A63E0A970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000" dirty="0"/>
              <a:t>TEEMAT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7003084-4E10-4545-90BC-274FE17025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Ympäristötietoisuus</a:t>
            </a:r>
          </a:p>
          <a:p>
            <a:endParaRPr lang="fi-FI" dirty="0"/>
          </a:p>
          <a:p>
            <a:r>
              <a:rPr lang="fi-FI" dirty="0"/>
              <a:t>Kansainvälisyys</a:t>
            </a:r>
          </a:p>
          <a:p>
            <a:endParaRPr lang="fi-FI" dirty="0"/>
          </a:p>
          <a:p>
            <a:r>
              <a:rPr lang="fi-FI" dirty="0"/>
              <a:t>Ilmastonmuutos</a:t>
            </a:r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A772C1D7-3CD6-40D2-A76E-F9C6864F9E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0803" y="1257132"/>
            <a:ext cx="4452937" cy="4180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5754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0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8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6A987DF-EDCC-4DBF-A908-F5490E236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000" dirty="0"/>
              <a:t>TAVOITTEET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D45F57D-A4EC-4D8A-8BD6-3B6C6165AF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dirty="0"/>
              <a:t>Oppia ymmärtämään oman arjen yhteyksiä lähelle ja kauas.</a:t>
            </a:r>
          </a:p>
          <a:p>
            <a:endParaRPr lang="fi-FI" sz="2400" dirty="0"/>
          </a:p>
          <a:p>
            <a:r>
              <a:rPr lang="fi-FI" sz="2400" dirty="0"/>
              <a:t>Oppia toimimaan oikeudenmukaisen ja kestävän maapallon puolesta.</a:t>
            </a:r>
          </a:p>
          <a:p>
            <a:endParaRPr lang="fi-FI" sz="2400" dirty="0"/>
          </a:p>
          <a:p>
            <a:r>
              <a:rPr lang="fi-FI" sz="2400" dirty="0"/>
              <a:t>Oppia ymmärtämään, että omilla valinnoilla on merkitystä.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13575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5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3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Kuva 29">
            <a:extLst>
              <a:ext uri="{FF2B5EF4-FFF2-40B4-BE49-F238E27FC236}">
                <a16:creationId xmlns:a16="http://schemas.microsoft.com/office/drawing/2014/main" id="{2D1839A2-D3C8-4F90-8733-3B2ED784E9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498" y="907576"/>
            <a:ext cx="11439429" cy="5867987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26EE3E8A-EC8D-4587-9F9F-712C1C75C1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fi-FI" sz="2400" dirty="0"/>
              <a:t>VIIKON OHJELMA</a:t>
            </a:r>
          </a:p>
        </p:txBody>
      </p:sp>
      <p:sp>
        <p:nvSpPr>
          <p:cNvPr id="26" name="Suorakulmio 25">
            <a:extLst>
              <a:ext uri="{FF2B5EF4-FFF2-40B4-BE49-F238E27FC236}">
                <a16:creationId xmlns:a16="http://schemas.microsoft.com/office/drawing/2014/main" id="{3BFB00D2-068B-4A0D-A60E-496EEF8DE3E2}"/>
              </a:ext>
            </a:extLst>
          </p:cNvPr>
          <p:cNvSpPr/>
          <p:nvPr/>
        </p:nvSpPr>
        <p:spPr>
          <a:xfrm>
            <a:off x="279918" y="2444620"/>
            <a:ext cx="11691258" cy="155821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7" name="Suorakulmio 26">
            <a:extLst>
              <a:ext uri="{FF2B5EF4-FFF2-40B4-BE49-F238E27FC236}">
                <a16:creationId xmlns:a16="http://schemas.microsoft.com/office/drawing/2014/main" id="{98B75169-5EA8-4FE4-84C7-6618D4487D79}"/>
              </a:ext>
            </a:extLst>
          </p:cNvPr>
          <p:cNvSpPr/>
          <p:nvPr/>
        </p:nvSpPr>
        <p:spPr>
          <a:xfrm>
            <a:off x="279918" y="4029855"/>
            <a:ext cx="11691258" cy="1391229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8" name="Suorakulmio 27">
            <a:extLst>
              <a:ext uri="{FF2B5EF4-FFF2-40B4-BE49-F238E27FC236}">
                <a16:creationId xmlns:a16="http://schemas.microsoft.com/office/drawing/2014/main" id="{10999D7E-E47C-4BF3-A644-4D7C29579D9A}"/>
              </a:ext>
            </a:extLst>
          </p:cNvPr>
          <p:cNvSpPr/>
          <p:nvPr/>
        </p:nvSpPr>
        <p:spPr>
          <a:xfrm>
            <a:off x="81642" y="5421085"/>
            <a:ext cx="11691258" cy="126117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9" name="Suorakulmio 28">
            <a:extLst>
              <a:ext uri="{FF2B5EF4-FFF2-40B4-BE49-F238E27FC236}">
                <a16:creationId xmlns:a16="http://schemas.microsoft.com/office/drawing/2014/main" id="{C0041176-2B92-498D-846B-5C572C4281D8}"/>
              </a:ext>
            </a:extLst>
          </p:cNvPr>
          <p:cNvSpPr/>
          <p:nvPr/>
        </p:nvSpPr>
        <p:spPr>
          <a:xfrm>
            <a:off x="279918" y="907576"/>
            <a:ext cx="11691258" cy="151002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0181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28" grpId="0" animBg="1"/>
      <p:bldP spid="2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DBF1146-2884-4036-B3C5-3B9BDC9697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6258"/>
            <a:ext cx="10515600" cy="808355"/>
          </a:xfrm>
        </p:spPr>
        <p:txBody>
          <a:bodyPr>
            <a:normAutofit/>
          </a:bodyPr>
          <a:lstStyle/>
          <a:p>
            <a:r>
              <a:rPr lang="fi-FI" sz="2400" dirty="0"/>
              <a:t>MAANANTAI 	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CD68001-1D39-4BD7-83EC-30088AB4E7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8-11		Arkipäivän yhteydet maailmaan 	</a:t>
            </a:r>
            <a:r>
              <a:rPr lang="fi-FI" dirty="0">
                <a:solidFill>
                  <a:srgbClr val="FF0000"/>
                </a:solidFill>
              </a:rPr>
              <a:t>(ennakkotehtävä)</a:t>
            </a:r>
          </a:p>
          <a:p>
            <a:pPr marL="0" indent="0">
              <a:buNone/>
            </a:pPr>
            <a:endParaRPr lang="fi-FI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i-FI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i-FI" dirty="0"/>
              <a:t>11-12		Maailman resurssien jakaantuminen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0757A791-96C7-4DC3-B246-BEF56547EE4E}"/>
              </a:ext>
            </a:extLst>
          </p:cNvPr>
          <p:cNvSpPr txBox="1"/>
          <p:nvPr/>
        </p:nvSpPr>
        <p:spPr>
          <a:xfrm>
            <a:off x="8822081" y="466474"/>
            <a:ext cx="218547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5400" dirty="0"/>
              <a:t>7 ACD</a:t>
            </a:r>
          </a:p>
        </p:txBody>
      </p:sp>
    </p:spTree>
    <p:extLst>
      <p:ext uri="{BB962C8B-B14F-4D97-AF65-F5344CB8AC3E}">
        <p14:creationId xmlns:p14="http://schemas.microsoft.com/office/powerpoint/2010/main" val="501744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5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DBF1146-2884-4036-B3C5-3B9BDC9697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6258"/>
            <a:ext cx="10515600" cy="808355"/>
          </a:xfrm>
        </p:spPr>
        <p:txBody>
          <a:bodyPr>
            <a:normAutofit/>
          </a:bodyPr>
          <a:lstStyle/>
          <a:p>
            <a:r>
              <a:rPr lang="fi-FI" sz="2400" dirty="0"/>
              <a:t>MAANANTAI		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CD68001-1D39-4BD7-83EC-30088AB4E7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913533" cy="4351338"/>
          </a:xfrm>
        </p:spPr>
        <p:txBody>
          <a:bodyPr/>
          <a:lstStyle/>
          <a:p>
            <a:pPr marL="0" indent="0">
              <a:buNone/>
            </a:pPr>
            <a:r>
              <a:rPr lang="fi-FI" dirty="0"/>
              <a:t>9-12		Arkipäivän yhteydet maailmaan	</a:t>
            </a:r>
            <a:r>
              <a:rPr lang="fi-FI" dirty="0">
                <a:solidFill>
                  <a:srgbClr val="FF0000"/>
                </a:solidFill>
              </a:rPr>
              <a:t>(ennakkotehtävä)</a:t>
            </a:r>
          </a:p>
          <a:p>
            <a:pPr marL="0" indent="0">
              <a:buNone/>
            </a:pPr>
            <a:endParaRPr lang="fi-FI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i-FI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i-FI" dirty="0"/>
              <a:t>12-13		Maailman resurssien jakaantuminen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8E80433A-5E3A-4410-BA76-8A62F5B76B2D}"/>
              </a:ext>
            </a:extLst>
          </p:cNvPr>
          <p:cNvSpPr txBox="1"/>
          <p:nvPr/>
        </p:nvSpPr>
        <p:spPr>
          <a:xfrm>
            <a:off x="8822081" y="466474"/>
            <a:ext cx="168507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5400" dirty="0"/>
              <a:t>7 BE</a:t>
            </a:r>
          </a:p>
        </p:txBody>
      </p:sp>
    </p:spTree>
    <p:extLst>
      <p:ext uri="{BB962C8B-B14F-4D97-AF65-F5344CB8AC3E}">
        <p14:creationId xmlns:p14="http://schemas.microsoft.com/office/powerpoint/2010/main" val="2742478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5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DBF1146-2884-4036-B3C5-3B9BDC9697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6258"/>
            <a:ext cx="10515600" cy="808355"/>
          </a:xfrm>
        </p:spPr>
        <p:txBody>
          <a:bodyPr>
            <a:normAutofit/>
          </a:bodyPr>
          <a:lstStyle/>
          <a:p>
            <a:r>
              <a:rPr lang="fi-FI" sz="2000" dirty="0"/>
              <a:t>TIISTAI	</a:t>
            </a:r>
            <a:endParaRPr lang="fi-FI" sz="4800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CD68001-1D39-4BD7-83EC-30088AB4E7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4613"/>
            <a:ext cx="10515600" cy="39216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400" dirty="0"/>
              <a:t>8-12 Tutkimustehtävät</a:t>
            </a:r>
            <a:r>
              <a:rPr lang="fi-FI" dirty="0"/>
              <a:t>		</a:t>
            </a:r>
          </a:p>
          <a:p>
            <a:endParaRPr lang="fi-FI" dirty="0"/>
          </a:p>
          <a:p>
            <a:pPr marL="0" indent="0">
              <a:buNone/>
            </a:pPr>
            <a:r>
              <a:rPr lang="fi-FI" sz="2000" dirty="0"/>
              <a:t>7A	203</a:t>
            </a:r>
          </a:p>
          <a:p>
            <a:pPr marL="0" indent="0">
              <a:buNone/>
            </a:pPr>
            <a:r>
              <a:rPr lang="fi-FI" sz="2000" dirty="0"/>
              <a:t>7B	201</a:t>
            </a:r>
          </a:p>
          <a:p>
            <a:pPr marL="0" indent="0">
              <a:buNone/>
            </a:pPr>
            <a:r>
              <a:rPr lang="fi-FI" sz="2000" dirty="0"/>
              <a:t>7C2	202</a:t>
            </a:r>
          </a:p>
          <a:p>
            <a:endParaRPr lang="fi-FI" dirty="0"/>
          </a:p>
          <a:p>
            <a:endParaRPr lang="fi-FI" dirty="0"/>
          </a:p>
          <a:p>
            <a:pPr marL="0" indent="0">
              <a:buNone/>
            </a:pPr>
            <a:r>
              <a:rPr lang="fi-FI" sz="2400" dirty="0"/>
              <a:t>8-12 Pajat </a:t>
            </a:r>
            <a:r>
              <a:rPr lang="fi-FI" dirty="0"/>
              <a:t>				</a:t>
            </a:r>
          </a:p>
        </p:txBody>
      </p:sp>
      <p:sp>
        <p:nvSpPr>
          <p:cNvPr id="8" name="Otsikko 1">
            <a:extLst>
              <a:ext uri="{FF2B5EF4-FFF2-40B4-BE49-F238E27FC236}">
                <a16:creationId xmlns:a16="http://schemas.microsoft.com/office/drawing/2014/main" id="{E885DB33-A33E-42DD-876C-D9723301A776}"/>
              </a:ext>
            </a:extLst>
          </p:cNvPr>
          <p:cNvSpPr txBox="1">
            <a:spLocks/>
          </p:cNvSpPr>
          <p:nvPr/>
        </p:nvSpPr>
        <p:spPr>
          <a:xfrm>
            <a:off x="838200" y="3833409"/>
            <a:ext cx="10515600" cy="8083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2000" dirty="0"/>
              <a:t>KESKIVIIKKO</a:t>
            </a:r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FF6FCCF8-7FC4-4578-BAED-E0C7396D79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048109"/>
            <a:ext cx="12192000" cy="1809891"/>
          </a:xfrm>
          <a:prstGeom prst="rect">
            <a:avLst/>
          </a:prstGeom>
        </p:spPr>
      </p:pic>
      <p:sp>
        <p:nvSpPr>
          <p:cNvPr id="10" name="Tekstiruutu 9">
            <a:extLst>
              <a:ext uri="{FF2B5EF4-FFF2-40B4-BE49-F238E27FC236}">
                <a16:creationId xmlns:a16="http://schemas.microsoft.com/office/drawing/2014/main" id="{4B9BCE6D-4D92-4423-8DAD-49882995B93E}"/>
              </a:ext>
            </a:extLst>
          </p:cNvPr>
          <p:cNvSpPr txBox="1"/>
          <p:nvPr/>
        </p:nvSpPr>
        <p:spPr>
          <a:xfrm>
            <a:off x="8822081" y="466474"/>
            <a:ext cx="253171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5400" dirty="0"/>
              <a:t>7 ABC1</a:t>
            </a:r>
          </a:p>
        </p:txBody>
      </p:sp>
    </p:spTree>
    <p:extLst>
      <p:ext uri="{BB962C8B-B14F-4D97-AF65-F5344CB8AC3E}">
        <p14:creationId xmlns:p14="http://schemas.microsoft.com/office/powerpoint/2010/main" val="1288829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6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9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2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5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8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CD68001-1D39-4BD7-83EC-30088AB4E7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5057" y="1133439"/>
            <a:ext cx="10515600" cy="555522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sz="2400" dirty="0"/>
              <a:t>8-12 Pajat </a:t>
            </a:r>
            <a:r>
              <a:rPr lang="fi-FI" dirty="0"/>
              <a:t>	</a:t>
            </a:r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pPr marL="0" indent="0">
              <a:buNone/>
            </a:pPr>
            <a:r>
              <a:rPr lang="fi-FI" sz="2400" dirty="0"/>
              <a:t>8-12 Tutkimustehtävät</a:t>
            </a:r>
          </a:p>
          <a:p>
            <a:pPr marL="0" indent="0">
              <a:buNone/>
            </a:pPr>
            <a:endParaRPr lang="fi-FI" sz="2400" dirty="0"/>
          </a:p>
          <a:p>
            <a:pPr marL="0" indent="0">
              <a:buNone/>
            </a:pPr>
            <a:r>
              <a:rPr lang="fi-FI" sz="2000" dirty="0"/>
              <a:t>7C2	201</a:t>
            </a:r>
          </a:p>
          <a:p>
            <a:pPr marL="0" indent="0">
              <a:buNone/>
            </a:pPr>
            <a:r>
              <a:rPr lang="fi-FI" sz="2000" dirty="0"/>
              <a:t>7D	202</a:t>
            </a:r>
          </a:p>
          <a:p>
            <a:pPr marL="0" indent="0">
              <a:buNone/>
            </a:pPr>
            <a:r>
              <a:rPr lang="fi-FI" sz="2000" dirty="0"/>
              <a:t>7E	203</a:t>
            </a:r>
          </a:p>
          <a:p>
            <a:pPr marL="0" indent="0">
              <a:buNone/>
            </a:pPr>
            <a:r>
              <a:rPr lang="fi-FI" dirty="0"/>
              <a:t>			</a:t>
            </a:r>
          </a:p>
        </p:txBody>
      </p:sp>
      <p:sp>
        <p:nvSpPr>
          <p:cNvPr id="5" name="Otsikko 1">
            <a:extLst>
              <a:ext uri="{FF2B5EF4-FFF2-40B4-BE49-F238E27FC236}">
                <a16:creationId xmlns:a16="http://schemas.microsoft.com/office/drawing/2014/main" id="{904DE611-DE09-4F23-A627-D0168E674ADD}"/>
              </a:ext>
            </a:extLst>
          </p:cNvPr>
          <p:cNvSpPr txBox="1">
            <a:spLocks/>
          </p:cNvSpPr>
          <p:nvPr/>
        </p:nvSpPr>
        <p:spPr>
          <a:xfrm>
            <a:off x="955057" y="545218"/>
            <a:ext cx="10515600" cy="8083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2000" dirty="0"/>
              <a:t>TIISTAI</a:t>
            </a:r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A7EAFB07-0281-49DF-A522-93F162C7C8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855" y="1610536"/>
            <a:ext cx="11517664" cy="203252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DDBF1146-2884-4036-B3C5-3B9BDC9697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887" y="3715984"/>
            <a:ext cx="10515600" cy="808355"/>
          </a:xfrm>
        </p:spPr>
        <p:txBody>
          <a:bodyPr>
            <a:normAutofit/>
          </a:bodyPr>
          <a:lstStyle/>
          <a:p>
            <a:r>
              <a:rPr lang="fi-FI" sz="2000" dirty="0"/>
              <a:t>KESKIVIIKKO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0694BA65-E7E8-40A6-B509-B557A3CF405A}"/>
              </a:ext>
            </a:extLst>
          </p:cNvPr>
          <p:cNvSpPr txBox="1"/>
          <p:nvPr/>
        </p:nvSpPr>
        <p:spPr>
          <a:xfrm>
            <a:off x="8822081" y="466474"/>
            <a:ext cx="26084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5400" dirty="0"/>
              <a:t>7 DEC2</a:t>
            </a:r>
          </a:p>
        </p:txBody>
      </p:sp>
    </p:spTree>
    <p:extLst>
      <p:ext uri="{BB962C8B-B14F-4D97-AF65-F5344CB8AC3E}">
        <p14:creationId xmlns:p14="http://schemas.microsoft.com/office/powerpoint/2010/main" val="2339273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indefinite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8" dur="indefinite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1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4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DBF1146-2884-4036-B3C5-3B9BDC9697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6258"/>
            <a:ext cx="10515600" cy="808355"/>
          </a:xfrm>
        </p:spPr>
        <p:txBody>
          <a:bodyPr>
            <a:normAutofit/>
          </a:bodyPr>
          <a:lstStyle/>
          <a:p>
            <a:r>
              <a:rPr lang="fi-FI" sz="2000" dirty="0"/>
              <a:t>TORSTAI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CD68001-1D39-4BD7-83EC-30088AB4E7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8-10 		Koulua lukujärjestyksen mukaisesti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10-11		Unicef –luento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11-		Näyttelyjen valmistaminen</a:t>
            </a:r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CAC340BD-ED3C-474F-B6BE-CA0D69277A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0" y="2447544"/>
            <a:ext cx="1828800" cy="1353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764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8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6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apukka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apukka" id="{2C41953D-0068-4EDD-98F0-B5ED301778FB}" vid="{9B89D6CE-DB87-4314-8B03-3627AE3F6A7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Tapukka</Template>
  <TotalTime>389</TotalTime>
  <Words>77</Words>
  <Application>Microsoft Office PowerPoint</Application>
  <PresentationFormat>Widescreen</PresentationFormat>
  <Paragraphs>72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Tapukka</vt:lpstr>
      <vt:lpstr>YHTEINEN MAAPALLO</vt:lpstr>
      <vt:lpstr>TEEMAT</vt:lpstr>
      <vt:lpstr>TAVOITTEET</vt:lpstr>
      <vt:lpstr>VIIKON OHJELMA</vt:lpstr>
      <vt:lpstr>MAANANTAI  </vt:lpstr>
      <vt:lpstr>MAANANTAI  </vt:lpstr>
      <vt:lpstr>TIISTAI </vt:lpstr>
      <vt:lpstr>KESKIVIIKKO</vt:lpstr>
      <vt:lpstr>TORSTAI</vt:lpstr>
      <vt:lpstr>PERJANTAI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YHTEINEN MAAPALLO</dc:title>
  <dc:creator>Anssi Tapanen</dc:creator>
  <cp:lastModifiedBy>Tapanen Anssi</cp:lastModifiedBy>
  <cp:revision>40</cp:revision>
  <dcterms:created xsi:type="dcterms:W3CDTF">2018-03-14T16:15:36Z</dcterms:created>
  <dcterms:modified xsi:type="dcterms:W3CDTF">2018-05-17T14:07:22Z</dcterms:modified>
</cp:coreProperties>
</file>