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ac024cdac24606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ac024cdac24606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ac024cdac24606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ac024cdac24606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ac024cdac246069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ac024cdac246069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ac024cdac246069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ac024cdac246069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ac024cdac246069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ac024cdac246069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ac024cdac246069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ac024cdac246069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ac024cdac246069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ac024cdac246069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ac024cdac246069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ac024cdac246069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ac024cdac246069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ac024cdac246069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db73ed9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db73ed9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852b6e55623d65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852b6e55623d6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852b6e55623d6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852b6e55623d6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852b6e55623d6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852b6e55623d6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852b6e55623d65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852b6e55623d6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852b6e55623d6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852b6e55623d6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852b6e55623d6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852b6e55623d6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ac024cdac24606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ac024cdac24606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Kohti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KORTEPOHJAN PÄIVÄKOTIKOULUA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955125" y="2834125"/>
            <a:ext cx="4740300" cy="18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375" y="2834125"/>
            <a:ext cx="3391252" cy="18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Kortepohjan päiväkotikoulua rakentavat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Jyväskylän Tilapalvelu/ projektipäällikö Väinö Tuononen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Rakennusvalvonta Brado Oy/ Veli-Matti Hokkanen, Mika Vornanen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ALT-arkkitehdit/ Antti Karsikas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Rakennusliike U.Lipsanen oy/ Antti Lipasnen, Tero Turunen, Sauli PArtti, Karri Patronen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Sweco Talotekniikka o/ Suvi Haaramäki, Ville Tissari, Hannu Purola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Sweco Rakennetekniikka oy/ Jouko Rossi, Juho Sipiläinen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Ramboll Finland oy/ Timo Raitanen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Sähkösuunnittelu Selkämaan sähkö oy/Tiina Eskelinen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Caverion oy/ Juho Lehtoranta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Bravida Finland oy/ Jani Kuustie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Keski-Suomen Ilmastointihuolto oy/ Toimi Klinga, Ari Kinnunen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729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729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297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63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5" y="608850"/>
            <a:ext cx="6982553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