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60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0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88C078-B303-469F-9271-7F6F7CE32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9AA1F30-8EB7-4A31-8C69-E6304DF4C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AA57BE3-0EC5-4014-B5C6-DA1C4E99A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DFC-2F35-4900-A40C-53CC645B1B3D}" type="datetimeFigureOut">
              <a:rPr lang="fi-FI" smtClean="0"/>
              <a:t>10.2.2020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2DCE999-B6BB-4809-8D78-C9BA4F28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65BFF99-A44E-4FED-8F09-D0E609E2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5423-A3EA-4104-ABA8-12A20510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4133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3586C-A82E-4116-BFFA-E17D775A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C5EA188-15EB-4B0C-BD01-A80F60AB1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245832A-DEA6-441B-BEC9-250541347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DFC-2F35-4900-A40C-53CC645B1B3D}" type="datetimeFigureOut">
              <a:rPr lang="fi-FI" smtClean="0"/>
              <a:t>10.2.2020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9130EC-02CC-4273-99F8-297A7301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7F866E-F894-4176-B4D9-741A0F5C3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5423-A3EA-4104-ABA8-12A20510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332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17B238D-67B4-40AD-8740-3BAFCB053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3030AB1-4F24-47AF-99E6-E830828A5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A43F0F7-8115-4791-A2BA-0F399050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DFC-2F35-4900-A40C-53CC645B1B3D}" type="datetimeFigureOut">
              <a:rPr lang="fi-FI" smtClean="0"/>
              <a:t>10.2.2020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6AFC141-D65D-417C-A279-BD70791A0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199E729-932C-4DA4-AA27-2A72A473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5423-A3EA-4104-ABA8-12A20510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03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060240-2DFF-4CBA-A42D-EC5EE1AFD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FFDF4A-17C6-40FF-AEBE-AAFCE921D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D0BB3E-57BE-43A4-95BF-41EDD219B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DFC-2F35-4900-A40C-53CC645B1B3D}" type="datetimeFigureOut">
              <a:rPr lang="fi-FI" smtClean="0"/>
              <a:t>10.2.2020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0F6D585-533B-41D8-9273-D7DD8CF6E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F63F6A3-0A15-43B5-8B62-E5F70B67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5423-A3EA-4104-ABA8-12A20510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487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B7A8A2-80DC-4D34-854B-B294EF4C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3BE185-56C7-422F-9927-D732B9FBA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53C27CB-9B3B-4373-B847-A7A70716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DFC-2F35-4900-A40C-53CC645B1B3D}" type="datetimeFigureOut">
              <a:rPr lang="fi-FI" smtClean="0"/>
              <a:t>10.2.2020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571D4D-BDB3-4343-B3F0-36F2C0C8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5A44587-3977-4CC0-8F80-CA49A045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5423-A3EA-4104-ABA8-12A20510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2766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524F22-58EC-41C7-A590-6E3818295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3E801B-1E59-4E90-8F3B-626DCDB0E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07FE151-6703-4E94-B222-017CD46FE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AAED56D-C97E-463B-A110-9477167F7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DFC-2F35-4900-A40C-53CC645B1B3D}" type="datetimeFigureOut">
              <a:rPr lang="fi-FI" smtClean="0"/>
              <a:t>10.2.2020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A18C063-BA32-4B4C-B12A-ED91F23F5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E766706-E2A1-418D-8B1F-EC6AE7DF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5423-A3EA-4104-ABA8-12A20510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648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316F19-5838-427E-B487-30284BAC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D975A9A-3BD1-48A0-A516-71A2FF886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A35AA32-DDFD-4E45-8454-86A6DF879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B5F55A0-482B-42E8-8AB5-258C4D940B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5B8447B-7D9F-4C61-8FA6-28556C325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A01DA17-C41C-46F3-B26D-1600235E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DFC-2F35-4900-A40C-53CC645B1B3D}" type="datetimeFigureOut">
              <a:rPr lang="fi-FI" smtClean="0"/>
              <a:t>10.2.2020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79F9344-75CB-4C0A-9BA9-5100B450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92E2C320-805B-456F-A8E8-5058254A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5423-A3EA-4104-ABA8-12A20510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050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027538-99C9-4087-ADDC-D31EEB58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1B0890D-9988-473D-ABF3-0B9AD823B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DFC-2F35-4900-A40C-53CC645B1B3D}" type="datetimeFigureOut">
              <a:rPr lang="fi-FI" smtClean="0"/>
              <a:t>10.2.2020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52782E0-B2E7-4033-A258-FE37870B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986304E-56DB-4FB7-92D1-CB7820B0E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5423-A3EA-4104-ABA8-12A20510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9280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02B83F5-E4CD-49E3-A9A7-B1723EB8D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DFC-2F35-4900-A40C-53CC645B1B3D}" type="datetimeFigureOut">
              <a:rPr lang="fi-FI" smtClean="0"/>
              <a:t>10.2.2020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4E2186E-E29D-49C0-B40E-3860572BC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6F0D5AC-89B1-4B16-92BB-58B75F3F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5423-A3EA-4104-ABA8-12A20510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959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D5DFE1-2C23-4A74-93EC-D0FA5ADB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6F2958-7047-498E-B17F-EFF507298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5413108-66CB-453C-899C-D383D69BE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EA3A1F2-8164-4181-BA16-F7F8A8927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DFC-2F35-4900-A40C-53CC645B1B3D}" type="datetimeFigureOut">
              <a:rPr lang="fi-FI" smtClean="0"/>
              <a:t>10.2.2020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BD3B58E-5689-45B9-AE44-AB977CA73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9C6C354-29B7-4668-9DD8-39C00801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5423-A3EA-4104-ABA8-12A20510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3119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C634A1-E8C4-4124-9179-E3E79E7E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CD4DD31-9119-46FA-BC0E-965A9C34C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3058027-5ACD-4671-A76D-3738E0A6F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885851B-41D5-44D5-AC19-3295385D0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DFC-2F35-4900-A40C-53CC645B1B3D}" type="datetimeFigureOut">
              <a:rPr lang="fi-FI" smtClean="0"/>
              <a:t>10.2.2020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8CBD69F-DC34-4A6E-A694-B0D05EF1C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A3C42EB-13FB-41F4-8236-034A90936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5423-A3EA-4104-ABA8-12A20510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028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AA40D39-ABB5-4F6D-BAF3-887D2797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94BE38B-C273-48A6-ADF9-548B12ABF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1DB511A-D6CF-4BB7-992A-FF6469BB9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3DFC-2F35-4900-A40C-53CC645B1B3D}" type="datetimeFigureOut">
              <a:rPr lang="fi-FI" smtClean="0"/>
              <a:t>10.2.2020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2DDB14-4143-4949-B90E-23E1F4B9F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67C8206-B61F-41FE-9E8C-C18387E9E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5423-A3EA-4104-ABA8-12A20510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519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5.jpeg"/><Relationship Id="rId7" Type="http://schemas.openxmlformats.org/officeDocument/2006/relationships/image" Target="../media/image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9.jpeg"/><Relationship Id="rId10" Type="http://schemas.openxmlformats.org/officeDocument/2006/relationships/image" Target="../media/image39.jpeg"/><Relationship Id="rId4" Type="http://schemas.openxmlformats.org/officeDocument/2006/relationships/image" Target="../media/image8.jpeg"/><Relationship Id="rId9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5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23DF4D2-5243-41A0-9EBA-4ACD94E6D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05984" cy="6746190"/>
          </a:xfrm>
          <a:prstGeom prst="rect">
            <a:avLst/>
          </a:prstGeom>
        </p:spPr>
      </p:pic>
      <p:pic>
        <p:nvPicPr>
          <p:cNvPr id="1026" name="Picture 2" descr="Kuvahaun tulos: free clipart kites">
            <a:extLst>
              <a:ext uri="{FF2B5EF4-FFF2-40B4-BE49-F238E27FC236}">
                <a16:creationId xmlns:a16="http://schemas.microsoft.com/office/drawing/2014/main" id="{DDEF1B9F-F66C-441E-A437-AEE19CF0E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8489" y="2663262"/>
            <a:ext cx="2749754" cy="26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710134E-7CE3-4905-A91F-C2CA38C2F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032" y="0"/>
            <a:ext cx="4629248" cy="6577584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A7380299-E514-44B9-AD47-38C932CA1E33}"/>
              </a:ext>
            </a:extLst>
          </p:cNvPr>
          <p:cNvSpPr txBox="1"/>
          <p:nvPr/>
        </p:nvSpPr>
        <p:spPr>
          <a:xfrm>
            <a:off x="4470700" y="268224"/>
            <a:ext cx="2665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 err="1">
                <a:latin typeface="Bookman Old Style" panose="02050604050505020204" pitchFamily="18" charset="0"/>
              </a:rPr>
              <a:t>Kite</a:t>
            </a:r>
            <a:r>
              <a:rPr lang="fi-FI" sz="3600" b="1" dirty="0">
                <a:latin typeface="Bookman Old Style" panose="02050604050505020204" pitchFamily="18" charset="0"/>
              </a:rPr>
              <a:t> </a:t>
            </a:r>
            <a:r>
              <a:rPr lang="fi-FI" sz="3600" b="1" dirty="0" err="1">
                <a:latin typeface="Bookman Old Style" panose="02050604050505020204" pitchFamily="18" charset="0"/>
              </a:rPr>
              <a:t>Flying</a:t>
            </a:r>
            <a:r>
              <a:rPr lang="fi-FI" sz="3600" b="1" dirty="0">
                <a:latin typeface="Bookman Old Style" panose="02050604050505020204" pitchFamily="18" charset="0"/>
              </a:rPr>
              <a:t> Day</a:t>
            </a:r>
          </a:p>
          <a:p>
            <a:pPr algn="ctr"/>
            <a:r>
              <a:rPr lang="fi-FI" sz="3600" b="1" dirty="0">
                <a:latin typeface="Bookman Old Style" panose="02050604050505020204" pitchFamily="18" charset="0"/>
              </a:rPr>
              <a:t>8.11.2019</a:t>
            </a:r>
          </a:p>
        </p:txBody>
      </p:sp>
    </p:spTree>
    <p:extLst>
      <p:ext uri="{BB962C8B-B14F-4D97-AF65-F5344CB8AC3E}">
        <p14:creationId xmlns:p14="http://schemas.microsoft.com/office/powerpoint/2010/main" val="1453654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1CEE8482-CF68-4D2D-9284-1E6ACD3B9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1" r="26434" b="-1"/>
          <a:stretch/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772EE7-6A8C-4912-AFDD-28892FC9F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62" r="15713" b="1"/>
          <a:stretch/>
        </p:blipFill>
        <p:spPr>
          <a:xfrm>
            <a:off x="7581164" y="-1"/>
            <a:ext cx="4607118" cy="2183054"/>
          </a:xfrm>
          <a:prstGeom prst="rect">
            <a:avLst/>
          </a:prstGeom>
        </p:spPr>
      </p:pic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B50AEB-5239-4F3E-B3CC-287B74D01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4" r="-1" b="24850"/>
          <a:stretch/>
        </p:blipFill>
        <p:spPr>
          <a:xfrm>
            <a:off x="7581164" y="2274491"/>
            <a:ext cx="4601105" cy="2241463"/>
          </a:xfrm>
          <a:prstGeom prst="rect">
            <a:avLst/>
          </a:prstGeom>
        </p:spPr>
      </p:pic>
      <p:pic>
        <p:nvPicPr>
          <p:cNvPr id="4" name="Picture 3" descr="A group of people walking in the rain&#10;&#10;Description automatically generated">
            <a:extLst>
              <a:ext uri="{FF2B5EF4-FFF2-40B4-BE49-F238E27FC236}">
                <a16:creationId xmlns:a16="http://schemas.microsoft.com/office/drawing/2014/main" id="{C383AAEF-F403-4099-BB38-A2A0E3D690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90" r="4652" b="2"/>
          <a:stretch/>
        </p:blipFill>
        <p:spPr>
          <a:xfrm>
            <a:off x="-3717" y="4607392"/>
            <a:ext cx="4626197" cy="2250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C76FD-D5D3-42F9-A65A-7C2EBF0838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749" r="-1" b="45168"/>
          <a:stretch/>
        </p:blipFill>
        <p:spPr>
          <a:xfrm>
            <a:off x="4713920" y="4607392"/>
            <a:ext cx="7462341" cy="22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73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Image result for free clipart flag Turkey">
            <a:extLst>
              <a:ext uri="{FF2B5EF4-FFF2-40B4-BE49-F238E27FC236}">
                <a16:creationId xmlns:a16="http://schemas.microsoft.com/office/drawing/2014/main" id="{45A95127-E023-44CB-8C88-EA086E6B9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6" r="2" b="28010"/>
          <a:stretch/>
        </p:blipFill>
        <p:spPr bwMode="auto"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sitting at a park&#10;&#10;Description automatically generated">
            <a:extLst>
              <a:ext uri="{FF2B5EF4-FFF2-40B4-BE49-F238E27FC236}">
                <a16:creationId xmlns:a16="http://schemas.microsoft.com/office/drawing/2014/main" id="{BD02693D-522F-44A1-8404-A8427FFB4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3" r="-2" b="31333"/>
          <a:stretch/>
        </p:blipFill>
        <p:spPr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group of people flying a kite&#10;&#10;Description automatically generated">
            <a:extLst>
              <a:ext uri="{FF2B5EF4-FFF2-40B4-BE49-F238E27FC236}">
                <a16:creationId xmlns:a16="http://schemas.microsoft.com/office/drawing/2014/main" id="{40662119-B68A-44AE-911A-E1EBDC0BCC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0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 descr="A group of people in a field flying a kite in a park&#10;&#10;Description automatically generated">
            <a:extLst>
              <a:ext uri="{FF2B5EF4-FFF2-40B4-BE49-F238E27FC236}">
                <a16:creationId xmlns:a16="http://schemas.microsoft.com/office/drawing/2014/main" id="{6F2FAB70-0FA0-4E25-A7FD-E004E13FFD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9" r="2" b="12548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A group of people in a field&#10;&#10;Description automatically generated">
            <a:extLst>
              <a:ext uri="{FF2B5EF4-FFF2-40B4-BE49-F238E27FC236}">
                <a16:creationId xmlns:a16="http://schemas.microsoft.com/office/drawing/2014/main" id="{880219CE-5FF5-41DA-BF00-73112B4A4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7" r="-2" b="19520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2810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free clipart speech bubble">
            <a:extLst>
              <a:ext uri="{FF2B5EF4-FFF2-40B4-BE49-F238E27FC236}">
                <a16:creationId xmlns:a16="http://schemas.microsoft.com/office/drawing/2014/main" id="{32E92EFA-6B11-4899-B2A7-F80D3D8C3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434377"/>
            <a:ext cx="8248650" cy="555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D6014-E0A1-467B-8B49-CD2DC50A6E2A}"/>
              </a:ext>
            </a:extLst>
          </p:cNvPr>
          <p:cNvSpPr txBox="1"/>
          <p:nvPr/>
        </p:nvSpPr>
        <p:spPr>
          <a:xfrm>
            <a:off x="1988038" y="870306"/>
            <a:ext cx="72634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Bookman Old Style" panose="02050604050505020204" pitchFamily="18" charset="0"/>
              </a:rPr>
              <a:t>“We have friends in the Maldives,” said Finland. “Let’s invite them too!”</a:t>
            </a:r>
          </a:p>
        </p:txBody>
      </p:sp>
      <p:pic>
        <p:nvPicPr>
          <p:cNvPr id="4100" name="Picture 4" descr="Image result for free clipart kites">
            <a:extLst>
              <a:ext uri="{FF2B5EF4-FFF2-40B4-BE49-F238E27FC236}">
                <a16:creationId xmlns:a16="http://schemas.microsoft.com/office/drawing/2014/main" id="{754EF7BB-1D65-46C9-9F68-0A77048E9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4675011"/>
            <a:ext cx="13525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1FF8FC-FCAB-4190-87C5-34A6B9D4579D}"/>
              </a:ext>
            </a:extLst>
          </p:cNvPr>
          <p:cNvSpPr txBox="1"/>
          <p:nvPr/>
        </p:nvSpPr>
        <p:spPr>
          <a:xfrm>
            <a:off x="9906000" y="4181475"/>
            <a:ext cx="2085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>
                <a:latin typeface="Bookman Old Style" panose="02050604050505020204" pitchFamily="18" charset="0"/>
              </a:rPr>
              <a:t>So they did.</a:t>
            </a:r>
            <a:endParaRPr lang="en-GB" sz="4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92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on a beach&#10;&#10;Description automatically generated">
            <a:extLst>
              <a:ext uri="{FF2B5EF4-FFF2-40B4-BE49-F238E27FC236}">
                <a16:creationId xmlns:a16="http://schemas.microsoft.com/office/drawing/2014/main" id="{E738D1EE-45A4-48D5-86C7-DB0432E70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96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933491A7-7776-4F71-B2E5-D1218CBF5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3593" b="-2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8194" name="Picture 2" descr="Image result for free clipart flags Maldives">
            <a:extLst>
              <a:ext uri="{FF2B5EF4-FFF2-40B4-BE49-F238E27FC236}">
                <a16:creationId xmlns:a16="http://schemas.microsoft.com/office/drawing/2014/main" id="{FA5888DB-BFE6-4938-AD9F-1311BCCCD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2"/>
          <a:stretch/>
        </p:blipFill>
        <p:spPr bwMode="auto">
          <a:xfrm>
            <a:off x="6141723" y="321732"/>
            <a:ext cx="5728547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493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age result for free clipart flag Greece">
            <a:extLst>
              <a:ext uri="{FF2B5EF4-FFF2-40B4-BE49-F238E27FC236}">
                <a16:creationId xmlns:a16="http://schemas.microsoft.com/office/drawing/2014/main" id="{7F4E85DE-A810-4A22-8622-8C745A1DD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53" y="698058"/>
            <a:ext cx="2143647" cy="21016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free clipart Finnish flag">
            <a:extLst>
              <a:ext uri="{FF2B5EF4-FFF2-40B4-BE49-F238E27FC236}">
                <a16:creationId xmlns:a16="http://schemas.microsoft.com/office/drawing/2014/main" id="{DF6B7F2F-5F1A-4048-8C0F-8B4FB723A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233" y="1452244"/>
            <a:ext cx="2776914" cy="1833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result for free clipart flag Belgium">
            <a:extLst>
              <a:ext uri="{FF2B5EF4-FFF2-40B4-BE49-F238E27FC236}">
                <a16:creationId xmlns:a16="http://schemas.microsoft.com/office/drawing/2014/main" id="{D4756B7B-39A7-445A-AD5C-4AECCFD56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5" y="3047365"/>
            <a:ext cx="2064729" cy="15068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free clipart flag Turkey">
            <a:extLst>
              <a:ext uri="{FF2B5EF4-FFF2-40B4-BE49-F238E27FC236}">
                <a16:creationId xmlns:a16="http://schemas.microsoft.com/office/drawing/2014/main" id="{A93D4471-BD3B-443B-8301-84FA01C66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313" y="3286219"/>
            <a:ext cx="2127682" cy="23681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34D28CB-926F-4EBD-A7BC-C70EC03F5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53" y="1748886"/>
            <a:ext cx="4152900" cy="358140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BF61DE-3E5D-445C-B80A-5A4B4FE3E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82" y="5124375"/>
            <a:ext cx="1895879" cy="163392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34953C8-791A-41B8-A74A-8F422A559A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79" y="99698"/>
            <a:ext cx="1895879" cy="2349741"/>
          </a:xfrm>
          <a:prstGeom prst="rect">
            <a:avLst/>
          </a:prstGeom>
        </p:spPr>
      </p:pic>
      <p:pic>
        <p:nvPicPr>
          <p:cNvPr id="5" name="Picture 4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05188955-B602-4A2E-B348-4DE814563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00" y="4216747"/>
            <a:ext cx="2211125" cy="2193542"/>
          </a:xfrm>
          <a:prstGeom prst="rect">
            <a:avLst/>
          </a:prstGeom>
        </p:spPr>
      </p:pic>
      <p:pic>
        <p:nvPicPr>
          <p:cNvPr id="8" name="Picture 2" descr="Image result for free clipart flags Maldives">
            <a:extLst>
              <a:ext uri="{FF2B5EF4-FFF2-40B4-BE49-F238E27FC236}">
                <a16:creationId xmlns:a16="http://schemas.microsoft.com/office/drawing/2014/main" id="{CCAA0103-EBE5-4C1C-B22D-81528B98A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2"/>
          <a:stretch/>
        </p:blipFill>
        <p:spPr bwMode="auto">
          <a:xfrm>
            <a:off x="3049479" y="365528"/>
            <a:ext cx="1841980" cy="20037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92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77FA0A-EE00-47DC-8186-46D8DF95D824}"/>
              </a:ext>
            </a:extLst>
          </p:cNvPr>
          <p:cNvSpPr txBox="1"/>
          <p:nvPr/>
        </p:nvSpPr>
        <p:spPr>
          <a:xfrm>
            <a:off x="3001108" y="2551837"/>
            <a:ext cx="66196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>
                <a:latin typeface="Bookman Old Style" panose="02050604050505020204" pitchFamily="18" charset="0"/>
              </a:rPr>
              <a:t>Once upon a time, there was ...</a:t>
            </a:r>
            <a:endParaRPr lang="en-GB" sz="54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EDAC026D-D812-4FAD-826B-C16C99246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05" y="857249"/>
            <a:ext cx="1594657" cy="1228725"/>
          </a:xfrm>
          <a:prstGeom prst="rect">
            <a:avLst/>
          </a:prstGeom>
        </p:spPr>
      </p:pic>
      <p:pic>
        <p:nvPicPr>
          <p:cNvPr id="5" name="Picture 4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2C0CF6BA-06F1-45C9-A7FC-6DFB5CDA1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55" y="857249"/>
            <a:ext cx="1594657" cy="1228725"/>
          </a:xfrm>
          <a:prstGeom prst="rect">
            <a:avLst/>
          </a:prstGeom>
        </p:spPr>
      </p:pic>
      <p:pic>
        <p:nvPicPr>
          <p:cNvPr id="6" name="Picture 5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F4299C25-F197-4C95-AEB7-53599C8D9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2" y="857249"/>
            <a:ext cx="1594657" cy="1228725"/>
          </a:xfrm>
          <a:prstGeom prst="rect">
            <a:avLst/>
          </a:prstGeom>
        </p:spPr>
      </p:pic>
      <p:pic>
        <p:nvPicPr>
          <p:cNvPr id="7" name="Picture 6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6B83AF03-5B76-445C-9581-EAB1AE8CE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05" y="4462461"/>
            <a:ext cx="1594657" cy="1228725"/>
          </a:xfrm>
          <a:prstGeom prst="rect">
            <a:avLst/>
          </a:prstGeom>
        </p:spPr>
      </p:pic>
      <p:pic>
        <p:nvPicPr>
          <p:cNvPr id="8" name="Picture 7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630E3B16-3065-4FEF-9DE4-99BDB267D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55" y="4648663"/>
            <a:ext cx="1594657" cy="1228725"/>
          </a:xfrm>
          <a:prstGeom prst="rect">
            <a:avLst/>
          </a:prstGeom>
        </p:spPr>
      </p:pic>
      <p:pic>
        <p:nvPicPr>
          <p:cNvPr id="9" name="Picture 8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51D9CF1A-295E-4E52-BCF7-414DCECE1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38" y="4539094"/>
            <a:ext cx="1594657" cy="1228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E6043D-C1D8-4403-BAB9-D2338AD82D0C}"/>
              </a:ext>
            </a:extLst>
          </p:cNvPr>
          <p:cNvSpPr txBox="1"/>
          <p:nvPr/>
        </p:nvSpPr>
        <p:spPr>
          <a:xfrm>
            <a:off x="504220" y="2228419"/>
            <a:ext cx="2715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Bookman Old Style" panose="02050604050505020204" pitchFamily="18" charset="0"/>
              </a:rPr>
              <a:t>a school in Finland </a:t>
            </a:r>
            <a:endParaRPr lang="en-GB" sz="2000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0BDD54-CB6F-43AD-8385-ACF4B93B3F5C}"/>
              </a:ext>
            </a:extLst>
          </p:cNvPr>
          <p:cNvSpPr txBox="1"/>
          <p:nvPr/>
        </p:nvSpPr>
        <p:spPr>
          <a:xfrm>
            <a:off x="4650300" y="2209337"/>
            <a:ext cx="2715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Bookman Old Style" panose="02050604050505020204" pitchFamily="18" charset="0"/>
              </a:rPr>
              <a:t>a school in Greece </a:t>
            </a:r>
            <a:endParaRPr lang="en-GB" sz="2000" dirty="0"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040AF3-895F-4114-A008-65BE7BE6D254}"/>
              </a:ext>
            </a:extLst>
          </p:cNvPr>
          <p:cNvSpPr txBox="1"/>
          <p:nvPr/>
        </p:nvSpPr>
        <p:spPr>
          <a:xfrm>
            <a:off x="13857315" y="-282434"/>
            <a:ext cx="8456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Bookman Old Style" panose="02050604050505020204" pitchFamily="18" charset="0"/>
              </a:rPr>
              <a:t>a school in Belgium </a:t>
            </a:r>
            <a:endParaRPr lang="en-GB" sz="2000" dirty="0">
              <a:latin typeface="Bookman Old Style" panose="02050604050505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4E240-DE04-4E0E-9FEF-3B2D0CB481B3}"/>
              </a:ext>
            </a:extLst>
          </p:cNvPr>
          <p:cNvSpPr txBox="1"/>
          <p:nvPr/>
        </p:nvSpPr>
        <p:spPr>
          <a:xfrm>
            <a:off x="399445" y="5877387"/>
            <a:ext cx="2715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Bookman Old Style" panose="02050604050505020204" pitchFamily="18" charset="0"/>
              </a:rPr>
              <a:t>a school in Italy </a:t>
            </a:r>
            <a:endParaRPr lang="en-GB" sz="2000" dirty="0">
              <a:latin typeface="Bookman Old Style" panose="02050604050505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C9A83E-C75B-4E46-B074-64EFC5CF74C9}"/>
              </a:ext>
            </a:extLst>
          </p:cNvPr>
          <p:cNvSpPr txBox="1"/>
          <p:nvPr/>
        </p:nvSpPr>
        <p:spPr>
          <a:xfrm>
            <a:off x="4010025" y="6000751"/>
            <a:ext cx="4114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Bookman Old Style" panose="02050604050505020204" pitchFamily="18" charset="0"/>
              </a:rPr>
              <a:t>a school in the Basque Country </a:t>
            </a:r>
            <a:endParaRPr lang="en-GB" sz="2000" dirty="0">
              <a:latin typeface="Bookman Old Style" panose="02050604050505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C232ED-054E-47E9-A57E-D3ACCB968B30}"/>
              </a:ext>
            </a:extLst>
          </p:cNvPr>
          <p:cNvSpPr txBox="1"/>
          <p:nvPr/>
        </p:nvSpPr>
        <p:spPr>
          <a:xfrm>
            <a:off x="8743952" y="5915487"/>
            <a:ext cx="2715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Bookman Old Style" panose="02050604050505020204" pitchFamily="18" charset="0"/>
              </a:rPr>
              <a:t>a school in Turkey </a:t>
            </a:r>
            <a:endParaRPr lang="en-GB" sz="2000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Image result for free clipart Finnish flag">
            <a:extLst>
              <a:ext uri="{FF2B5EF4-FFF2-40B4-BE49-F238E27FC236}">
                <a16:creationId xmlns:a16="http://schemas.microsoft.com/office/drawing/2014/main" id="{8D8CC2C2-43AE-423C-9005-523D1E2B4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317" y="449060"/>
            <a:ext cx="1594657" cy="106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7CD71B-BCCD-4BEE-89B7-770DCDCCC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51" y="4429526"/>
            <a:ext cx="1276508" cy="1104499"/>
          </a:xfrm>
          <a:prstGeom prst="rect">
            <a:avLst/>
          </a:prstGeom>
        </p:spPr>
      </p:pic>
      <p:pic>
        <p:nvPicPr>
          <p:cNvPr id="1028" name="Picture 4" descr="Image result for free clipart flag Greece">
            <a:extLst>
              <a:ext uri="{FF2B5EF4-FFF2-40B4-BE49-F238E27FC236}">
                <a16:creationId xmlns:a16="http://schemas.microsoft.com/office/drawing/2014/main" id="{144F1C5F-CB71-4609-8BF2-7618CEA3F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34" y="385274"/>
            <a:ext cx="1252115" cy="122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ree clipart flag Belgium">
            <a:extLst>
              <a:ext uri="{FF2B5EF4-FFF2-40B4-BE49-F238E27FC236}">
                <a16:creationId xmlns:a16="http://schemas.microsoft.com/office/drawing/2014/main" id="{DD72528E-6C6A-49F4-B9D6-932A4F2A9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416" y="385274"/>
            <a:ext cx="1229705" cy="102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ree clipart flag Turkey">
            <a:extLst>
              <a:ext uri="{FF2B5EF4-FFF2-40B4-BE49-F238E27FC236}">
                <a16:creationId xmlns:a16="http://schemas.microsoft.com/office/drawing/2014/main" id="{51F3A4B2-336A-484C-80B3-30D227AE3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121" y="3857746"/>
            <a:ext cx="1266825" cy="140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51BC236E-F0F9-45D5-8DA0-5CDED75530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20" y="4422351"/>
            <a:ext cx="1266825" cy="12581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6BED75-A683-409A-99E4-85AF64B055E5}"/>
              </a:ext>
            </a:extLst>
          </p:cNvPr>
          <p:cNvSpPr txBox="1"/>
          <p:nvPr/>
        </p:nvSpPr>
        <p:spPr>
          <a:xfrm>
            <a:off x="8545248" y="2138316"/>
            <a:ext cx="2715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Bookman Old Style" panose="02050604050505020204" pitchFamily="18" charset="0"/>
              </a:rPr>
              <a:t>a school in Belgium </a:t>
            </a:r>
            <a:endParaRPr lang="en-GB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22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77FA0A-EE00-47DC-8186-46D8DF95D824}"/>
              </a:ext>
            </a:extLst>
          </p:cNvPr>
          <p:cNvSpPr txBox="1"/>
          <p:nvPr/>
        </p:nvSpPr>
        <p:spPr>
          <a:xfrm>
            <a:off x="3115408" y="3027976"/>
            <a:ext cx="6619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>
                <a:latin typeface="Bookman Old Style" panose="02050604050505020204" pitchFamily="18" charset="0"/>
              </a:rPr>
              <a:t>And they said ...</a:t>
            </a:r>
            <a:endParaRPr lang="en-GB" sz="54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EDAC026D-D812-4FAD-826B-C16C99246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96" y="1614344"/>
            <a:ext cx="1594657" cy="1228725"/>
          </a:xfrm>
          <a:prstGeom prst="rect">
            <a:avLst/>
          </a:prstGeom>
        </p:spPr>
      </p:pic>
      <p:pic>
        <p:nvPicPr>
          <p:cNvPr id="5" name="Picture 4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2C0CF6BA-06F1-45C9-A7FC-6DFB5CDA1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91" y="1690747"/>
            <a:ext cx="1594657" cy="1228725"/>
          </a:xfrm>
          <a:prstGeom prst="rect">
            <a:avLst/>
          </a:prstGeom>
        </p:spPr>
      </p:pic>
      <p:pic>
        <p:nvPicPr>
          <p:cNvPr id="6" name="Picture 5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F4299C25-F197-4C95-AEB7-53599C8D9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81" y="1651583"/>
            <a:ext cx="1594657" cy="1228725"/>
          </a:xfrm>
          <a:prstGeom prst="rect">
            <a:avLst/>
          </a:prstGeom>
        </p:spPr>
      </p:pic>
      <p:pic>
        <p:nvPicPr>
          <p:cNvPr id="7" name="Picture 6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6B83AF03-5B76-445C-9581-EAB1AE8CE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6" y="5100252"/>
            <a:ext cx="1594657" cy="1228725"/>
          </a:xfrm>
          <a:prstGeom prst="rect">
            <a:avLst/>
          </a:prstGeom>
        </p:spPr>
      </p:pic>
      <p:pic>
        <p:nvPicPr>
          <p:cNvPr id="8" name="Picture 7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630E3B16-3065-4FEF-9DE4-99BDB267D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43" y="5097402"/>
            <a:ext cx="1594657" cy="1228725"/>
          </a:xfrm>
          <a:prstGeom prst="rect">
            <a:avLst/>
          </a:prstGeom>
        </p:spPr>
      </p:pic>
      <p:pic>
        <p:nvPicPr>
          <p:cNvPr id="9" name="Picture 8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51D9CF1A-295E-4E52-BCF7-414DCECE1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064" y="5084617"/>
            <a:ext cx="1594657" cy="1228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040AF3-895F-4114-A008-65BE7BE6D254}"/>
              </a:ext>
            </a:extLst>
          </p:cNvPr>
          <p:cNvSpPr txBox="1"/>
          <p:nvPr/>
        </p:nvSpPr>
        <p:spPr>
          <a:xfrm>
            <a:off x="13857315" y="-282434"/>
            <a:ext cx="8456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Bookman Old Style" panose="02050604050505020204" pitchFamily="18" charset="0"/>
              </a:rPr>
              <a:t>a school in Belgium </a:t>
            </a:r>
            <a:endParaRPr lang="en-GB" sz="2000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Image result for free clipart Finnish flag">
            <a:extLst>
              <a:ext uri="{FF2B5EF4-FFF2-40B4-BE49-F238E27FC236}">
                <a16:creationId xmlns:a16="http://schemas.microsoft.com/office/drawing/2014/main" id="{8D8CC2C2-43AE-423C-9005-523D1E2B4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1" y="408506"/>
            <a:ext cx="1594657" cy="106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7CD71B-BCCD-4BEE-89B7-770DCDCCC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68" y="4080221"/>
            <a:ext cx="1276508" cy="923330"/>
          </a:xfrm>
          <a:prstGeom prst="rect">
            <a:avLst/>
          </a:prstGeom>
        </p:spPr>
      </p:pic>
      <p:pic>
        <p:nvPicPr>
          <p:cNvPr id="1028" name="Picture 4" descr="Image result for free clipart flag Greece">
            <a:extLst>
              <a:ext uri="{FF2B5EF4-FFF2-40B4-BE49-F238E27FC236}">
                <a16:creationId xmlns:a16="http://schemas.microsoft.com/office/drawing/2014/main" id="{144F1C5F-CB71-4609-8BF2-7618CEA3F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68" y="455322"/>
            <a:ext cx="1378175" cy="101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ree clipart flag Belgium">
            <a:extLst>
              <a:ext uri="{FF2B5EF4-FFF2-40B4-BE49-F238E27FC236}">
                <a16:creationId xmlns:a16="http://schemas.microsoft.com/office/drawing/2014/main" id="{DD72528E-6C6A-49F4-B9D6-932A4F2A9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41" y="419209"/>
            <a:ext cx="1229705" cy="9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ree clipart flag Turkey">
            <a:extLst>
              <a:ext uri="{FF2B5EF4-FFF2-40B4-BE49-F238E27FC236}">
                <a16:creationId xmlns:a16="http://schemas.microsoft.com/office/drawing/2014/main" id="{51F3A4B2-336A-484C-80B3-30D227AE3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213" y="3837851"/>
            <a:ext cx="1266825" cy="118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51BC236E-F0F9-45D5-8DA0-5CDED75530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9" y="3951306"/>
            <a:ext cx="1266825" cy="1104500"/>
          </a:xfrm>
          <a:prstGeom prst="rect">
            <a:avLst/>
          </a:prstGeom>
        </p:spPr>
      </p:pic>
      <p:pic>
        <p:nvPicPr>
          <p:cNvPr id="2050" name="Picture 2" descr="Image result for free clipart speech bubble">
            <a:extLst>
              <a:ext uri="{FF2B5EF4-FFF2-40B4-BE49-F238E27FC236}">
                <a16:creationId xmlns:a16="http://schemas.microsoft.com/office/drawing/2014/main" id="{46E8A4FF-DC84-4142-BD62-F254E1924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017" y="505819"/>
            <a:ext cx="2041302" cy="18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free clipart speech bubble">
            <a:extLst>
              <a:ext uri="{FF2B5EF4-FFF2-40B4-BE49-F238E27FC236}">
                <a16:creationId xmlns:a16="http://schemas.microsoft.com/office/drawing/2014/main" id="{88B30C64-E283-4787-9259-A86F314DE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10" y="513571"/>
            <a:ext cx="2041302" cy="18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free clipart speech bubble">
            <a:extLst>
              <a:ext uri="{FF2B5EF4-FFF2-40B4-BE49-F238E27FC236}">
                <a16:creationId xmlns:a16="http://schemas.microsoft.com/office/drawing/2014/main" id="{92E90E63-DFDC-4FF5-9F99-B7D3423E9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270" y="559211"/>
            <a:ext cx="2041302" cy="18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result for free clipart speech bubble">
            <a:extLst>
              <a:ext uri="{FF2B5EF4-FFF2-40B4-BE49-F238E27FC236}">
                <a16:creationId xmlns:a16="http://schemas.microsoft.com/office/drawing/2014/main" id="{AA3270A0-B476-4689-852F-AAEDCD974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419" y="3886964"/>
            <a:ext cx="2041302" cy="18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free clipart speech bubble">
            <a:extLst>
              <a:ext uri="{FF2B5EF4-FFF2-40B4-BE49-F238E27FC236}">
                <a16:creationId xmlns:a16="http://schemas.microsoft.com/office/drawing/2014/main" id="{8EEF970D-9E0F-491B-BC01-5E99A1947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93" y="4108255"/>
            <a:ext cx="2041302" cy="18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free clipart speech bubble">
            <a:extLst>
              <a:ext uri="{FF2B5EF4-FFF2-40B4-BE49-F238E27FC236}">
                <a16:creationId xmlns:a16="http://schemas.microsoft.com/office/drawing/2014/main" id="{CF8A69C1-C26A-4865-9A45-98255BC36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311" y="3995752"/>
            <a:ext cx="2041302" cy="18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DA1D6E-9B90-4985-B179-63CBEF94C21D}"/>
              </a:ext>
            </a:extLst>
          </p:cNvPr>
          <p:cNvSpPr txBox="1"/>
          <p:nvPr/>
        </p:nvSpPr>
        <p:spPr>
          <a:xfrm>
            <a:off x="2470580" y="918032"/>
            <a:ext cx="137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latin typeface="Bookman Old Style" panose="02050604050505020204" pitchFamily="18" charset="0"/>
              </a:rPr>
              <a:t>Ollaan kavereita!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3DD71B-48D3-45F3-AE7F-F28E9CA7673F}"/>
              </a:ext>
            </a:extLst>
          </p:cNvPr>
          <p:cNvSpPr txBox="1"/>
          <p:nvPr/>
        </p:nvSpPr>
        <p:spPr>
          <a:xfrm>
            <a:off x="6319837" y="888967"/>
            <a:ext cx="137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Ας γίνουμε φίλοι</a:t>
            </a:r>
            <a:r>
              <a:rPr lang="fi-FI" dirty="0">
                <a:latin typeface="Bookman Old Style" panose="02050604050505020204" pitchFamily="18" charset="0"/>
              </a:rPr>
              <a:t>!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41F070-70C6-491A-B6A5-B80C76CF9BA5}"/>
              </a:ext>
            </a:extLst>
          </p:cNvPr>
          <p:cNvSpPr txBox="1"/>
          <p:nvPr/>
        </p:nvSpPr>
        <p:spPr>
          <a:xfrm>
            <a:off x="10161724" y="918032"/>
            <a:ext cx="1378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latin typeface="Bookman Old Style" panose="02050604050505020204" pitchFamily="18" charset="0"/>
              </a:rPr>
              <a:t>Laten we vrienden zijn!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6CC5C5-CE5D-45C5-9522-B2EB67F740F4}"/>
              </a:ext>
            </a:extLst>
          </p:cNvPr>
          <p:cNvSpPr txBox="1"/>
          <p:nvPr/>
        </p:nvSpPr>
        <p:spPr>
          <a:xfrm>
            <a:off x="2306610" y="4425080"/>
            <a:ext cx="148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latin typeface="Bookman Old Style" panose="02050604050505020204" pitchFamily="18" charset="0"/>
              </a:rPr>
              <a:t>Diventiamo amici!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556E7F-AB9E-46B5-9E1E-E8EBB9EBD1FB}"/>
              </a:ext>
            </a:extLst>
          </p:cNvPr>
          <p:cNvSpPr txBox="1"/>
          <p:nvPr/>
        </p:nvSpPr>
        <p:spPr>
          <a:xfrm>
            <a:off x="6392949" y="4425080"/>
            <a:ext cx="1378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Bookman Old Style" panose="02050604050505020204" pitchFamily="18" charset="0"/>
              </a:rPr>
              <a:t>Lagunak</a:t>
            </a:r>
            <a:r>
              <a:rPr lang="en-GB" dirty="0">
                <a:latin typeface="Bookman Old Style" panose="02050604050505020204" pitchFamily="18" charset="0"/>
              </a:rPr>
              <a:t> </a:t>
            </a:r>
            <a:r>
              <a:rPr lang="en-GB" dirty="0" err="1">
                <a:latin typeface="Bookman Old Style" panose="02050604050505020204" pitchFamily="18" charset="0"/>
              </a:rPr>
              <a:t>izan</a:t>
            </a:r>
            <a:r>
              <a:rPr lang="en-GB" dirty="0">
                <a:latin typeface="Bookman Old Style" panose="02050604050505020204" pitchFamily="18" charset="0"/>
              </a:rPr>
              <a:t> </a:t>
            </a:r>
            <a:r>
              <a:rPr lang="en-GB" dirty="0" err="1">
                <a:latin typeface="Bookman Old Style" panose="02050604050505020204" pitchFamily="18" charset="0"/>
              </a:rPr>
              <a:t>gaitezen</a:t>
            </a:r>
            <a:r>
              <a:rPr lang="en-GB" dirty="0">
                <a:latin typeface="Bookman Old Style" panose="02050604050505020204" pitchFamily="18" charset="0"/>
              </a:rPr>
              <a:t>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6D7E27-C887-40C7-925D-C5C7C477472D}"/>
              </a:ext>
            </a:extLst>
          </p:cNvPr>
          <p:cNvSpPr txBox="1"/>
          <p:nvPr/>
        </p:nvSpPr>
        <p:spPr>
          <a:xfrm>
            <a:off x="10161723" y="4261821"/>
            <a:ext cx="137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Bookman Old Style" panose="02050604050505020204" pitchFamily="18" charset="0"/>
              </a:rPr>
              <a:t>Arkadaş</a:t>
            </a:r>
            <a:r>
              <a:rPr lang="en-GB" dirty="0">
                <a:latin typeface="Bookman Old Style" panose="02050604050505020204" pitchFamily="18" charset="0"/>
              </a:rPr>
              <a:t> </a:t>
            </a:r>
            <a:r>
              <a:rPr lang="en-GB" dirty="0" err="1">
                <a:latin typeface="Bookman Old Style" panose="02050604050505020204" pitchFamily="18" charset="0"/>
              </a:rPr>
              <a:t>olalım</a:t>
            </a:r>
            <a:r>
              <a:rPr lang="en-GB" dirty="0">
                <a:latin typeface="Bookman Old Style" panose="02050604050505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9400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59B3A5-F060-4C7B-9C4F-32536E791450}"/>
              </a:ext>
            </a:extLst>
          </p:cNvPr>
          <p:cNvSpPr txBox="1"/>
          <p:nvPr/>
        </p:nvSpPr>
        <p:spPr>
          <a:xfrm>
            <a:off x="8842248" y="1481327"/>
            <a:ext cx="2926080" cy="4834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Bookman Old Style" panose="02050604050505020204" pitchFamily="18" charset="0"/>
                <a:ea typeface="+mj-ea"/>
                <a:cs typeface="+mj-cs"/>
              </a:rPr>
              <a:t>And so they became friends and did all kinds of fun stuff together. </a:t>
            </a:r>
          </a:p>
        </p:txBody>
      </p:sp>
      <p:sp>
        <p:nvSpPr>
          <p:cNvPr id="93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074" name="Picture 2" descr="Image result for free clipart friends">
            <a:extLst>
              <a:ext uri="{FF2B5EF4-FFF2-40B4-BE49-F238E27FC236}">
                <a16:creationId xmlns:a16="http://schemas.microsoft.com/office/drawing/2014/main" id="{E7485443-25F9-491B-A0B8-A0E14649B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r="3133" b="2"/>
          <a:stretch/>
        </p:blipFill>
        <p:spPr bwMode="auto"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358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free clipart speech bubble">
            <a:extLst>
              <a:ext uri="{FF2B5EF4-FFF2-40B4-BE49-F238E27FC236}">
                <a16:creationId xmlns:a16="http://schemas.microsoft.com/office/drawing/2014/main" id="{32E92EFA-6B11-4899-B2A7-F80D3D8C3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434377"/>
            <a:ext cx="8248650" cy="555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D6014-E0A1-467B-8B49-CD2DC50A6E2A}"/>
              </a:ext>
            </a:extLst>
          </p:cNvPr>
          <p:cNvSpPr txBox="1"/>
          <p:nvPr/>
        </p:nvSpPr>
        <p:spPr>
          <a:xfrm>
            <a:off x="1988038" y="1011115"/>
            <a:ext cx="7263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Bookman Old Style" panose="02050604050505020204" pitchFamily="18" charset="0"/>
              </a:rPr>
              <a:t>“Let’s make some kites and fly them,” said Italy.</a:t>
            </a:r>
          </a:p>
        </p:txBody>
      </p:sp>
      <p:pic>
        <p:nvPicPr>
          <p:cNvPr id="4100" name="Picture 4" descr="Image result for free clipart kites">
            <a:extLst>
              <a:ext uri="{FF2B5EF4-FFF2-40B4-BE49-F238E27FC236}">
                <a16:creationId xmlns:a16="http://schemas.microsoft.com/office/drawing/2014/main" id="{754EF7BB-1D65-46C9-9F68-0A77048E9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4675011"/>
            <a:ext cx="13525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1FF8FC-FCAB-4190-87C5-34A6B9D4579D}"/>
              </a:ext>
            </a:extLst>
          </p:cNvPr>
          <p:cNvSpPr txBox="1"/>
          <p:nvPr/>
        </p:nvSpPr>
        <p:spPr>
          <a:xfrm>
            <a:off x="9906000" y="4181475"/>
            <a:ext cx="2085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>
                <a:latin typeface="Bookman Old Style" panose="02050604050505020204" pitchFamily="18" charset="0"/>
              </a:rPr>
              <a:t>So they did.</a:t>
            </a:r>
            <a:endParaRPr lang="en-GB" sz="4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CB0E8CF-3B42-4C7A-8F33-74730425A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Picture 8" descr="A group of people riding skis down a snow covered slope&#10;&#10;Description automatically generated">
            <a:extLst>
              <a:ext uri="{FF2B5EF4-FFF2-40B4-BE49-F238E27FC236}">
                <a16:creationId xmlns:a16="http://schemas.microsoft.com/office/drawing/2014/main" id="{3ED9DB64-D0AC-4892-A8A4-E1E98E849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94" r="4604" b="-1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1" name="Picture 10" descr="A group of people cross country skiing in the snow&#10;&#10;Description automatically generated">
            <a:extLst>
              <a:ext uri="{FF2B5EF4-FFF2-40B4-BE49-F238E27FC236}">
                <a16:creationId xmlns:a16="http://schemas.microsoft.com/office/drawing/2014/main" id="{2D75559E-9024-4993-80D7-DA52804AF7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7" r="2" b="2263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2" name="Picture 2" descr="Image result for free clipart Finnish flag">
            <a:extLst>
              <a:ext uri="{FF2B5EF4-FFF2-40B4-BE49-F238E27FC236}">
                <a16:creationId xmlns:a16="http://schemas.microsoft.com/office/drawing/2014/main" id="{2A69AD37-D9B6-4340-92F7-CA28AD73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" r="-1" b="166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pink, table, sitting, cake&#10;&#10;Description automatically generated">
            <a:extLst>
              <a:ext uri="{FF2B5EF4-FFF2-40B4-BE49-F238E27FC236}">
                <a16:creationId xmlns:a16="http://schemas.microsoft.com/office/drawing/2014/main" id="{587CF4BD-4B0F-420D-8A8E-71B642D588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4" r="-4" b="25103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21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020C2843-C116-4C96-9505-CC7D4BB5A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1" r="-2" b="21795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Picture 4" descr="Image result for free clipart flag Greece">
            <a:extLst>
              <a:ext uri="{FF2B5EF4-FFF2-40B4-BE49-F238E27FC236}">
                <a16:creationId xmlns:a16="http://schemas.microsoft.com/office/drawing/2014/main" id="{DCB588E2-3EA6-424D-83B1-8DEC95A76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 r="2" b="30689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child, book, young, room&#10;&#10;Description automatically generated">
            <a:extLst>
              <a:ext uri="{FF2B5EF4-FFF2-40B4-BE49-F238E27FC236}">
                <a16:creationId xmlns:a16="http://schemas.microsoft.com/office/drawing/2014/main" id="{7470AC2E-A1C7-4FCF-8381-2665309511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 r="2" b="1764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 descr="A picture containing person, child, holding, kite&#10;&#10;Description automatically generated">
            <a:extLst>
              <a:ext uri="{FF2B5EF4-FFF2-40B4-BE49-F238E27FC236}">
                <a16:creationId xmlns:a16="http://schemas.microsoft.com/office/drawing/2014/main" id="{A6095305-6C66-422E-AC4A-DB89ECF025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" r="-2" b="36926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7127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ijdelijke aanduiding voor inhoud 4" descr="Afbeelding met gras, vlieger, buiten, kind&#10;&#10;Automatisch gegenereerde beschrijving">
            <a:extLst>
              <a:ext uri="{FF2B5EF4-FFF2-40B4-BE49-F238E27FC236}">
                <a16:creationId xmlns:a16="http://schemas.microsoft.com/office/drawing/2014/main" id="{ECBE9D39-9674-4AA5-8420-4E47EE96C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2" r="-3" b="23183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8" name="Afbeelding 12" descr="Afbeelding met persoon, kind, binnen, staand&#10;&#10;Automatisch gegenereerde beschrijving">
            <a:extLst>
              <a:ext uri="{FF2B5EF4-FFF2-40B4-BE49-F238E27FC236}">
                <a16:creationId xmlns:a16="http://schemas.microsoft.com/office/drawing/2014/main" id="{4D5B95B4-BC20-42C5-B4DC-B66F6FE9B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91" r="-2" b="4456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Tijdelijke aanduiding voor inhoud 3" descr="Afbeelding met gras, buiten, gebouw, persoon&#10;&#10;Automatisch gegenereerde beschrijving">
            <a:extLst>
              <a:ext uri="{FF2B5EF4-FFF2-40B4-BE49-F238E27FC236}">
                <a16:creationId xmlns:a16="http://schemas.microsoft.com/office/drawing/2014/main" id="{648DB9B4-6255-443A-93AC-7ADEC210C5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015" b="1254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Picture 6" descr="Image result for free clipart flag Belgium">
            <a:extLst>
              <a:ext uri="{FF2B5EF4-FFF2-40B4-BE49-F238E27FC236}">
                <a16:creationId xmlns:a16="http://schemas.microsoft.com/office/drawing/2014/main" id="{A7871317-1CA9-4621-9890-003BC70EB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 r="1" b="14167"/>
          <a:stretch/>
        </p:blipFill>
        <p:spPr bwMode="auto"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68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846F7E4C-EC73-4C39-B5BF-F4F50EDEC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1" r="-1" b="28735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5D9D12-FFF1-4DDB-8803-E8DBB88F5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67" r="-2" b="23270"/>
          <a:stretch/>
        </p:blipFill>
        <p:spPr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FDAD3D-85EB-44A1-A492-4D1D9E594C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23847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picture containing person, child, outdoor, girl&#10;&#10;Description automatically generated">
            <a:extLst>
              <a:ext uri="{FF2B5EF4-FFF2-40B4-BE49-F238E27FC236}">
                <a16:creationId xmlns:a16="http://schemas.microsoft.com/office/drawing/2014/main" id="{A2669FBD-BBE4-4243-95C5-405FB34C6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4" b="37230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3D96C4-80D2-4623-8AD8-8403F92473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736" r="-2" b="11318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3994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F069F5822CA1A48AEFB1622FDD36EA1" ma:contentTypeVersion="9" ma:contentTypeDescription="Luo uusi asiakirja." ma:contentTypeScope="" ma:versionID="e444442024629f8b51274f8b26c4e4d6">
  <xsd:schema xmlns:xsd="http://www.w3.org/2001/XMLSchema" xmlns:xs="http://www.w3.org/2001/XMLSchema" xmlns:p="http://schemas.microsoft.com/office/2006/metadata/properties" xmlns:ns3="0d77510a-86a4-4fc3-a675-ac5dffd2f3b4" xmlns:ns4="e1f654dd-9453-44d9-b3ff-2baddcac5c9a" targetNamespace="http://schemas.microsoft.com/office/2006/metadata/properties" ma:root="true" ma:fieldsID="db28c6090e5543fd625f49723ef20e1a" ns3:_="" ns4:_="">
    <xsd:import namespace="0d77510a-86a4-4fc3-a675-ac5dffd2f3b4"/>
    <xsd:import namespace="e1f654dd-9453-44d9-b3ff-2baddcac5c9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7510a-86a4-4fc3-a675-ac5dffd2f3b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f654dd-9453-44d9-b3ff-2baddcac5c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6B3D38-1865-4ADB-80CB-A3E48AE277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77510a-86a4-4fc3-a675-ac5dffd2f3b4"/>
    <ds:schemaRef ds:uri="e1f654dd-9453-44d9-b3ff-2baddcac5c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FCECBE-B74A-4137-BCD2-72C2BFC28C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76922E-1C1A-47FA-9330-F5CF0CAE072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123</Words>
  <Application>Microsoft Office PowerPoint</Application>
  <PresentationFormat>Widescreen</PresentationFormat>
  <Paragraphs>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Bookman Old Style</vt:lpstr>
      <vt:lpstr>Calibri</vt:lpstr>
      <vt:lpstr>Calibri Light</vt:lpstr>
      <vt:lpstr>Rockwell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Jalkanen</dc:creator>
  <cp:lastModifiedBy>Joanne Jalkanen</cp:lastModifiedBy>
  <cp:revision>2</cp:revision>
  <dcterms:created xsi:type="dcterms:W3CDTF">2020-02-10T19:37:27Z</dcterms:created>
  <dcterms:modified xsi:type="dcterms:W3CDTF">2020-02-10T19:44:14Z</dcterms:modified>
</cp:coreProperties>
</file>