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5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54B589D-F258-408A-90E9-0439BB629AA8}" type="datetimeFigureOut">
              <a:rPr lang="fi-FI" smtClean="0"/>
              <a:t>23.1.2015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BCB55BB-9F05-4ED1-98A5-59D37727DFC2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Kristinuskon voitto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67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755576" y="6525344"/>
            <a:ext cx="6781800" cy="16002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79512" y="332656"/>
            <a:ext cx="8568952" cy="6118448"/>
          </a:xfrm>
        </p:spPr>
        <p:txBody>
          <a:bodyPr/>
          <a:lstStyle/>
          <a:p>
            <a:pPr marL="114300" indent="0">
              <a:buNone/>
            </a:pPr>
            <a:r>
              <a:rPr lang="fi-FI" dirty="0" smtClean="0"/>
              <a:t>Miksi kristinusko levisi Roomassa nopeasti?</a:t>
            </a:r>
          </a:p>
          <a:p>
            <a:pPr marL="571500" indent="-457200">
              <a:buAutoNum type="alphaLcParenR"/>
            </a:pPr>
            <a:r>
              <a:rPr lang="fi-FI" dirty="0" smtClean="0"/>
              <a:t>Ulkoiset syyt</a:t>
            </a:r>
          </a:p>
          <a:p>
            <a:pPr marL="114300" indent="0">
              <a:buNone/>
            </a:pPr>
            <a:r>
              <a:rPr lang="fi-FI" dirty="0"/>
              <a:t> </a:t>
            </a:r>
            <a:r>
              <a:rPr lang="fi-FI" dirty="0" smtClean="0"/>
              <a:t>    * Rooman rauha (</a:t>
            </a:r>
            <a:r>
              <a:rPr lang="fi-FI" dirty="0" err="1" smtClean="0"/>
              <a:t>Pax</a:t>
            </a:r>
            <a:r>
              <a:rPr lang="fi-FI" dirty="0" smtClean="0"/>
              <a:t> </a:t>
            </a:r>
            <a:r>
              <a:rPr lang="fi-FI" dirty="0" err="1" smtClean="0"/>
              <a:t>Romana</a:t>
            </a:r>
            <a:r>
              <a:rPr lang="fi-FI" dirty="0" smtClean="0"/>
              <a:t>)</a:t>
            </a:r>
          </a:p>
          <a:p>
            <a:pPr marL="114300" indent="0">
              <a:buNone/>
            </a:pPr>
            <a:r>
              <a:rPr lang="fi-FI" dirty="0" smtClean="0"/>
              <a:t>     * Välimeren ympäristön </a:t>
            </a:r>
            <a:r>
              <a:rPr lang="fi-FI" dirty="0" err="1" smtClean="0"/>
              <a:t>yleiskieli,kreikka</a:t>
            </a:r>
            <a:endParaRPr lang="fi-FI" dirty="0" smtClean="0"/>
          </a:p>
          <a:p>
            <a:pPr marL="114300" indent="0">
              <a:buNone/>
            </a:pPr>
            <a:r>
              <a:rPr lang="fi-FI" dirty="0"/>
              <a:t> </a:t>
            </a:r>
            <a:r>
              <a:rPr lang="fi-FI" dirty="0" smtClean="0"/>
              <a:t>    * hyvät sotilastiet</a:t>
            </a:r>
          </a:p>
          <a:p>
            <a:pPr marL="114300" indent="0">
              <a:buNone/>
            </a:pPr>
            <a:r>
              <a:rPr lang="fi-FI" dirty="0"/>
              <a:t> </a:t>
            </a:r>
            <a:r>
              <a:rPr lang="fi-FI" dirty="0" smtClean="0"/>
              <a:t>    * Rooman valtakunnan uskonnollinen suvaitsevaisuus</a:t>
            </a:r>
          </a:p>
          <a:p>
            <a:pPr marL="114300" indent="0">
              <a:buNone/>
            </a:pPr>
            <a:r>
              <a:rPr lang="fi-FI" dirty="0" smtClean="0"/>
              <a:t>b) Sisäiset syyt</a:t>
            </a:r>
          </a:p>
          <a:p>
            <a:pPr marL="114300" indent="0">
              <a:buNone/>
            </a:pPr>
            <a:r>
              <a:rPr lang="fi-FI" dirty="0"/>
              <a:t> </a:t>
            </a:r>
            <a:r>
              <a:rPr lang="fi-FI" dirty="0" smtClean="0"/>
              <a:t>    * kristinuskon monoteismi</a:t>
            </a:r>
          </a:p>
          <a:p>
            <a:pPr marL="114300" indent="0">
              <a:buNone/>
            </a:pPr>
            <a:r>
              <a:rPr lang="fi-FI" dirty="0"/>
              <a:t> </a:t>
            </a:r>
            <a:r>
              <a:rPr lang="fi-FI" dirty="0" smtClean="0"/>
              <a:t>    * korkea moraali</a:t>
            </a:r>
          </a:p>
          <a:p>
            <a:pPr marL="114300" indent="0">
              <a:buNone/>
            </a:pPr>
            <a:r>
              <a:rPr lang="fi-FI" dirty="0"/>
              <a:t> </a:t>
            </a:r>
            <a:r>
              <a:rPr lang="fi-FI" dirty="0" smtClean="0"/>
              <a:t>    * lähimmäisenrakkaus</a:t>
            </a:r>
          </a:p>
          <a:p>
            <a:pPr marL="114300" indent="0">
              <a:buNone/>
            </a:pPr>
            <a:r>
              <a:rPr lang="fi-FI" dirty="0"/>
              <a:t> </a:t>
            </a:r>
            <a:r>
              <a:rPr lang="fi-FI" dirty="0" smtClean="0"/>
              <a:t>    * voimakas lähetystyö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483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/>
          <a:lstStyle/>
          <a:p>
            <a:pPr marL="114300" indent="0">
              <a:buNone/>
            </a:pPr>
            <a:r>
              <a:rPr lang="fi-FI" dirty="0" smtClean="0"/>
              <a:t>Miksi kristinusko muuttui Rooman valtakunnassa kielletystä ainoaksi sallituksi uskonnoksi?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Aluksi kristityt saivat olla rauhassa, vaikka kieltäytyivät keisarinpalvonnasta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200-luvulla kristittyjä alettiin vainota koska he kieltäytyivät palvomasta keisaria ja Rooman perinteisiä jumalia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Kristinuskoa ei kuitenkaan saatu kitkettyä Roomasta ja 313 </a:t>
            </a:r>
            <a:r>
              <a:rPr lang="fi-FI" dirty="0" err="1" smtClean="0"/>
              <a:t>Konstantinus</a:t>
            </a:r>
            <a:r>
              <a:rPr lang="fi-FI" dirty="0" smtClean="0"/>
              <a:t> Suuri lopetti kristittyjen vainot ja sääti uskonnonvapauden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300-luvun lopussa yhtenäisen Rooman viimeinen keisari kielsi muut uskonnot ja niiden harjoittamisen </a:t>
            </a:r>
            <a:r>
              <a:rPr lang="fi-FI" smtClean="0"/>
              <a:t>ja kristinusko </a:t>
            </a:r>
            <a:r>
              <a:rPr lang="fi-FI" dirty="0" smtClean="0"/>
              <a:t>nousi ainoaksi </a:t>
            </a:r>
            <a:r>
              <a:rPr lang="fi-FI" smtClean="0"/>
              <a:t>sallituksi uskonnoksi</a:t>
            </a:r>
            <a:endParaRPr lang="fi-FI" dirty="0" smtClean="0"/>
          </a:p>
          <a:p>
            <a:pPr>
              <a:buFont typeface="Arial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079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teekki">
  <a:themeElements>
    <a:clrScheme name="Apteekki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teekki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teek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10</TotalTime>
  <Words>118</Words>
  <Application>Microsoft Office PowerPoint</Application>
  <PresentationFormat>Näytössä katseltava diaesitys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Apteekki</vt:lpstr>
      <vt:lpstr>Kristinuskon voitto</vt:lpstr>
      <vt:lpstr>PowerPoint-esitys</vt:lpstr>
      <vt:lpstr>PowerPoint-esitys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Kristinuskon voitto</dc:title>
  <dc:creator>opiskelija</dc:creator>
  <cp:lastModifiedBy>opiskelija</cp:lastModifiedBy>
  <cp:revision>4</cp:revision>
  <dcterms:created xsi:type="dcterms:W3CDTF">2015-01-23T10:17:54Z</dcterms:created>
  <dcterms:modified xsi:type="dcterms:W3CDTF">2015-01-23T10:28:46Z</dcterms:modified>
</cp:coreProperties>
</file>