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296" y="-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uorakulmio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Pyöristetty suorakulmio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Alaotsikko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i-FI" smtClean="0"/>
              <a:t>Muokkaa alaotsikon perustyyliä napsautt.</a:t>
            </a:r>
            <a:endParaRPr kumimoji="0" lang="en-US"/>
          </a:p>
        </p:txBody>
      </p:sp>
      <p:sp>
        <p:nvSpPr>
          <p:cNvPr id="28" name="Päivämäärän paikkamerkki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06080-23D1-4EFD-A069-E160F60C0E60}" type="datetimeFigureOut">
              <a:rPr lang="fi-FI" smtClean="0"/>
              <a:pPr/>
              <a:t>3.10.2018</a:t>
            </a:fld>
            <a:endParaRPr lang="fi-FI"/>
          </a:p>
        </p:txBody>
      </p:sp>
      <p:sp>
        <p:nvSpPr>
          <p:cNvPr id="17" name="Alatunnisteen paikkamerkki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29" name="Dian numeron paikkamerkki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757BAE29-24AA-4F9B-8CDE-026E89D7B957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7" name="Suorakulmio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Suorakulmio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uorakulmio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tsikko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06080-23D1-4EFD-A069-E160F60C0E60}" type="datetimeFigureOut">
              <a:rPr lang="fi-FI" smtClean="0"/>
              <a:pPr/>
              <a:t>3.10.2018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BAE29-24AA-4F9B-8CDE-026E89D7B957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06080-23D1-4EFD-A069-E160F60C0E60}" type="datetimeFigureOut">
              <a:rPr lang="fi-FI" smtClean="0"/>
              <a:pPr/>
              <a:t>3.10.2018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BAE29-24AA-4F9B-8CDE-026E89D7B957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06080-23D1-4EFD-A069-E160F60C0E60}" type="datetimeFigureOut">
              <a:rPr lang="fi-FI" smtClean="0"/>
              <a:pPr/>
              <a:t>3.10.2018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BAE29-24AA-4F9B-8CDE-026E89D7B957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8" name="Sisällön paikkamerkki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uorakulmio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Pyöristetty suorakulmio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06080-23D1-4EFD-A069-E160F60C0E60}" type="datetimeFigureOut">
              <a:rPr lang="fi-FI" smtClean="0"/>
              <a:pPr/>
              <a:t>3.10.2018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fi-FI"/>
          </a:p>
        </p:txBody>
      </p:sp>
      <p:sp>
        <p:nvSpPr>
          <p:cNvPr id="7" name="Suorakulmio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Suorakulmio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orakulmio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757BAE29-24AA-4F9B-8CDE-026E89D7B957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06080-23D1-4EFD-A069-E160F60C0E60}" type="datetimeFigureOut">
              <a:rPr lang="fi-FI" smtClean="0"/>
              <a:pPr/>
              <a:t>3.10.2018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BAE29-24AA-4F9B-8CDE-026E89D7B957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9" name="Sisällön paikkamerkki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11" name="Sisällön paikkamerkki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06080-23D1-4EFD-A069-E160F60C0E60}" type="datetimeFigureOut">
              <a:rPr lang="fi-FI" smtClean="0"/>
              <a:pPr/>
              <a:t>3.10.2018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BAE29-24AA-4F9B-8CDE-026E89D7B957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1" name="Sisällön paikkamerkki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13" name="Sisällön paikkamerkki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06080-23D1-4EFD-A069-E160F60C0E60}" type="datetimeFigureOut">
              <a:rPr lang="fi-FI" smtClean="0"/>
              <a:pPr/>
              <a:t>3.10.2018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BAE29-24AA-4F9B-8CDE-026E89D7B957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06080-23D1-4EFD-A069-E160F60C0E60}" type="datetimeFigureOut">
              <a:rPr lang="fi-FI" smtClean="0"/>
              <a:pPr/>
              <a:t>3.10.2018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BAE29-24AA-4F9B-8CDE-026E89D7B957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Pyöristetty suorakulmio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06080-23D1-4EFD-A069-E160F60C0E60}" type="datetimeFigureOut">
              <a:rPr lang="fi-FI" smtClean="0"/>
              <a:pPr/>
              <a:t>3.10.2018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BAE29-24AA-4F9B-8CDE-026E89D7B957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1" name="Sisällön paikkamerkki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06080-23D1-4EFD-A069-E160F60C0E60}" type="datetimeFigureOut">
              <a:rPr lang="fi-FI" smtClean="0"/>
              <a:pPr/>
              <a:t>3.10.2018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757BAE29-24AA-4F9B-8CDE-026E89D7B957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1" name="Suorakulmio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uorakulmio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uorakulmio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i-FI" smtClean="0"/>
              <a:t>Lisää kuva napsauttamalla kuvaketta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orakulmio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Pyöristetty suorakulmio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Otsikon paikkamerkki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13" name="Tekstin paikkamerkki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  <a:p>
            <a:pPr lvl="1" eaLnBrk="1" latinLnBrk="0" hangingPunct="1"/>
            <a:r>
              <a:rPr kumimoji="0" lang="fi-FI" smtClean="0"/>
              <a:t>toinen taso</a:t>
            </a:r>
          </a:p>
          <a:p>
            <a:pPr lvl="2" eaLnBrk="1" latinLnBrk="0" hangingPunct="1"/>
            <a:r>
              <a:rPr kumimoji="0" lang="fi-FI" smtClean="0"/>
              <a:t>kolmas taso</a:t>
            </a:r>
          </a:p>
          <a:p>
            <a:pPr lvl="3" eaLnBrk="1" latinLnBrk="0" hangingPunct="1"/>
            <a:r>
              <a:rPr kumimoji="0" lang="fi-FI" smtClean="0"/>
              <a:t>neljäs taso</a:t>
            </a:r>
          </a:p>
          <a:p>
            <a:pPr lvl="4" eaLnBrk="1" latinLnBrk="0" hangingPunct="1"/>
            <a:r>
              <a:rPr kumimoji="0" lang="fi-FI" smtClean="0"/>
              <a:t>viides taso</a:t>
            </a:r>
            <a:endParaRPr kumimoji="0" lang="en-US"/>
          </a:p>
        </p:txBody>
      </p:sp>
      <p:sp>
        <p:nvSpPr>
          <p:cNvPr id="14" name="Päivämäärän paikkamerkki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89B06080-23D1-4EFD-A069-E160F60C0E60}" type="datetimeFigureOut">
              <a:rPr lang="fi-FI" smtClean="0"/>
              <a:pPr/>
              <a:t>3.10.2018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fi-FI"/>
          </a:p>
        </p:txBody>
      </p:sp>
      <p:sp>
        <p:nvSpPr>
          <p:cNvPr id="23" name="Dian numeron paikkamerkki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757BAE29-24AA-4F9B-8CDE-026E89D7B957}" type="slidenum">
              <a:rPr lang="fi-FI" smtClean="0"/>
              <a:pPr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Puoluepoliittinen leikkaustehtävä</a:t>
            </a:r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fi-FI" dirty="0" smtClean="0"/>
              <a:t>Suomen valtion budjetti vuodelle 2019 sisältää myös 1,4 miljardin euron velan.</a:t>
            </a:r>
          </a:p>
          <a:p>
            <a:r>
              <a:rPr lang="fi-FI" dirty="0" smtClean="0"/>
              <a:t>Muodostakaa viiden hengen ryhmät.</a:t>
            </a:r>
          </a:p>
          <a:p>
            <a:r>
              <a:rPr lang="fi-FI" dirty="0" smtClean="0"/>
              <a:t>Ottakaa selville puolueenne arvot ja periaatteet.</a:t>
            </a:r>
          </a:p>
          <a:p>
            <a:pPr lvl="1"/>
            <a:r>
              <a:rPr lang="fi-FI" dirty="0" smtClean="0"/>
              <a:t>Periaateohjelmia/puolueohjelmia ei tarvitse lukea sanasta sanaan, tärkeintä on, että pääkohdat selkiytyvät ryhmälle.</a:t>
            </a:r>
          </a:p>
          <a:p>
            <a:pPr lvl="1"/>
            <a:r>
              <a:rPr lang="fi-FI" dirty="0" smtClean="0"/>
              <a:t>Listatkaa puolueen tärkeimmät arvot ja periaatteet.</a:t>
            </a:r>
          </a:p>
          <a:p>
            <a:r>
              <a:rPr lang="fi-FI" dirty="0" smtClean="0"/>
              <a:t>Tämän jälkeen tutustukaa Suomen valtion talousarvioon vuodelle 2019.  </a:t>
            </a:r>
          </a:p>
          <a:p>
            <a:r>
              <a:rPr lang="fi-FI" dirty="0" smtClean="0"/>
              <a:t>Päättäkää demokraattisesti ne leikkauskohteet, jotka puolueenne tekisivät, jos kyseinen puolue pääsisi vallankahvaan.</a:t>
            </a:r>
          </a:p>
          <a:p>
            <a:pPr lvl="1"/>
            <a:r>
              <a:rPr lang="fi-FI" dirty="0" smtClean="0"/>
              <a:t>Listatkaa leikkauskohteet.</a:t>
            </a:r>
          </a:p>
          <a:p>
            <a:pPr lvl="1"/>
            <a:r>
              <a:rPr lang="fi-FI" dirty="0" smtClean="0"/>
              <a:t>Perustelkaa valitsemanne leikkauskohteet. Miksi puolueenne leikkaisi kyseisistä kohteista</a:t>
            </a:r>
            <a:r>
              <a:rPr lang="fi-FI" dirty="0" smtClean="0"/>
              <a:t>.</a:t>
            </a:r>
          </a:p>
          <a:p>
            <a:pPr lvl="1"/>
            <a:r>
              <a:rPr lang="fi-FI" b="1" dirty="0" smtClean="0"/>
              <a:t>Listatkaa myös kohteet, josta ette missään nimessä leikkaisi. Tämä auttaa myös </a:t>
            </a:r>
            <a:r>
              <a:rPr lang="fi-FI" b="1" smtClean="0"/>
              <a:t>leikkauskohteiden päättämisessä.</a:t>
            </a:r>
            <a:endParaRPr lang="fi-FI" b="1" dirty="0" smtClean="0"/>
          </a:p>
          <a:p>
            <a:pPr>
              <a:buNone/>
            </a:pPr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fi-FI" dirty="0" smtClean="0"/>
              <a:t>Jos aikaa jää pohtikaa ryhmissänne vielä mistä leikkaisitte ilman teennäistä puoluepoliittista sitoutumista.</a:t>
            </a:r>
          </a:p>
          <a:p>
            <a:pPr lvl="1"/>
            <a:r>
              <a:rPr lang="fi-FI" dirty="0" smtClean="0"/>
              <a:t>Käytännössä siis pohtikaa mistä itse leikkaisitte tämän hetkisen arvomaailmanne/ajatusmaailmanne mukaisesti, jos olisitte Suomen uusi diktaattori.</a:t>
            </a:r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39</TotalTime>
  <Words>131</Words>
  <Application>Microsoft Office PowerPoint</Application>
  <PresentationFormat>Näytössä katseltava diaesitys (4:3)</PresentationFormat>
  <Paragraphs>13</Paragraphs>
  <Slides>3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3</vt:i4>
      </vt:variant>
    </vt:vector>
  </HeadingPairs>
  <TitlesOfParts>
    <vt:vector size="4" baseType="lpstr">
      <vt:lpstr>Equity</vt:lpstr>
      <vt:lpstr>Puoluepoliittinen leikkaustehtävä</vt:lpstr>
      <vt:lpstr>Dia 2</vt:lpstr>
      <vt:lpstr>Dia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Puoluepoliittinen leikkaustehtävä</dc:title>
  <dc:creator>mikael.fabrin</dc:creator>
  <cp:lastModifiedBy>mikael.fabrin</cp:lastModifiedBy>
  <cp:revision>2</cp:revision>
  <dcterms:created xsi:type="dcterms:W3CDTF">2018-10-02T17:18:59Z</dcterms:created>
  <dcterms:modified xsi:type="dcterms:W3CDTF">2018-10-03T09:17:51Z</dcterms:modified>
</cp:coreProperties>
</file>