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405A5B-A443-AA6E-4DF6-74F5E61F10DB}" v="224" dt="2022-11-18T10:33:45.616"/>
    <p1510:client id="{E62C03FD-650C-4C02-8F9B-862061C969EC}" v="339" dt="2022-11-18T09:54:58.1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7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18073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PUOLUKKA</a:t>
            </a:r>
          </a:p>
        </p:txBody>
      </p:sp>
      <p:sp>
        <p:nvSpPr>
          <p:cNvPr id="3" name="Alaotsikko 2"/>
          <p:cNvSpPr>
            <a:spLocks noGrp="1"/>
          </p:cNvSpPr>
          <p:nvPr>
            <p:ph sz="half" idx="1"/>
          </p:nvPr>
        </p:nvSpPr>
        <p:spPr>
          <a:xfrm>
            <a:off x="838200" y="2333297"/>
            <a:ext cx="4619621" cy="384366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700"/>
              <a:t>PUOLUKKA ON RUNSASKUITUINEN MARJA.</a:t>
            </a:r>
          </a:p>
          <a:p>
            <a:r>
              <a:rPr lang="en-US" sz="1700"/>
              <a:t>SIINÄ ON JONKIN VERRAN E- JA C-VITAMIINEJA SEKÄ KIVENNÄIS AINESTA MM.MANGAANIA.PU0LUKASTA LÖYTYY MONIA ERILAISIA POLYFENOLEJA </a:t>
            </a:r>
          </a:p>
          <a:p>
            <a:endParaRPr lang="en-US" sz="1700"/>
          </a:p>
          <a:p>
            <a:r>
              <a:rPr lang="en-US" sz="1700"/>
              <a:t>PUOLUKKAA ON PERINTEISESTI KÄYTETTY LIHARUOKIEN LISÄKKEENÄ.SITÄ VOIDAAN KÄYTTÄÄ RAAKA AINEENA MARJAKEITTOIHIN,PUUROIHIN,UUNIRUOKIIN,,LEIVOINNAISIIN JA MEHUIHIN.MARJAA SÄILÖTÄÄN PAKASTAMALLA,SURVOMALLA TAI HYYTELÖKSI TAI HILLOKSI KEITTÄMÄLLÄ.</a:t>
            </a:r>
          </a:p>
        </p:txBody>
      </p:sp>
      <p:pic>
        <p:nvPicPr>
          <p:cNvPr id="5" name="Kuva 5" descr="Kuva, joka sisältää kohteen hedelmä, kasvi, kirsikka, vihannes&#10;&#10;Kuvaus luotu automaattisesti">
            <a:extLst>
              <a:ext uri="{FF2B5EF4-FFF2-40B4-BE49-F238E27FC236}">
                <a16:creationId xmlns:a16="http://schemas.microsoft.com/office/drawing/2014/main" id="{87F8E166-B232-0D1C-B07B-80F14ED409F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t="9726" r="1" b="5452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5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E0999F4-8385-1F67-17D5-E83F14BCD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18073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MUSTIKKA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2AA15F-554E-6AA0-82B9-4BE4FE622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33297"/>
            <a:ext cx="4619621" cy="384366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/>
              <a:t>MUSTIKASSA ON E-VITAMIINEJA JA JONKIN VERRAN C-VITAMIINIA.ON HYVÄ RAVINTOKUIDUN LÄHDE.KUIVATTUJA MUSTIKOITA ON AIKA KAUTTOJEN KÄYTETTY LÄÄKKEENÄ VATSAVAIVOIHIN.</a:t>
            </a:r>
          </a:p>
          <a:p>
            <a:r>
              <a:rPr lang="en-US" sz="2000"/>
              <a:t>SUPERRUUAKSI MUSTIKAN TEKEVÄT SEN SISÄLTÄMÄT POLYFENOLIT.MONIKÄYTTÖINEN MUSTIKKA SOPII LEIVONNAISIIN,KIISSELEIHIN PUUROIHIN JA JÄLKIRUOKIIN.</a:t>
            </a:r>
          </a:p>
        </p:txBody>
      </p:sp>
      <p:pic>
        <p:nvPicPr>
          <p:cNvPr id="5" name="Kuva 5" descr="Kuva, joka sisältää kohteen hedelmä, ulko&#10;&#10;Kuvaus luotu automaattisesti">
            <a:extLst>
              <a:ext uri="{FF2B5EF4-FFF2-40B4-BE49-F238E27FC236}">
                <a16:creationId xmlns:a16="http://schemas.microsoft.com/office/drawing/2014/main" id="{6AB897DD-2988-C26B-79A4-BB6D05270F5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17073" r="17717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539402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PUOLUKKA</vt:lpstr>
      <vt:lpstr>MUSTIKKA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164</cp:revision>
  <dcterms:created xsi:type="dcterms:W3CDTF">2022-11-18T09:37:40Z</dcterms:created>
  <dcterms:modified xsi:type="dcterms:W3CDTF">2022-11-18T10:40:49Z</dcterms:modified>
</cp:coreProperties>
</file>