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7" d="100"/>
          <a:sy n="57" d="100"/>
        </p:scale>
        <p:origin x="3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A6825B-C10E-40CB-B6D9-4F9140CE3B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sz="2800" dirty="0"/>
              <a:t>Miettikää ryhmässä, onko teillä tai joillakin lähipiirissanne semmoista osaamista/taitoa/tuotetta </a:t>
            </a:r>
            <a:r>
              <a:rPr lang="fi-FI" sz="2800" dirty="0" err="1"/>
              <a:t>yms</a:t>
            </a:r>
            <a:r>
              <a:rPr lang="fi-FI" sz="2800" dirty="0"/>
              <a:t>, josta voisi mahdollisesti syntyä yritys-toimintaa ? Aikaa 10 minuuttia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2539919-DE34-4C84-A5BE-03F9F9707F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Yrittäjyys </a:t>
            </a:r>
            <a:r>
              <a:rPr lang="fi-FI" sz="3200"/>
              <a:t>03052021 Keitele</a:t>
            </a:r>
          </a:p>
        </p:txBody>
      </p:sp>
    </p:spTree>
    <p:extLst>
      <p:ext uri="{BB962C8B-B14F-4D97-AF65-F5344CB8AC3E}">
        <p14:creationId xmlns:p14="http://schemas.microsoft.com/office/powerpoint/2010/main" val="3790875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4</TotalTime>
  <Words>28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MS Shell Dlg 2</vt:lpstr>
      <vt:lpstr>Wingdings</vt:lpstr>
      <vt:lpstr>Wingdings 3</vt:lpstr>
      <vt:lpstr>Madison</vt:lpstr>
      <vt:lpstr>Miettikää ryhmässä, onko teillä tai joillakin lähipiirissanne semmoista osaamista/taitoa/tuotetta yms, josta voisi mahdollisesti syntyä yritys-toimintaa ? Aikaa 10 minuuttia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Miettikää ryhmässä, onko teillä tai joillakin lähipiirissanne semmoista osaamista/taitoa/tuotetta yms, josta voisi mahdollisesti syntyä yritystoimintaa ? Aikaa 10 minuuttia</dc:title>
  <dc:creator>Lasse</dc:creator>
  <cp:lastModifiedBy>Lasse</cp:lastModifiedBy>
  <cp:revision>2</cp:revision>
  <dcterms:created xsi:type="dcterms:W3CDTF">2021-04-29T16:59:46Z</dcterms:created>
  <dcterms:modified xsi:type="dcterms:W3CDTF">2021-04-29T17:03:57Z</dcterms:modified>
</cp:coreProperties>
</file>