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19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79" y="182879"/>
            <a:ext cx="8778240" cy="649224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882376"/>
            <a:ext cx="747522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6000" b="1" cap="all" baseline="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3869635"/>
            <a:ext cx="6575895" cy="1388165"/>
          </a:xfrm>
        </p:spPr>
        <p:txBody>
          <a:bodyPr>
            <a:normAutofit/>
          </a:bodyPr>
          <a:lstStyle>
            <a:lvl1pPr marL="0" indent="0" algn="ctr">
              <a:spcBef>
                <a:spcPts val="1000"/>
              </a:spcBef>
              <a:buNone/>
              <a:defRPr sz="1800">
                <a:solidFill>
                  <a:srgbClr val="FFFFFF"/>
                </a:solidFill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E8AC282-E88D-48AE-851B-01E38DAE5B23}" type="datetimeFigureOut">
              <a:rPr lang="fi-FI" smtClean="0"/>
              <a:t>3.10.2017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802911D-20C8-4019-A5F4-E411C999BF98}" type="slidenum">
              <a:rPr lang="fi-FI" smtClean="0"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>
            <a:off x="1483995" y="3733800"/>
            <a:ext cx="61722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8300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AC282-E88D-48AE-851B-01E38DAE5B23}" type="datetimeFigureOut">
              <a:rPr lang="fi-FI" smtClean="0"/>
              <a:t>3.10.2017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2911D-20C8-4019-A5F4-E411C999BF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25043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62000"/>
            <a:ext cx="1743075" cy="541020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762000"/>
            <a:ext cx="5572125" cy="54102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AC282-E88D-48AE-851B-01E38DAE5B23}" type="datetimeFigureOut">
              <a:rPr lang="fi-FI" smtClean="0"/>
              <a:t>3.10.2017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2911D-20C8-4019-A5F4-E411C999BF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70801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000"/>
              </a:spcBef>
              <a:defRPr/>
            </a:lvl1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AC282-E88D-48AE-851B-01E38DAE5B23}" type="datetimeFigureOut">
              <a:rPr lang="fi-FI" smtClean="0"/>
              <a:t>3.10.2017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2911D-20C8-4019-A5F4-E411C999BF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57427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1173575"/>
            <a:ext cx="747522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6000" b="0" cap="all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4154520"/>
            <a:ext cx="6576822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AC282-E88D-48AE-851B-01E38DAE5B23}" type="datetimeFigureOut">
              <a:rPr lang="fi-FI" smtClean="0"/>
              <a:t>3.10.2017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2911D-20C8-4019-A5F4-E411C999BF98}" type="slidenum">
              <a:rPr lang="fi-FI" smtClean="0"/>
              <a:t>‹#›</a:t>
            </a:fld>
            <a:endParaRPr lang="fi-FI"/>
          </a:p>
        </p:txBody>
      </p:sp>
      <p:cxnSp>
        <p:nvCxnSpPr>
          <p:cNvPr id="7" name="Straight Connector 6"/>
          <p:cNvCxnSpPr/>
          <p:nvPr/>
        </p:nvCxnSpPr>
        <p:spPr>
          <a:xfrm>
            <a:off x="1485900" y="4020408"/>
            <a:ext cx="61722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6334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2057399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2057400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AC282-E88D-48AE-851B-01E38DAE5B23}" type="datetimeFigureOut">
              <a:rPr lang="fi-FI" smtClean="0"/>
              <a:t>3.10.2017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2911D-20C8-4019-A5F4-E411C999BF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39991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2001511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721483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999032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719322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AC282-E88D-48AE-851B-01E38DAE5B23}" type="datetimeFigureOut">
              <a:rPr lang="fi-FI" smtClean="0"/>
              <a:t>3.10.2017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2911D-20C8-4019-A5F4-E411C999BF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8813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AC282-E88D-48AE-851B-01E38DAE5B23}" type="datetimeFigureOut">
              <a:rPr lang="fi-FI" smtClean="0"/>
              <a:t>3.10.2017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2911D-20C8-4019-A5F4-E411C999BF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82291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AC282-E88D-48AE-851B-01E38DAE5B23}" type="datetimeFigureOut">
              <a:rPr lang="fi-FI" smtClean="0"/>
              <a:t>3.10.2017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2911D-20C8-4019-A5F4-E411C999BF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68373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9314" y="1097280"/>
            <a:ext cx="4149638" cy="466344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9260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AC282-E88D-48AE-851B-01E38DAE5B23}" type="datetimeFigureOut">
              <a:rPr lang="fi-FI" smtClean="0"/>
              <a:t>3.10.2017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2911D-20C8-4019-A5F4-E411C999BF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69897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19107" y="1069847"/>
            <a:ext cx="4257703" cy="4645153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AC282-E88D-48AE-851B-01E38DAE5B23}" type="datetimeFigureOut">
              <a:rPr lang="fi-FI" smtClean="0"/>
              <a:t>3.10.2017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2911D-20C8-4019-A5F4-E411C999BF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78725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80" y="182880"/>
            <a:ext cx="8778240" cy="6492240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7250" y="609600"/>
            <a:ext cx="740664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1" y="2057400"/>
            <a:ext cx="7404653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7247" y="6223829"/>
            <a:ext cx="17468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/>
                </a:solidFill>
              </a:defRPr>
            </a:lvl1pPr>
          </a:lstStyle>
          <a:p>
            <a:fld id="{CE8AC282-E88D-48AE-851B-01E38DAE5B23}" type="datetimeFigureOut">
              <a:rPr lang="fi-FI" smtClean="0"/>
              <a:t>3.10.2017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61861" y="6223829"/>
            <a:ext cx="35383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accent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7148" y="6223829"/>
            <a:ext cx="12796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/>
                </a:solidFill>
              </a:defRPr>
            </a:lvl1pPr>
          </a:lstStyle>
          <a:p>
            <a:fld id="{8802911D-20C8-4019-A5F4-E411C999BF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54425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71450" indent="-137160" algn="l" defTabSz="6858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4290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54864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75438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92012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1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3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5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7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sz="5400" dirty="0" smtClean="0"/>
              <a:t>ystävyyskirjekuori</a:t>
            </a:r>
            <a:endParaRPr lang="fi-FI" sz="5400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8 lk. 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264696"/>
          </a:xfrm>
        </p:spPr>
        <p:txBody>
          <a:bodyPr>
            <a:noAutofit/>
          </a:bodyPr>
          <a:lstStyle/>
          <a:p>
            <a:r>
              <a:rPr lang="fi-FI" sz="3200" dirty="0" smtClean="0"/>
              <a:t>Palautuspäivä päätetään myöhemmin</a:t>
            </a:r>
            <a:endParaRPr lang="fi-FI" sz="3200" dirty="0" smtClean="0"/>
          </a:p>
          <a:p>
            <a:r>
              <a:rPr lang="fi-FI" sz="3200" dirty="0" smtClean="0"/>
              <a:t>Kaikki tunneilla tehty kerätään kirjekuoreen</a:t>
            </a:r>
          </a:p>
          <a:p>
            <a:r>
              <a:rPr lang="fi-FI" sz="3200" dirty="0" smtClean="0"/>
              <a:t>Lisäksi kuoreen voit kerätä kaikkea muutakin ystävyydestä ja kavereista (esim. lehtileikkeitä, runoja, valokuvia, piirustuksia, laulun sanoja, tarinoita,…)</a:t>
            </a:r>
          </a:p>
          <a:p>
            <a:r>
              <a:rPr lang="fi-FI" sz="3200" dirty="0" smtClean="0"/>
              <a:t>Kirjekuoren saa arvioinnin jälkeen itselle ja sitä ei lue muut kuin terveystiedon opettaja</a:t>
            </a:r>
          </a:p>
          <a:p>
            <a:r>
              <a:rPr lang="fi-FI" sz="3200" dirty="0" smtClean="0"/>
              <a:t>Arvioidaan ja vaikuttaa numeroon</a:t>
            </a:r>
          </a:p>
          <a:p>
            <a:r>
              <a:rPr lang="fi-FI" sz="3200" dirty="0" smtClean="0"/>
              <a:t>Arviointiin vaikuttavat mm. kirjekuoressa kaikki tunneilla annetut tehtävät tehtyinä, tehtävien taso, lisämateriaali, kirjekuoren ”järjestys”, huolellisuus ja siisteys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erusta">
  <a:themeElements>
    <a:clrScheme name="Perusta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Perusta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Perusta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Perusta</Template>
  <TotalTime>34</TotalTime>
  <Words>77</Words>
  <Application>Microsoft Office PowerPoint</Application>
  <PresentationFormat>Näytössä katseltava diaesitys (4:3)</PresentationFormat>
  <Paragraphs>8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1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4" baseType="lpstr">
      <vt:lpstr>Corbel</vt:lpstr>
      <vt:lpstr>Perusta</vt:lpstr>
      <vt:lpstr>ystävyyskirjekuori</vt:lpstr>
      <vt:lpstr>PowerPoint-esitys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ystävyyskirjekuori</dc:title>
  <dc:creator>Omistaja</dc:creator>
  <cp:lastModifiedBy>Koivuniemi Laura</cp:lastModifiedBy>
  <cp:revision>5</cp:revision>
  <dcterms:created xsi:type="dcterms:W3CDTF">2014-09-14T10:11:43Z</dcterms:created>
  <dcterms:modified xsi:type="dcterms:W3CDTF">2017-10-03T10:37:52Z</dcterms:modified>
</cp:coreProperties>
</file>