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02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81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55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84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86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76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87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38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218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85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09E03-7019-4A0F-B771-E7CAC96CDB7C}" type="datetimeFigureOut">
              <a:rPr lang="fi-FI" smtClean="0"/>
              <a:t>13.12.2017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9F15D-C43F-4312-BCFE-751174621E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85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Tietokoneen osat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Mitä tietokoneen sisältä löytyy?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7509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Optinen asema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23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74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Virtalähde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821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Emolevy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65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Prosessori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44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Keskusmuisti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87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Kiintolevy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95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Näytönohjain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86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Äänikortti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57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Verkkokortti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844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</Words>
  <Application>Microsoft Office PowerPoint</Application>
  <PresentationFormat>Laajakuva</PresentationFormat>
  <Paragraphs>11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Tietokoneen osat</vt:lpstr>
      <vt:lpstr>Virtalähde</vt:lpstr>
      <vt:lpstr>Emolevy</vt:lpstr>
      <vt:lpstr>Prosessori</vt:lpstr>
      <vt:lpstr>Keskusmuisti</vt:lpstr>
      <vt:lpstr>Kiintolevy</vt:lpstr>
      <vt:lpstr>Näytönohjain</vt:lpstr>
      <vt:lpstr>Äänikortti</vt:lpstr>
      <vt:lpstr>Verkkokortti</vt:lpstr>
      <vt:lpstr>Optinen asema</vt:lpstr>
      <vt:lpstr>PowerPoint-esitys</vt:lpstr>
    </vt:vector>
  </TitlesOfParts>
  <Company>Iitin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Tietokoneen osat</dc:title>
  <dc:creator>Sami Peltonen</dc:creator>
  <cp:lastModifiedBy>Sami Peltonen</cp:lastModifiedBy>
  <cp:revision>2</cp:revision>
  <dcterms:created xsi:type="dcterms:W3CDTF">2017-12-13T12:29:55Z</dcterms:created>
  <dcterms:modified xsi:type="dcterms:W3CDTF">2017-12-13T13:22:28Z</dcterms:modified>
</cp:coreProperties>
</file>