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3" autoAdjust="0"/>
    <p:restoredTop sz="94660"/>
  </p:normalViewPr>
  <p:slideViewPr>
    <p:cSldViewPr>
      <p:cViewPr varScale="1">
        <p:scale>
          <a:sx n="59" d="100"/>
          <a:sy n="59" d="100"/>
        </p:scale>
        <p:origin x="784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415B29F-50D7-AE03-B3F3-5E09EF1AE6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6D4496E-D49D-4447-0579-6280A71994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D717CC4-1E9A-5610-C7E9-A4733E9A9F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FC25D0-9F2B-478D-878F-0B61092C175B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578250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FAEC57-2E4F-0932-23D2-9ED8097B9C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4752109-5C88-E65D-ABE2-41CDF763BF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DCF4423-4110-27F6-96BA-DB94B83A89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93058A-96B7-46CE-B320-845501983809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127400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A7A287D-F5CF-F2E1-73E8-2ADC244570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45D386B-D226-DD25-38D2-191010A1D6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3D44AE-3BD1-0E77-79BF-41E1D0C453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2D8035-F24F-4907-BFBA-85D21C1AA14C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28073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45F7BE-D896-10AF-1EA3-9EF1645930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25C979-A74C-2D9C-6F0D-347DACC67F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355E86-9D96-150D-730C-A2018AE70C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8C63F-83CF-45F5-A6DD-34C9F3DD5671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430702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4F4E940-323C-E9D5-3BF0-55EF20310A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ED33BC8-8CF9-A664-A9F0-7010A12AEA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2A201D6-931D-DCDF-B6A9-8BAA5B6754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0022C2-A46D-46B9-83AE-D23FD98AD061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96857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7238AB7-7887-933D-722F-113205A3BA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9D3358F-BD56-6EB3-6C0F-A7A1D38909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DD36881-5E0C-37F8-E271-5530332F81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433207-FEF1-4915-955D-02BA9215C19A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986082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8013456-CD69-4EA0-A2F6-F40DE0DFAC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B6B533A-6D0A-7DB0-4DA7-5DEC34ECD3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4F672F2-4C1A-D367-097A-8EC44D1C98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E49A04-8F00-4EDE-97A6-3C5957AC4A51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839526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4E1837-A505-7F55-248E-47BC00470E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87C150-6BD5-539F-94B9-A8A027F089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022BB4-8EFA-DF11-6657-DF8F58F3DE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A67020-4145-449E-B83D-B4CD3B98FFF4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847739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FE894B-5AF1-B2D5-276E-801C30CF34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D34751-84CE-97AA-0353-2FEC0B0425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62F69B-C8DA-A981-996D-619B817904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3331E6-A4F3-46AB-81E9-363AC0B1E20D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91862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9640807-4A3B-46E5-517E-08B1B816FA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B883767-7CD8-E63D-FB70-B36B6B24CD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195D2E6-0835-C84E-780F-760938D573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687A15-16B4-4D50-9BFE-B95B9653AB74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860721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57D6BA8-982A-2246-15AC-3A9116A256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B333E8A-6E4C-08D3-39F5-326C7E9B42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5333FC0-D727-0643-95FD-0FD381CE86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C08B71-2665-4DDB-8559-2D07DBB2B355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382985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B47381B-6D22-6EFE-9546-B68E81D813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perustyyl. napsautt.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3F1A885-E844-EB1D-7ABE-C5FB0C055B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tekstin perustyylejä napsauttamalla</a:t>
            </a:r>
          </a:p>
          <a:p>
            <a:pPr lvl="1"/>
            <a:r>
              <a:rPr lang="fi-FI" altLang="fi-FI"/>
              <a:t>toinen taso</a:t>
            </a:r>
          </a:p>
          <a:p>
            <a:pPr lvl="2"/>
            <a:r>
              <a:rPr lang="fi-FI" altLang="fi-FI"/>
              <a:t>kolmas taso</a:t>
            </a:r>
          </a:p>
          <a:p>
            <a:pPr lvl="3"/>
            <a:r>
              <a:rPr lang="fi-FI" altLang="fi-FI"/>
              <a:t>neljäs taso</a:t>
            </a:r>
          </a:p>
          <a:p>
            <a:pPr lvl="4"/>
            <a:r>
              <a:rPr lang="fi-FI" altLang="fi-FI"/>
              <a:t>viides taso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9A378D2-8D95-0719-9BD7-9645543D5CD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07C79B1-CA30-5B54-5460-F24BC2EABE6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093AB74-8ED4-7FF6-A174-A34D0A250D8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432759F7-56D3-4DF4-A583-E68AC274D535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>
            <a:extLst>
              <a:ext uri="{FF2B5EF4-FFF2-40B4-BE49-F238E27FC236}">
                <a16:creationId xmlns:a16="http://schemas.microsoft.com/office/drawing/2014/main" id="{E0D3AC93-2F88-ED87-ADD8-0B85375F8C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4500" y="188913"/>
            <a:ext cx="8229600" cy="1143000"/>
          </a:xfrm>
        </p:spPr>
        <p:txBody>
          <a:bodyPr/>
          <a:lstStyle/>
          <a:p>
            <a:pPr eaLnBrk="1" hangingPunct="1"/>
            <a:r>
              <a:rPr lang="fi-FI" altLang="fi-FI"/>
              <a:t>13 Laina pankista</a:t>
            </a:r>
          </a:p>
        </p:txBody>
      </p:sp>
      <p:sp>
        <p:nvSpPr>
          <p:cNvPr id="2051" name="Rectangle 5">
            <a:extLst>
              <a:ext uri="{FF2B5EF4-FFF2-40B4-BE49-F238E27FC236}">
                <a16:creationId xmlns:a16="http://schemas.microsoft.com/office/drawing/2014/main" id="{EE42E51B-E8C1-456C-54BB-723786A5E7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31913"/>
            <a:ext cx="8229600" cy="5121275"/>
          </a:xfrm>
          <a:solidFill>
            <a:schemeClr val="bg1"/>
          </a:solidFill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defRPr/>
            </a:pPr>
            <a:r>
              <a:rPr lang="fi-FI" altLang="fi-FI" sz="2400" dirty="0"/>
              <a:t>Tutustu eri pankkien lainatarjouksiin ja hae lainaa seuraaviin tarpeisiin: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arenR"/>
              <a:defRPr/>
            </a:pPr>
            <a:r>
              <a:rPr lang="fi-FI" altLang="fi-FI" sz="2400" dirty="0"/>
              <a:t>Asuntolaina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arenR"/>
              <a:defRPr/>
            </a:pPr>
            <a:r>
              <a:rPr lang="fi-FI" altLang="fi-FI" sz="2400" dirty="0"/>
              <a:t>Autolaina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arenR"/>
              <a:defRPr/>
            </a:pPr>
            <a:r>
              <a:rPr lang="fi-FI" altLang="fi-FI" sz="2400" dirty="0"/>
              <a:t>Vene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arenR"/>
              <a:defRPr/>
            </a:pPr>
            <a:r>
              <a:rPr lang="fi-FI" altLang="fi-FI" sz="2400" dirty="0"/>
              <a:t>Pikavippi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r>
              <a:rPr lang="fi-FI" altLang="fi-FI" sz="2400" dirty="0"/>
              <a:t>5) opintolaina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fi-FI" altLang="fi-FI" sz="2400" dirty="0"/>
              <a:t>Muista: </a:t>
            </a:r>
            <a:r>
              <a:rPr lang="fi-FI" altLang="fi-FI" sz="2400" u="sng" dirty="0"/>
              <a:t>ÄLÄ LÄHETÄ LAINAHAKEMUSTA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Otsikko 1">
            <a:extLst>
              <a:ext uri="{FF2B5EF4-FFF2-40B4-BE49-F238E27FC236}">
                <a16:creationId xmlns:a16="http://schemas.microsoft.com/office/drawing/2014/main" id="{E4E2D119-2BF7-4FB9-BEB5-AC3460F2BE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altLang="fi-FI"/>
              <a:t>TEE TAULUKKO</a:t>
            </a:r>
          </a:p>
        </p:txBody>
      </p:sp>
      <p:graphicFrame>
        <p:nvGraphicFramePr>
          <p:cNvPr id="5" name="Sisällön paikkamerkki 4">
            <a:extLst>
              <a:ext uri="{FF2B5EF4-FFF2-40B4-BE49-F238E27FC236}">
                <a16:creationId xmlns:a16="http://schemas.microsoft.com/office/drawing/2014/main" id="{96093B32-9120-2480-5931-8585D1C2482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2256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946">
                <a:tc>
                  <a:txBody>
                    <a:bodyPr/>
                    <a:lstStyle/>
                    <a:p>
                      <a:endParaRPr lang="fi-FI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fi-FI" sz="1800" dirty="0"/>
                        <a:t>OP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fi-FI" sz="1800" dirty="0"/>
                        <a:t>NORDEA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fi-FI" sz="1800" dirty="0"/>
                        <a:t>S-PANKKI</a:t>
                      </a: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r>
                        <a:rPr lang="fi-FI" sz="1800" b="1" dirty="0"/>
                        <a:t>MÄÄRÄ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fi-FI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fi-FI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fi-FI" sz="1800"/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r>
                        <a:rPr lang="fi-FI" sz="1800" dirty="0"/>
                        <a:t>KORKO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fi-FI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fi-FI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fi-FI" sz="1800"/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r>
                        <a:rPr lang="fi-FI" sz="1800" dirty="0"/>
                        <a:t>VAKUUS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fi-FI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fi-FI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fi-FI" sz="1800"/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r>
                        <a:rPr lang="fi-FI" sz="1800" b="1" dirty="0"/>
                        <a:t>MAKSUAIKA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fi-FI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fi-FI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fi-FI" sz="1800" dirty="0"/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r>
                        <a:rPr lang="fi-FI" sz="1800" b="1"/>
                        <a:t>KUUKAUSIERÄ!</a:t>
                      </a:r>
                      <a:endParaRPr lang="fi-FI" sz="1800" b="1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fi-FI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fi-FI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endParaRPr lang="fi-FI" sz="1800" dirty="0"/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letusrakenne">
  <a:themeElements>
    <a:clrScheme name="Oletusraken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letusrakenn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letusraken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36</Words>
  <Application>Microsoft Office PowerPoint</Application>
  <PresentationFormat>Näytössä katseltava diaesitys (4:3)</PresentationFormat>
  <Paragraphs>17</Paragraphs>
  <Slides>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</vt:i4>
      </vt:variant>
    </vt:vector>
  </HeadingPairs>
  <TitlesOfParts>
    <vt:vector size="5" baseType="lpstr">
      <vt:lpstr>Arial</vt:lpstr>
      <vt:lpstr>Calibri</vt:lpstr>
      <vt:lpstr>Oletusrakenne</vt:lpstr>
      <vt:lpstr>13 Laina pankista</vt:lpstr>
      <vt:lpstr>TEE TAULUKKO</vt:lpstr>
    </vt:vector>
  </TitlesOfParts>
  <Company>Mäntsälän kunta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Laina pankista</dc:title>
  <dc:creator>jleiviska</dc:creator>
  <cp:lastModifiedBy>Janne Leiviskä</cp:lastModifiedBy>
  <cp:revision>21</cp:revision>
  <dcterms:created xsi:type="dcterms:W3CDTF">2008-09-15T10:42:30Z</dcterms:created>
  <dcterms:modified xsi:type="dcterms:W3CDTF">2025-09-02T08:04:04Z</dcterms:modified>
</cp:coreProperties>
</file>