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8" r:id="rId3"/>
    <p:sldId id="259" r:id="rId4"/>
    <p:sldId id="263" r:id="rId5"/>
    <p:sldId id="264" r:id="rId6"/>
    <p:sldId id="265" r:id="rId7"/>
    <p:sldId id="266" r:id="rId8"/>
    <p:sldId id="267" r:id="rId9"/>
    <p:sldId id="268" r:id="rId10"/>
    <p:sldId id="261" r:id="rId11"/>
  </p:sldIdLst>
  <p:sldSz cx="9144000" cy="6858000" type="screen4x3"/>
  <p:notesSz cx="6724650" cy="97742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sa Mattsson" initials="DM" lastIdx="0" clrIdx="0">
    <p:extLst>
      <p:ext uri="{19B8F6BF-5375-455C-9EA6-DF929625EA0E}">
        <p15:presenceInfo xmlns:p15="http://schemas.microsoft.com/office/powerpoint/2012/main" userId="S-1-5-21-1960196076-1761455337-2765466999-59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pic>
        <p:nvPicPr>
          <p:cNvPr id="62" name="Picture 2" descr="\\DROBO-FS\QuickDrops\JB\PPTX NG\Droplets\LightingOverlay.png"/>
          <p:cNvPicPr>
            <a:picLocks noChangeAspect="1" noChangeArrowheads="1"/>
          </p:cNvPicPr>
          <p:nvPr/>
        </p:nvPicPr>
        <p:blipFill>
          <a:blip r:embed="rId2">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66" name="Group 65"/>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67"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68"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9"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0"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71"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2"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3"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4"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5"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6"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7"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8"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9"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0"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1"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2"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3"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4"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5"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6"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7"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8"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9"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0"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1"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2"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3"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4"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5"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96"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7"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8"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9"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0"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1"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2"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3"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4"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5"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6"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7"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08"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9"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0"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1"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2"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3"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4"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5"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6"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7"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8"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9"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0"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900238" y="1122363"/>
            <a:ext cx="6593681" cy="2387600"/>
          </a:xfrm>
        </p:spPr>
        <p:txBody>
          <a:bodyPr anchor="b">
            <a:normAutofit/>
          </a:bodyPr>
          <a:lstStyle>
            <a:lvl1pPr algn="l">
              <a:defRPr sz="4800"/>
            </a:lvl1pPr>
          </a:lstStyle>
          <a:p>
            <a:r>
              <a:rPr lang="fi-FI" smtClean="0"/>
              <a:t>Muokkaa perustyyl. napsautt.</a:t>
            </a:r>
            <a:endParaRPr lang="en-US" dirty="0"/>
          </a:p>
        </p:txBody>
      </p:sp>
      <p:sp>
        <p:nvSpPr>
          <p:cNvPr id="3" name="Subtitle 2"/>
          <p:cNvSpPr>
            <a:spLocks noGrp="1"/>
          </p:cNvSpPr>
          <p:nvPr>
            <p:ph type="subTitle" idx="1"/>
          </p:nvPr>
        </p:nvSpPr>
        <p:spPr>
          <a:xfrm>
            <a:off x="1900238"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smtClean="0"/>
              <a:t>Muokkaa alaotsikon perustyyliä napsautt.</a:t>
            </a:r>
            <a:endParaRPr lang="en-US" dirty="0"/>
          </a:p>
        </p:txBody>
      </p:sp>
      <p:sp>
        <p:nvSpPr>
          <p:cNvPr id="4" name="Date Placeholder 3"/>
          <p:cNvSpPr>
            <a:spLocks noGrp="1"/>
          </p:cNvSpPr>
          <p:nvPr>
            <p:ph type="dt" sz="half" idx="10"/>
          </p:nvPr>
        </p:nvSpPr>
        <p:spPr>
          <a:xfrm>
            <a:off x="5801052" y="5410202"/>
            <a:ext cx="2057400" cy="365125"/>
          </a:xfrm>
        </p:spPr>
        <p:txBody>
          <a:bodyPr/>
          <a:lstStyle/>
          <a:p>
            <a:fld id="{CFA5F7AA-E829-4FA0-862D-4AA7648A4D2F}" type="datetimeFigureOut">
              <a:rPr lang="fi-FI" smtClean="0"/>
              <a:t>16.4.2018</a:t>
            </a:fld>
            <a:endParaRPr lang="fi-FI"/>
          </a:p>
        </p:txBody>
      </p:sp>
      <p:sp>
        <p:nvSpPr>
          <p:cNvPr id="5" name="Footer Placeholder 4"/>
          <p:cNvSpPr>
            <a:spLocks noGrp="1"/>
          </p:cNvSpPr>
          <p:nvPr>
            <p:ph type="ftr" sz="quarter" idx="11"/>
          </p:nvPr>
        </p:nvSpPr>
        <p:spPr>
          <a:xfrm>
            <a:off x="1900237" y="5410202"/>
            <a:ext cx="3843665" cy="365125"/>
          </a:xfrm>
        </p:spPr>
        <p:txBody>
          <a:bodyPr/>
          <a:lstStyle/>
          <a:p>
            <a:endParaRPr lang="fi-FI"/>
          </a:p>
        </p:txBody>
      </p:sp>
      <p:sp>
        <p:nvSpPr>
          <p:cNvPr id="6" name="Slide Number Placeholder 5"/>
          <p:cNvSpPr>
            <a:spLocks noGrp="1"/>
          </p:cNvSpPr>
          <p:nvPr>
            <p:ph type="sldNum" sz="quarter" idx="12"/>
          </p:nvPr>
        </p:nvSpPr>
        <p:spPr>
          <a:xfrm>
            <a:off x="7915603" y="5410200"/>
            <a:ext cx="578317" cy="365125"/>
          </a:xfrm>
        </p:spPr>
        <p:txBody>
          <a:bodyPr/>
          <a:lstStyle/>
          <a:p>
            <a:fld id="{8C3D5072-6315-4144-B648-75E847A52F65}" type="slidenum">
              <a:rPr lang="fi-FI" smtClean="0"/>
              <a:t>‹#›</a:t>
            </a:fld>
            <a:endParaRPr lang="fi-FI"/>
          </a:p>
        </p:txBody>
      </p:sp>
    </p:spTree>
    <p:extLst>
      <p:ext uri="{BB962C8B-B14F-4D97-AF65-F5344CB8AC3E}">
        <p14:creationId xmlns:p14="http://schemas.microsoft.com/office/powerpoint/2010/main" val="1150433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amakuva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normAutofit/>
          </a:bodyPr>
          <a:lstStyle>
            <a:lvl1pPr>
              <a:defRPr sz="3200"/>
            </a:lvl1pPr>
          </a:lstStyle>
          <a:p>
            <a:r>
              <a:rPr lang="fi-FI" smtClean="0"/>
              <a:t>Muokkaa perustyyl. napsautt.</a:t>
            </a:r>
            <a:endParaRPr lang="en-US" dirty="0"/>
          </a:p>
        </p:txBody>
      </p:sp>
      <p:sp>
        <p:nvSpPr>
          <p:cNvPr id="3" name="Picture Placeholder 2"/>
          <p:cNvSpPr>
            <a:spLocks noGrp="1" noChangeAspect="1"/>
          </p:cNvSpPr>
          <p:nvPr>
            <p:ph type="pic" idx="1"/>
          </p:nvPr>
        </p:nvSpPr>
        <p:spPr>
          <a:xfrm>
            <a:off x="856058" y="606426"/>
            <a:ext cx="7434266" cy="3299778"/>
          </a:xfrm>
          <a:prstGeom prst="round2DiagRect">
            <a:avLst>
              <a:gd name="adj1" fmla="val 5101"/>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fi-FI" smtClean="0"/>
              <a:t>Lisää kuva napsauttamalla kuvaketta</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Date Placeholder 4"/>
          <p:cNvSpPr>
            <a:spLocks noGrp="1"/>
          </p:cNvSpPr>
          <p:nvPr>
            <p:ph type="dt" sz="half" idx="10"/>
          </p:nvPr>
        </p:nvSpPr>
        <p:spPr/>
        <p:txBody>
          <a:bodyPr/>
          <a:lstStyle/>
          <a:p>
            <a:fld id="{CFA5F7AA-E829-4FA0-862D-4AA7648A4D2F}" type="datetimeFigureOut">
              <a:rPr lang="fi-FI" smtClean="0"/>
              <a:t>16.4.2018</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8C3D5072-6315-4144-B648-75E847A52F65}" type="slidenum">
              <a:rPr lang="fi-FI" smtClean="0"/>
              <a:t>‹#›</a:t>
            </a:fld>
            <a:endParaRPr lang="fi-FI"/>
          </a:p>
        </p:txBody>
      </p:sp>
    </p:spTree>
    <p:extLst>
      <p:ext uri="{BB962C8B-B14F-4D97-AF65-F5344CB8AC3E}">
        <p14:creationId xmlns:p14="http://schemas.microsoft.com/office/powerpoint/2010/main" val="2882172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tsikko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fi-FI" smtClean="0"/>
              <a:t>Muokkaa perustyyl. napsautt.</a:t>
            </a:r>
            <a:endParaRPr lang="en-US" dirty="0"/>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Date Placeholder 4"/>
          <p:cNvSpPr>
            <a:spLocks noGrp="1"/>
          </p:cNvSpPr>
          <p:nvPr>
            <p:ph type="dt" sz="half" idx="10"/>
          </p:nvPr>
        </p:nvSpPr>
        <p:spPr/>
        <p:txBody>
          <a:bodyPr/>
          <a:lstStyle/>
          <a:p>
            <a:fld id="{CFA5F7AA-E829-4FA0-862D-4AA7648A4D2F}" type="datetimeFigureOut">
              <a:rPr lang="fi-FI" smtClean="0"/>
              <a:t>16.4.2018</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8C3D5072-6315-4144-B648-75E847A52F65}" type="slidenum">
              <a:rPr lang="fi-FI" smtClean="0"/>
              <a:t>‹#›</a:t>
            </a:fld>
            <a:endParaRPr lang="fi-FI"/>
          </a:p>
        </p:txBody>
      </p:sp>
    </p:spTree>
    <p:extLst>
      <p:ext uri="{BB962C8B-B14F-4D97-AF65-F5344CB8AC3E}">
        <p14:creationId xmlns:p14="http://schemas.microsoft.com/office/powerpoint/2010/main" val="1242513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ainaus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748429"/>
          </a:xfrm>
        </p:spPr>
        <p:txBody>
          <a:bodyPr anchor="ctr">
            <a:normAutofit/>
          </a:bodyPr>
          <a:lstStyle>
            <a:lvl1pPr>
              <a:defRPr sz="3600"/>
            </a:lvl1pPr>
          </a:lstStyle>
          <a:p>
            <a:r>
              <a:rPr lang="fi-FI" smtClean="0"/>
              <a:t>Muokkaa perustyyl. napsautt.</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4" name="Text Placeholder 3"/>
          <p:cNvSpPr>
            <a:spLocks noGrp="1"/>
          </p:cNvSpPr>
          <p:nvPr>
            <p:ph type="body" sz="half" idx="2"/>
          </p:nvPr>
        </p:nvSpPr>
        <p:spPr>
          <a:xfrm>
            <a:off x="856058"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Date Placeholder 4"/>
          <p:cNvSpPr>
            <a:spLocks noGrp="1"/>
          </p:cNvSpPr>
          <p:nvPr>
            <p:ph type="dt" sz="half" idx="10"/>
          </p:nvPr>
        </p:nvSpPr>
        <p:spPr/>
        <p:txBody>
          <a:bodyPr/>
          <a:lstStyle/>
          <a:p>
            <a:fld id="{CFA5F7AA-E829-4FA0-862D-4AA7648A4D2F}" type="datetimeFigureOut">
              <a:rPr lang="fi-FI" smtClean="0"/>
              <a:t>16.4.2018</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8C3D5072-6315-4144-B648-75E847A52F65}" type="slidenum">
              <a:rPr lang="fi-FI" smtClean="0"/>
              <a:t>‹#›</a:t>
            </a:fld>
            <a:endParaRPr lang="fi-FI"/>
          </a:p>
        </p:txBody>
      </p:sp>
      <p:sp>
        <p:nvSpPr>
          <p:cNvPr id="52" name="TextBox 51"/>
          <p:cNvSpPr txBox="1"/>
          <p:nvPr/>
        </p:nvSpPr>
        <p:spPr>
          <a:xfrm>
            <a:off x="696579" y="71845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53" name="TextBox 52"/>
          <p:cNvSpPr txBox="1"/>
          <p:nvPr/>
        </p:nvSpPr>
        <p:spPr>
          <a:xfrm>
            <a:off x="7817473"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Tree>
    <p:extLst>
      <p:ext uri="{BB962C8B-B14F-4D97-AF65-F5344CB8AC3E}">
        <p14:creationId xmlns:p14="http://schemas.microsoft.com/office/powerpoint/2010/main" val="13718074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imikortti">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normAutofit/>
          </a:bodyPr>
          <a:lstStyle>
            <a:lvl1pPr>
              <a:defRPr sz="3600"/>
            </a:lvl1pPr>
          </a:lstStyle>
          <a:p>
            <a:r>
              <a:rPr lang="fi-FI" smtClean="0"/>
              <a:t>Muokkaa perustyyl. napsautt.</a:t>
            </a:r>
            <a:endParaRPr lang="en-US" dirty="0"/>
          </a:p>
        </p:txBody>
      </p:sp>
      <p:sp>
        <p:nvSpPr>
          <p:cNvPr id="4" name="Text Placeholder 3"/>
          <p:cNvSpPr>
            <a:spLocks noGrp="1"/>
          </p:cNvSpPr>
          <p:nvPr>
            <p:ph type="body" sz="half" idx="2"/>
          </p:nvPr>
        </p:nvSpPr>
        <p:spPr>
          <a:xfrm>
            <a:off x="856023"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Date Placeholder 4"/>
          <p:cNvSpPr>
            <a:spLocks noGrp="1"/>
          </p:cNvSpPr>
          <p:nvPr>
            <p:ph type="dt" sz="half" idx="10"/>
          </p:nvPr>
        </p:nvSpPr>
        <p:spPr/>
        <p:txBody>
          <a:bodyPr/>
          <a:lstStyle/>
          <a:p>
            <a:fld id="{CFA5F7AA-E829-4FA0-862D-4AA7648A4D2F}" type="datetimeFigureOut">
              <a:rPr lang="fi-FI" smtClean="0"/>
              <a:t>16.4.2018</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8C3D5072-6315-4144-B648-75E847A52F65}" type="slidenum">
              <a:rPr lang="fi-FI" smtClean="0"/>
              <a:t>‹#›</a:t>
            </a:fld>
            <a:endParaRPr lang="fi-FI"/>
          </a:p>
        </p:txBody>
      </p:sp>
    </p:spTree>
    <p:extLst>
      <p:ext uri="{BB962C8B-B14F-4D97-AF65-F5344CB8AC3E}">
        <p14:creationId xmlns:p14="http://schemas.microsoft.com/office/powerpoint/2010/main" val="637780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araketta">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fi-FI" smtClean="0"/>
              <a:t>Muokkaa perustyyl. napsautt.</a:t>
            </a:r>
            <a:endParaRPr lang="en-US" dirty="0"/>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8" name="Text Placeholder 3"/>
          <p:cNvSpPr>
            <a:spLocks noGrp="1"/>
          </p:cNvSpPr>
          <p:nvPr>
            <p:ph type="body" sz="half" idx="15"/>
          </p:nvPr>
        </p:nvSpPr>
        <p:spPr>
          <a:xfrm>
            <a:off x="856059" y="3360263"/>
            <a:ext cx="2396432"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10" name="Text Placeholder 3"/>
          <p:cNvSpPr>
            <a:spLocks noGrp="1"/>
          </p:cNvSpPr>
          <p:nvPr>
            <p:ph type="body" sz="half" idx="16"/>
          </p:nvPr>
        </p:nvSpPr>
        <p:spPr>
          <a:xfrm>
            <a:off x="3386075" y="3363435"/>
            <a:ext cx="238895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3" name="Date Placeholder 2"/>
          <p:cNvSpPr>
            <a:spLocks noGrp="1"/>
          </p:cNvSpPr>
          <p:nvPr>
            <p:ph type="dt" sz="half" idx="10"/>
          </p:nvPr>
        </p:nvSpPr>
        <p:spPr/>
        <p:txBody>
          <a:bodyPr/>
          <a:lstStyle/>
          <a:p>
            <a:fld id="{CFA5F7AA-E829-4FA0-862D-4AA7648A4D2F}" type="datetimeFigureOut">
              <a:rPr lang="fi-FI" smtClean="0"/>
              <a:t>16.4.2018</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8C3D5072-6315-4144-B648-75E847A52F65}" type="slidenum">
              <a:rPr lang="fi-FI" smtClean="0"/>
              <a:t>‹#›</a:t>
            </a:fld>
            <a:endParaRPr lang="fi-FI"/>
          </a:p>
        </p:txBody>
      </p:sp>
    </p:spTree>
    <p:extLst>
      <p:ext uri="{BB962C8B-B14F-4D97-AF65-F5344CB8AC3E}">
        <p14:creationId xmlns:p14="http://schemas.microsoft.com/office/powerpoint/2010/main" val="9968779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uvan sarake">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fi-FI" smtClean="0"/>
              <a:t>Muokkaa perustyyl. napsautt.</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fi-FI" smtClean="0"/>
              <a:t>Lisää kuva napsauttamalla kuvaketta</a:t>
            </a:r>
            <a:endParaRPr lang="en-US" dirty="0"/>
          </a:p>
        </p:txBody>
      </p:sp>
      <p:sp>
        <p:nvSpPr>
          <p:cNvPr id="21" name="Text Placeholder 3"/>
          <p:cNvSpPr>
            <a:spLocks noGrp="1"/>
          </p:cNvSpPr>
          <p:nvPr>
            <p:ph type="body" sz="half" idx="18"/>
          </p:nvPr>
        </p:nvSpPr>
        <p:spPr>
          <a:xfrm>
            <a:off x="856060" y="4980859"/>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fi-FI" smtClean="0"/>
              <a:t>Lisää kuva napsauttamalla kuvaketta</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fi-FI" smtClean="0"/>
              <a:t>Lisää kuva napsauttamalla kuvaketta</a:t>
            </a:r>
            <a:endParaRPr lang="en-US" dirty="0"/>
          </a:p>
        </p:txBody>
      </p:sp>
      <p:sp>
        <p:nvSpPr>
          <p:cNvPr id="27" name="Text Placeholder 3"/>
          <p:cNvSpPr>
            <a:spLocks noGrp="1"/>
          </p:cNvSpPr>
          <p:nvPr>
            <p:ph type="body" sz="half" idx="20"/>
          </p:nvPr>
        </p:nvSpPr>
        <p:spPr>
          <a:xfrm>
            <a:off x="5889332" y="4980855"/>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3" name="Date Placeholder 2"/>
          <p:cNvSpPr>
            <a:spLocks noGrp="1"/>
          </p:cNvSpPr>
          <p:nvPr>
            <p:ph type="dt" sz="half" idx="10"/>
          </p:nvPr>
        </p:nvSpPr>
        <p:spPr/>
        <p:txBody>
          <a:bodyPr/>
          <a:lstStyle/>
          <a:p>
            <a:fld id="{CFA5F7AA-E829-4FA0-862D-4AA7648A4D2F}" type="datetimeFigureOut">
              <a:rPr lang="fi-FI" smtClean="0"/>
              <a:t>16.4.2018</a:t>
            </a:fld>
            <a:endParaRPr lang="fi-FI"/>
          </a:p>
        </p:txBody>
      </p:sp>
      <p:sp>
        <p:nvSpPr>
          <p:cNvPr id="4" name="Footer Placeholder 3"/>
          <p:cNvSpPr>
            <a:spLocks noGrp="1"/>
          </p:cNvSpPr>
          <p:nvPr>
            <p:ph type="ftr" sz="quarter" idx="11"/>
          </p:nvPr>
        </p:nvSpPr>
        <p:spPr/>
        <p:txBody>
          <a:bodyPr/>
          <a:lstStyle>
            <a:lvl1pPr>
              <a:defRPr cap="all" baseline="0"/>
            </a:lvl1pPr>
          </a:lstStyle>
          <a:p>
            <a:endParaRPr lang="fi-FI"/>
          </a:p>
        </p:txBody>
      </p:sp>
      <p:sp>
        <p:nvSpPr>
          <p:cNvPr id="5" name="Slide Number Placeholder 4"/>
          <p:cNvSpPr>
            <a:spLocks noGrp="1"/>
          </p:cNvSpPr>
          <p:nvPr>
            <p:ph type="sldNum" sz="quarter" idx="12"/>
          </p:nvPr>
        </p:nvSpPr>
        <p:spPr/>
        <p:txBody>
          <a:bodyPr/>
          <a:lstStyle/>
          <a:p>
            <a:fld id="{8C3D5072-6315-4144-B648-75E847A52F65}" type="slidenum">
              <a:rPr lang="fi-FI" smtClean="0"/>
              <a:t>‹#›</a:t>
            </a:fld>
            <a:endParaRPr lang="fi-FI"/>
          </a:p>
        </p:txBody>
      </p:sp>
    </p:spTree>
    <p:extLst>
      <p:ext uri="{BB962C8B-B14F-4D97-AF65-F5344CB8AC3E}">
        <p14:creationId xmlns:p14="http://schemas.microsoft.com/office/powerpoint/2010/main" val="38579381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Vertical Text Placeholder 2"/>
          <p:cNvSpPr>
            <a:spLocks noGrp="1"/>
          </p:cNvSpPr>
          <p:nvPr>
            <p:ph type="body" orient="vert" idx="1"/>
          </p:nvPr>
        </p:nvSpPr>
        <p:spPr/>
        <p:txBody>
          <a:bodyPr vert="eaVert" ancho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CFA5F7AA-E829-4FA0-862D-4AA7648A4D2F}" type="datetimeFigureOut">
              <a:rPr lang="fi-FI" smtClean="0"/>
              <a:t>16.4.2018</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C3D5072-6315-4144-B648-75E847A52F65}" type="slidenum">
              <a:rPr lang="fi-FI" smtClean="0"/>
              <a:t>‹#›</a:t>
            </a:fld>
            <a:endParaRPr lang="fi-FI"/>
          </a:p>
        </p:txBody>
      </p:sp>
    </p:spTree>
    <p:extLst>
      <p:ext uri="{BB962C8B-B14F-4D97-AF65-F5344CB8AC3E}">
        <p14:creationId xmlns:p14="http://schemas.microsoft.com/office/powerpoint/2010/main" val="12133182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fi-FI" smtClean="0"/>
              <a:t>Muokkaa perustyyl. napsautt.</a:t>
            </a:r>
            <a:endParaRPr lang="en-US" dirty="0"/>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CFA5F7AA-E829-4FA0-862D-4AA7648A4D2F}" type="datetimeFigureOut">
              <a:rPr lang="fi-FI" smtClean="0"/>
              <a:t>16.4.2018</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C3D5072-6315-4144-B648-75E847A52F65}" type="slidenum">
              <a:rPr lang="fi-FI" smtClean="0"/>
              <a:t>‹#›</a:t>
            </a:fld>
            <a:endParaRPr lang="fi-FI"/>
          </a:p>
        </p:txBody>
      </p:sp>
    </p:spTree>
    <p:extLst>
      <p:ext uri="{BB962C8B-B14F-4D97-AF65-F5344CB8AC3E}">
        <p14:creationId xmlns:p14="http://schemas.microsoft.com/office/powerpoint/2010/main" val="939524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47" name="Title 1"/>
          <p:cNvSpPr>
            <a:spLocks noGrp="1"/>
          </p:cNvSpPr>
          <p:nvPr>
            <p:ph type="title"/>
          </p:nvPr>
        </p:nvSpPr>
        <p:spPr>
          <a:xfrm>
            <a:off x="856060" y="618518"/>
            <a:ext cx="7429499" cy="1478570"/>
          </a:xfrm>
        </p:spPr>
        <p:txBody>
          <a:bodyPr/>
          <a:lstStyle/>
          <a:p>
            <a:r>
              <a:rPr lang="fi-FI" smtClean="0"/>
              <a:t>Muokkaa perustyyl. napsautt.</a:t>
            </a:r>
            <a:endParaRPr lang="en-US" dirty="0"/>
          </a:p>
        </p:txBody>
      </p:sp>
      <p:sp>
        <p:nvSpPr>
          <p:cNvPr id="48" name="Content Placeholder 2"/>
          <p:cNvSpPr>
            <a:spLocks noGrp="1"/>
          </p:cNvSpPr>
          <p:nvPr>
            <p:ph idx="1"/>
          </p:nvPr>
        </p:nvSpPr>
        <p:spPr>
          <a:xfrm>
            <a:off x="856060" y="2249487"/>
            <a:ext cx="7429499" cy="3541714"/>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9" name="Date Placeholder 3"/>
          <p:cNvSpPr>
            <a:spLocks noGrp="1"/>
          </p:cNvSpPr>
          <p:nvPr>
            <p:ph type="dt" sz="half" idx="10"/>
          </p:nvPr>
        </p:nvSpPr>
        <p:spPr>
          <a:xfrm>
            <a:off x="5592691" y="5883277"/>
            <a:ext cx="2057400" cy="365125"/>
          </a:xfrm>
        </p:spPr>
        <p:txBody>
          <a:bodyPr/>
          <a:lstStyle/>
          <a:p>
            <a:fld id="{CFA5F7AA-E829-4FA0-862D-4AA7648A4D2F}" type="datetimeFigureOut">
              <a:rPr lang="fi-FI" smtClean="0"/>
              <a:t>16.4.2018</a:t>
            </a:fld>
            <a:endParaRPr lang="fi-FI"/>
          </a:p>
        </p:txBody>
      </p:sp>
      <p:sp>
        <p:nvSpPr>
          <p:cNvPr id="50" name="Footer Placeholder 4"/>
          <p:cNvSpPr>
            <a:spLocks noGrp="1"/>
          </p:cNvSpPr>
          <p:nvPr>
            <p:ph type="ftr" sz="quarter" idx="11"/>
          </p:nvPr>
        </p:nvSpPr>
        <p:spPr>
          <a:xfrm>
            <a:off x="856059" y="5883276"/>
            <a:ext cx="4679482" cy="365125"/>
          </a:xfrm>
        </p:spPr>
        <p:txBody>
          <a:bodyPr/>
          <a:lstStyle/>
          <a:p>
            <a:endParaRPr lang="fi-FI"/>
          </a:p>
        </p:txBody>
      </p:sp>
      <p:sp>
        <p:nvSpPr>
          <p:cNvPr id="51" name="Slide Number Placeholder 5"/>
          <p:cNvSpPr>
            <a:spLocks noGrp="1"/>
          </p:cNvSpPr>
          <p:nvPr>
            <p:ph type="sldNum" sz="quarter" idx="12"/>
          </p:nvPr>
        </p:nvSpPr>
        <p:spPr>
          <a:xfrm>
            <a:off x="7707241" y="5883275"/>
            <a:ext cx="578317" cy="365125"/>
          </a:xfrm>
        </p:spPr>
        <p:txBody>
          <a:bodyPr/>
          <a:lstStyle/>
          <a:p>
            <a:fld id="{8C3D5072-6315-4144-B648-75E847A52F65}" type="slidenum">
              <a:rPr lang="fi-FI" smtClean="0"/>
              <a:t>‹#›</a:t>
            </a:fld>
            <a:endParaRPr lang="fi-FI"/>
          </a:p>
        </p:txBody>
      </p:sp>
    </p:spTree>
    <p:extLst>
      <p:ext uri="{BB962C8B-B14F-4D97-AF65-F5344CB8AC3E}">
        <p14:creationId xmlns:p14="http://schemas.microsoft.com/office/powerpoint/2010/main" val="2593574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normAutofit/>
          </a:bodyPr>
          <a:lstStyle>
            <a:lvl1pPr>
              <a:defRPr sz="3600"/>
            </a:lvl1pPr>
          </a:lstStyle>
          <a:p>
            <a:r>
              <a:rPr lang="fi-FI" smtClean="0"/>
              <a:t>Muokkaa perustyyl. napsautt.</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smtClean="0"/>
              <a:t>Muokkaa tekstin perustyylejä</a:t>
            </a:r>
          </a:p>
        </p:txBody>
      </p:sp>
      <p:sp>
        <p:nvSpPr>
          <p:cNvPr id="4" name="Date Placeholder 3"/>
          <p:cNvSpPr>
            <a:spLocks noGrp="1"/>
          </p:cNvSpPr>
          <p:nvPr>
            <p:ph type="dt" sz="half" idx="10"/>
          </p:nvPr>
        </p:nvSpPr>
        <p:spPr/>
        <p:txBody>
          <a:bodyPr/>
          <a:lstStyle/>
          <a:p>
            <a:fld id="{CFA5F7AA-E829-4FA0-862D-4AA7648A4D2F}" type="datetimeFigureOut">
              <a:rPr lang="fi-FI" smtClean="0"/>
              <a:t>16.4.2018</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C3D5072-6315-4144-B648-75E847A52F65}" type="slidenum">
              <a:rPr lang="fi-FI" smtClean="0"/>
              <a:t>‹#›</a:t>
            </a:fld>
            <a:endParaRPr lang="fi-FI"/>
          </a:p>
        </p:txBody>
      </p:sp>
    </p:spTree>
    <p:extLst>
      <p:ext uri="{BB962C8B-B14F-4D97-AF65-F5344CB8AC3E}">
        <p14:creationId xmlns:p14="http://schemas.microsoft.com/office/powerpoint/2010/main" val="298102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Content Placeholder 2"/>
          <p:cNvSpPr>
            <a:spLocks noGrp="1"/>
          </p:cNvSpPr>
          <p:nvPr>
            <p:ph sz="half" idx="1"/>
          </p:nvPr>
        </p:nvSpPr>
        <p:spPr>
          <a:xfrm>
            <a:off x="856058" y="2249486"/>
            <a:ext cx="3658792" cy="3541714"/>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Date Placeholder 4"/>
          <p:cNvSpPr>
            <a:spLocks noGrp="1"/>
          </p:cNvSpPr>
          <p:nvPr>
            <p:ph type="dt" sz="half" idx="10"/>
          </p:nvPr>
        </p:nvSpPr>
        <p:spPr/>
        <p:txBody>
          <a:bodyPr/>
          <a:lstStyle/>
          <a:p>
            <a:fld id="{CFA5F7AA-E829-4FA0-862D-4AA7648A4D2F}" type="datetimeFigureOut">
              <a:rPr lang="fi-FI" smtClean="0"/>
              <a:t>16.4.2018</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8C3D5072-6315-4144-B648-75E847A52F65}" type="slidenum">
              <a:rPr lang="fi-FI" smtClean="0"/>
              <a:t>‹#›</a:t>
            </a:fld>
            <a:endParaRPr lang="fi-FI"/>
          </a:p>
        </p:txBody>
      </p:sp>
    </p:spTree>
    <p:extLst>
      <p:ext uri="{BB962C8B-B14F-4D97-AF65-F5344CB8AC3E}">
        <p14:creationId xmlns:p14="http://schemas.microsoft.com/office/powerpoint/2010/main" val="1636144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fi-FI" smtClean="0"/>
              <a:t>Muokkaa perustyyl. napsautt.</a:t>
            </a:r>
            <a:endParaRPr lang="en-US" dirty="0"/>
          </a:p>
        </p:txBody>
      </p:sp>
      <p:sp>
        <p:nvSpPr>
          <p:cNvPr id="3" name="Text Placeholder 2"/>
          <p:cNvSpPr>
            <a:spLocks noGrp="1"/>
          </p:cNvSpPr>
          <p:nvPr>
            <p:ph type="body" idx="1"/>
          </p:nvPr>
        </p:nvSpPr>
        <p:spPr>
          <a:xfrm>
            <a:off x="1078902" y="2249486"/>
            <a:ext cx="3435949"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4" name="Content Placeholder 3"/>
          <p:cNvSpPr>
            <a:spLocks noGrp="1"/>
          </p:cNvSpPr>
          <p:nvPr>
            <p:ph sz="half" idx="2"/>
          </p:nvPr>
        </p:nvSpPr>
        <p:spPr>
          <a:xfrm>
            <a:off x="856058" y="3073398"/>
            <a:ext cx="3658793" cy="2717801"/>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Text Placeholder 4"/>
          <p:cNvSpPr>
            <a:spLocks noGrp="1"/>
          </p:cNvSpPr>
          <p:nvPr>
            <p:ph type="body" sz="quarter" idx="3"/>
          </p:nvPr>
        </p:nvSpPr>
        <p:spPr>
          <a:xfrm>
            <a:off x="4851992" y="2249485"/>
            <a:ext cx="3433565"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6" name="Content Placeholder 5"/>
          <p:cNvSpPr>
            <a:spLocks noGrp="1"/>
          </p:cNvSpPr>
          <p:nvPr>
            <p:ph sz="quarter" idx="4"/>
          </p:nvPr>
        </p:nvSpPr>
        <p:spPr>
          <a:xfrm>
            <a:off x="4629150" y="3073398"/>
            <a:ext cx="3656408" cy="2717801"/>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7" name="Date Placeholder 6"/>
          <p:cNvSpPr>
            <a:spLocks noGrp="1"/>
          </p:cNvSpPr>
          <p:nvPr>
            <p:ph type="dt" sz="half" idx="10"/>
          </p:nvPr>
        </p:nvSpPr>
        <p:spPr/>
        <p:txBody>
          <a:bodyPr/>
          <a:lstStyle/>
          <a:p>
            <a:fld id="{CFA5F7AA-E829-4FA0-862D-4AA7648A4D2F}" type="datetimeFigureOut">
              <a:rPr lang="fi-FI" smtClean="0"/>
              <a:t>16.4.2018</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8C3D5072-6315-4144-B648-75E847A52F65}" type="slidenum">
              <a:rPr lang="fi-FI" smtClean="0"/>
              <a:t>‹#›</a:t>
            </a:fld>
            <a:endParaRPr lang="fi-FI"/>
          </a:p>
        </p:txBody>
      </p:sp>
    </p:spTree>
    <p:extLst>
      <p:ext uri="{BB962C8B-B14F-4D97-AF65-F5344CB8AC3E}">
        <p14:creationId xmlns:p14="http://schemas.microsoft.com/office/powerpoint/2010/main" val="2295108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Date Placeholder 2"/>
          <p:cNvSpPr>
            <a:spLocks noGrp="1"/>
          </p:cNvSpPr>
          <p:nvPr>
            <p:ph type="dt" sz="half" idx="10"/>
          </p:nvPr>
        </p:nvSpPr>
        <p:spPr/>
        <p:txBody>
          <a:bodyPr/>
          <a:lstStyle/>
          <a:p>
            <a:fld id="{CFA5F7AA-E829-4FA0-862D-4AA7648A4D2F}" type="datetimeFigureOut">
              <a:rPr lang="fi-FI" smtClean="0"/>
              <a:t>16.4.2018</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8C3D5072-6315-4144-B648-75E847A52F65}" type="slidenum">
              <a:rPr lang="fi-FI" smtClean="0"/>
              <a:t>‹#›</a:t>
            </a:fld>
            <a:endParaRPr lang="fi-FI"/>
          </a:p>
        </p:txBody>
      </p:sp>
    </p:spTree>
    <p:extLst>
      <p:ext uri="{BB962C8B-B14F-4D97-AF65-F5344CB8AC3E}">
        <p14:creationId xmlns:p14="http://schemas.microsoft.com/office/powerpoint/2010/main" val="3093183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A5F7AA-E829-4FA0-862D-4AA7648A4D2F}" type="datetimeFigureOut">
              <a:rPr lang="fi-FI" smtClean="0"/>
              <a:t>16.4.2018</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8C3D5072-6315-4144-B648-75E847A52F65}" type="slidenum">
              <a:rPr lang="fi-FI" smtClean="0"/>
              <a:t>‹#›</a:t>
            </a:fld>
            <a:endParaRPr lang="fi-FI"/>
          </a:p>
        </p:txBody>
      </p:sp>
    </p:spTree>
    <p:extLst>
      <p:ext uri="{BB962C8B-B14F-4D97-AF65-F5344CB8AC3E}">
        <p14:creationId xmlns:p14="http://schemas.microsoft.com/office/powerpoint/2010/main" val="836316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3200"/>
            </a:lvl1pPr>
          </a:lstStyle>
          <a:p>
            <a:r>
              <a:rPr lang="fi-FI" smtClean="0"/>
              <a:t>Muokkaa perustyyl. napsautt.</a:t>
            </a:r>
            <a:endParaRPr lang="en-US" dirty="0"/>
          </a:p>
        </p:txBody>
      </p:sp>
      <p:sp>
        <p:nvSpPr>
          <p:cNvPr id="3" name="Content Placeholder 2"/>
          <p:cNvSpPr>
            <a:spLocks noGrp="1"/>
          </p:cNvSpPr>
          <p:nvPr>
            <p:ph idx="1"/>
          </p:nvPr>
        </p:nvSpPr>
        <p:spPr>
          <a:xfrm>
            <a:off x="3867150" y="592666"/>
            <a:ext cx="4418407" cy="5198534"/>
          </a:xfrm>
        </p:spPr>
        <p:txBody>
          <a:bodyPr anchor="ct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Date Placeholder 4"/>
          <p:cNvSpPr>
            <a:spLocks noGrp="1"/>
          </p:cNvSpPr>
          <p:nvPr>
            <p:ph type="dt" sz="half" idx="10"/>
          </p:nvPr>
        </p:nvSpPr>
        <p:spPr/>
        <p:txBody>
          <a:bodyPr/>
          <a:lstStyle/>
          <a:p>
            <a:fld id="{CFA5F7AA-E829-4FA0-862D-4AA7648A4D2F}" type="datetimeFigureOut">
              <a:rPr lang="fi-FI" smtClean="0"/>
              <a:t>16.4.2018</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8C3D5072-6315-4144-B648-75E847A52F65}" type="slidenum">
              <a:rPr lang="fi-FI" smtClean="0"/>
              <a:t>‹#›</a:t>
            </a:fld>
            <a:endParaRPr lang="fi-FI"/>
          </a:p>
        </p:txBody>
      </p:sp>
    </p:spTree>
    <p:extLst>
      <p:ext uri="{BB962C8B-B14F-4D97-AF65-F5344CB8AC3E}">
        <p14:creationId xmlns:p14="http://schemas.microsoft.com/office/powerpoint/2010/main" val="3324981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856061" y="609600"/>
            <a:ext cx="3753962" cy="1639886"/>
          </a:xfrm>
        </p:spPr>
        <p:txBody>
          <a:bodyPr anchor="b"/>
          <a:lstStyle>
            <a:lvl1pPr>
              <a:defRPr sz="3200"/>
            </a:lvl1pPr>
          </a:lstStyle>
          <a:p>
            <a:r>
              <a:rPr lang="fi-FI" smtClean="0"/>
              <a:t>Muokkaa perustyyl. napsautt.</a:t>
            </a:r>
            <a:endParaRPr lang="en-US" dirty="0"/>
          </a:p>
        </p:txBody>
      </p:sp>
      <p:sp>
        <p:nvSpPr>
          <p:cNvPr id="3" name="Picture Placeholder 2"/>
          <p:cNvSpPr>
            <a:spLocks noGrp="1" noChangeAspect="1"/>
          </p:cNvSpPr>
          <p:nvPr>
            <p:ph type="pic" idx="1"/>
          </p:nvPr>
        </p:nvSpPr>
        <p:spPr>
          <a:xfrm>
            <a:off x="4832866" y="609600"/>
            <a:ext cx="3452693" cy="5181602"/>
          </a:xfrm>
          <a:prstGeom prst="round2DiagRect">
            <a:avLst>
              <a:gd name="adj1" fmla="val 6074"/>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defRPr lang="en-US" sz="3200"/>
            </a:lvl1pPr>
          </a:lstStyle>
          <a:p>
            <a:pPr marL="0" lvl="0" indent="0">
              <a:buNone/>
            </a:pPr>
            <a:r>
              <a:rPr lang="fi-FI" smtClean="0"/>
              <a:t>Lisää kuva napsauttamalla kuvaketta</a:t>
            </a:r>
            <a:endParaRPr lang="en-US" dirty="0"/>
          </a:p>
        </p:txBody>
      </p:sp>
      <p:sp>
        <p:nvSpPr>
          <p:cNvPr id="4" name="Text Placeholder 3"/>
          <p:cNvSpPr>
            <a:spLocks noGrp="1"/>
          </p:cNvSpPr>
          <p:nvPr>
            <p:ph type="body" sz="half" idx="2"/>
          </p:nvPr>
        </p:nvSpPr>
        <p:spPr>
          <a:xfrm>
            <a:off x="856059" y="2249486"/>
            <a:ext cx="3753964"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Date Placeholder 4"/>
          <p:cNvSpPr>
            <a:spLocks noGrp="1"/>
          </p:cNvSpPr>
          <p:nvPr>
            <p:ph type="dt" sz="half" idx="10"/>
          </p:nvPr>
        </p:nvSpPr>
        <p:spPr/>
        <p:txBody>
          <a:bodyPr/>
          <a:lstStyle/>
          <a:p>
            <a:fld id="{CFA5F7AA-E829-4FA0-862D-4AA7648A4D2F}" type="datetimeFigureOut">
              <a:rPr lang="fi-FI" smtClean="0"/>
              <a:t>16.4.2018</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8C3D5072-6315-4144-B648-75E847A52F65}" type="slidenum">
              <a:rPr lang="fi-FI" smtClean="0"/>
              <a:t>‹#›</a:t>
            </a:fld>
            <a:endParaRPr lang="fi-FI"/>
          </a:p>
        </p:txBody>
      </p:sp>
    </p:spTree>
    <p:extLst>
      <p:ext uri="{BB962C8B-B14F-4D97-AF65-F5344CB8AC3E}">
        <p14:creationId xmlns:p14="http://schemas.microsoft.com/office/powerpoint/2010/main" val="2806832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9041774" cy="6858001"/>
            <a:chOff x="-14288" y="0"/>
            <a:chExt cx="9041774"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8352798"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856060"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2249487"/>
            <a:ext cx="7429499" cy="3541714"/>
          </a:xfrm>
          <a:prstGeom prst="rect">
            <a:avLst/>
          </a:prstGeom>
        </p:spPr>
        <p:txBody>
          <a:bodyPr vert="horz" lIns="91440" tIns="45720" rIns="91440" bIns="45720" rtlCol="0">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2"/>
          </p:nvPr>
        </p:nvSpPr>
        <p:spPr>
          <a:xfrm>
            <a:off x="5592691" y="5883277"/>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FA5F7AA-E829-4FA0-862D-4AA7648A4D2F}" type="datetimeFigureOut">
              <a:rPr lang="fi-FI" smtClean="0"/>
              <a:t>16.4.2018</a:t>
            </a:fld>
            <a:endParaRPr lang="fi-FI"/>
          </a:p>
        </p:txBody>
      </p:sp>
      <p:sp>
        <p:nvSpPr>
          <p:cNvPr id="5" name="Footer Placeholder 4"/>
          <p:cNvSpPr>
            <a:spLocks noGrp="1"/>
          </p:cNvSpPr>
          <p:nvPr>
            <p:ph type="ftr" sz="quarter" idx="3"/>
          </p:nvPr>
        </p:nvSpPr>
        <p:spPr>
          <a:xfrm>
            <a:off x="856059" y="5883276"/>
            <a:ext cx="4679482"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fi-FI"/>
          </a:p>
        </p:txBody>
      </p:sp>
      <p:sp>
        <p:nvSpPr>
          <p:cNvPr id="6" name="Slide Number Placeholder 5"/>
          <p:cNvSpPr>
            <a:spLocks noGrp="1"/>
          </p:cNvSpPr>
          <p:nvPr>
            <p:ph type="sldNum" sz="quarter" idx="4"/>
          </p:nvPr>
        </p:nvSpPr>
        <p:spPr>
          <a:xfrm>
            <a:off x="7707241" y="5883275"/>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C3D5072-6315-4144-B648-75E847A52F65}" type="slidenum">
              <a:rPr lang="fi-FI" smtClean="0"/>
              <a:t>‹#›</a:t>
            </a:fld>
            <a:endParaRPr lang="fi-FI"/>
          </a:p>
        </p:txBody>
      </p:sp>
    </p:spTree>
    <p:extLst>
      <p:ext uri="{BB962C8B-B14F-4D97-AF65-F5344CB8AC3E}">
        <p14:creationId xmlns:p14="http://schemas.microsoft.com/office/powerpoint/2010/main" val="3858042633"/>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normAutofit/>
          </a:bodyPr>
          <a:lstStyle/>
          <a:p>
            <a:r>
              <a:rPr lang="fi-FI" sz="1600" dirty="0" smtClean="0"/>
              <a:t>Hiekanpään koulu - Jopo</a:t>
            </a:r>
            <a:br>
              <a:rPr lang="fi-FI" sz="1600" dirty="0" smtClean="0"/>
            </a:br>
            <a:r>
              <a:rPr lang="fi-FI" dirty="0" smtClean="0"/>
              <a:t>TYÖPAIKKAOPISKELU </a:t>
            </a:r>
            <a:br>
              <a:rPr lang="fi-FI" dirty="0" smtClean="0"/>
            </a:br>
            <a:r>
              <a:rPr lang="fi-FI" i="1" dirty="0" smtClean="0">
                <a:solidFill>
                  <a:schemeClr val="bg1"/>
                </a:solidFill>
              </a:rPr>
              <a:t>Palvelutalo Abeli</a:t>
            </a:r>
            <a:endParaRPr lang="fi-FI" i="1" dirty="0">
              <a:solidFill>
                <a:schemeClr val="bg1"/>
              </a:solidFill>
            </a:endParaRPr>
          </a:p>
        </p:txBody>
      </p:sp>
      <p:sp>
        <p:nvSpPr>
          <p:cNvPr id="3" name="Alaotsikko 2"/>
          <p:cNvSpPr>
            <a:spLocks noGrp="1"/>
          </p:cNvSpPr>
          <p:nvPr>
            <p:ph type="subTitle" idx="1"/>
          </p:nvPr>
        </p:nvSpPr>
        <p:spPr>
          <a:xfrm>
            <a:off x="6444208" y="5589240"/>
            <a:ext cx="6400800" cy="1473200"/>
          </a:xfrm>
        </p:spPr>
        <p:txBody>
          <a:bodyPr>
            <a:normAutofit/>
          </a:bodyPr>
          <a:lstStyle/>
          <a:p>
            <a:r>
              <a:rPr lang="fi-FI" i="1" dirty="0" smtClean="0">
                <a:solidFill>
                  <a:schemeClr val="bg1"/>
                </a:solidFill>
              </a:rPr>
              <a:t>Disa Mattsson</a:t>
            </a:r>
          </a:p>
          <a:p>
            <a:r>
              <a:rPr lang="fi-FI" i="1" dirty="0" smtClean="0">
                <a:solidFill>
                  <a:schemeClr val="bg1"/>
                </a:solidFill>
              </a:rPr>
              <a:t>Jakso 4.  8.3- 13.4 </a:t>
            </a:r>
            <a:endParaRPr lang="fi-FI" i="1" dirty="0">
              <a:solidFill>
                <a:schemeClr val="bg1"/>
              </a:solidFill>
            </a:endParaRPr>
          </a:p>
        </p:txBody>
      </p:sp>
    </p:spTree>
    <p:extLst>
      <p:ext uri="{BB962C8B-B14F-4D97-AF65-F5344CB8AC3E}">
        <p14:creationId xmlns:p14="http://schemas.microsoft.com/office/powerpoint/2010/main" val="791668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dirty="0" smtClean="0">
                <a:solidFill>
                  <a:schemeClr val="bg1"/>
                </a:solidFill>
              </a:rPr>
              <a:t>Pohdinta</a:t>
            </a:r>
            <a:endParaRPr lang="fi-FI" dirty="0">
              <a:solidFill>
                <a:schemeClr val="bg1"/>
              </a:solidFill>
            </a:endParaRPr>
          </a:p>
        </p:txBody>
      </p:sp>
      <p:sp>
        <p:nvSpPr>
          <p:cNvPr id="3" name="Sisällön paikkamerkki 2"/>
          <p:cNvSpPr>
            <a:spLocks noGrp="1"/>
          </p:cNvSpPr>
          <p:nvPr>
            <p:ph idx="1"/>
          </p:nvPr>
        </p:nvSpPr>
        <p:spPr>
          <a:xfrm>
            <a:off x="827584" y="1988840"/>
            <a:ext cx="7408333" cy="3450696"/>
          </a:xfrm>
        </p:spPr>
        <p:txBody>
          <a:bodyPr>
            <a:normAutofit fontScale="92500" lnSpcReduction="10000"/>
          </a:bodyPr>
          <a:lstStyle/>
          <a:p>
            <a:r>
              <a:rPr lang="fi-FI" dirty="0" smtClean="0">
                <a:solidFill>
                  <a:schemeClr val="bg1"/>
                </a:solidFill>
              </a:rPr>
              <a:t>Mukavinta oli aamupalalla auttaminen.</a:t>
            </a:r>
          </a:p>
          <a:p>
            <a:r>
              <a:rPr lang="fi-FI" dirty="0" smtClean="0">
                <a:solidFill>
                  <a:schemeClr val="bg1"/>
                </a:solidFill>
              </a:rPr>
              <a:t>Jakson aikana opin olemaan vanhempien ihmisten kanssa.</a:t>
            </a:r>
            <a:endParaRPr lang="fi-FI" dirty="0" smtClean="0">
              <a:solidFill>
                <a:schemeClr val="bg1"/>
              </a:solidFill>
            </a:endParaRPr>
          </a:p>
          <a:p>
            <a:r>
              <a:rPr lang="fi-FI" dirty="0" smtClean="0">
                <a:solidFill>
                  <a:schemeClr val="bg1"/>
                </a:solidFill>
              </a:rPr>
              <a:t>Jakson aikana ei ollut ongelmia.</a:t>
            </a:r>
          </a:p>
          <a:p>
            <a:r>
              <a:rPr lang="fi-FI" dirty="0" smtClean="0">
                <a:solidFill>
                  <a:schemeClr val="bg1"/>
                </a:solidFill>
              </a:rPr>
              <a:t>Työjakson aikana sain tarpeeksi apua ja ohjausta.</a:t>
            </a:r>
          </a:p>
          <a:p>
            <a:r>
              <a:rPr lang="fi-FI" dirty="0" smtClean="0">
                <a:solidFill>
                  <a:schemeClr val="bg1"/>
                </a:solidFill>
              </a:rPr>
              <a:t>Tämä ala ei oo ihan ykkösvalinta.</a:t>
            </a:r>
          </a:p>
          <a:p>
            <a:r>
              <a:rPr lang="fi-FI" dirty="0" smtClean="0">
                <a:solidFill>
                  <a:schemeClr val="bg1"/>
                </a:solidFill>
              </a:rPr>
              <a:t>Alalle päästäkseen pitäisi käydä vähintään varmaan lähihoitaja koulutus.</a:t>
            </a:r>
            <a:endParaRPr lang="fi-FI" dirty="0">
              <a:solidFill>
                <a:schemeClr val="bg1"/>
              </a:solidFill>
            </a:endParaRPr>
          </a:p>
        </p:txBody>
      </p:sp>
    </p:spTree>
    <p:extLst>
      <p:ext uri="{BB962C8B-B14F-4D97-AF65-F5344CB8AC3E}">
        <p14:creationId xmlns:p14="http://schemas.microsoft.com/office/powerpoint/2010/main" val="3933319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solidFill>
                  <a:schemeClr val="bg1"/>
                </a:solidFill>
              </a:rPr>
              <a:t>Omat tavoitteet työpaikkajaksolta</a:t>
            </a:r>
            <a:endParaRPr lang="fi-FI" dirty="0">
              <a:solidFill>
                <a:schemeClr val="bg1"/>
              </a:solidFill>
            </a:endParaRPr>
          </a:p>
        </p:txBody>
      </p:sp>
      <p:sp>
        <p:nvSpPr>
          <p:cNvPr id="3" name="Sisällön paikkamerkki 2"/>
          <p:cNvSpPr>
            <a:spLocks noGrp="1"/>
          </p:cNvSpPr>
          <p:nvPr>
            <p:ph idx="1"/>
          </p:nvPr>
        </p:nvSpPr>
        <p:spPr/>
        <p:txBody>
          <a:bodyPr>
            <a:normAutofit/>
          </a:bodyPr>
          <a:lstStyle/>
          <a:p>
            <a:r>
              <a:rPr lang="fi-FI" dirty="0" smtClean="0">
                <a:solidFill>
                  <a:schemeClr val="bg1"/>
                </a:solidFill>
              </a:rPr>
              <a:t>Olin työpaikka opiskelussa Palvelutalo Abelissa 8.3-13.4.</a:t>
            </a:r>
          </a:p>
          <a:p>
            <a:r>
              <a:rPr lang="fi-FI" dirty="0" smtClean="0">
                <a:solidFill>
                  <a:schemeClr val="bg1"/>
                </a:solidFill>
              </a:rPr>
              <a:t>Valitsin tämän työpaikan koska halusin jonkin erilaisen työpaikan.</a:t>
            </a:r>
          </a:p>
          <a:p>
            <a:r>
              <a:rPr lang="fi-FI" dirty="0" smtClean="0">
                <a:solidFill>
                  <a:schemeClr val="bg1"/>
                </a:solidFill>
              </a:rPr>
              <a:t>Mitä odotuksia sinulla on työpaikan suhteen?</a:t>
            </a:r>
          </a:p>
          <a:p>
            <a:r>
              <a:rPr lang="fi-FI" dirty="0" smtClean="0">
                <a:solidFill>
                  <a:schemeClr val="bg1"/>
                </a:solidFill>
              </a:rPr>
              <a:t>Halusin oppia jakson aikana olemaan vanhempien ihmisten kanssa ja auttamaan heitä.</a:t>
            </a:r>
            <a:endParaRPr lang="fi-FI" dirty="0">
              <a:solidFill>
                <a:schemeClr val="bg1"/>
              </a:solidFill>
            </a:endParaRPr>
          </a:p>
        </p:txBody>
      </p:sp>
    </p:spTree>
    <p:extLst>
      <p:ext uri="{BB962C8B-B14F-4D97-AF65-F5344CB8AC3E}">
        <p14:creationId xmlns:p14="http://schemas.microsoft.com/office/powerpoint/2010/main" val="4070102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403648" y="33327"/>
            <a:ext cx="8229600" cy="1143000"/>
          </a:xfrm>
        </p:spPr>
        <p:txBody>
          <a:bodyPr/>
          <a:lstStyle/>
          <a:p>
            <a:r>
              <a:rPr lang="fi-FI" dirty="0" smtClean="0">
                <a:solidFill>
                  <a:schemeClr val="bg1"/>
                </a:solidFill>
              </a:rPr>
              <a:t>Työpaikan yleisesittely</a:t>
            </a:r>
            <a:endParaRPr lang="fi-FI" dirty="0">
              <a:solidFill>
                <a:schemeClr val="bg1"/>
              </a:solidFill>
            </a:endParaRPr>
          </a:p>
        </p:txBody>
      </p:sp>
      <p:sp>
        <p:nvSpPr>
          <p:cNvPr id="3" name="Sisällön paikkamerkki 2"/>
          <p:cNvSpPr>
            <a:spLocks noGrp="1"/>
          </p:cNvSpPr>
          <p:nvPr>
            <p:ph idx="1"/>
          </p:nvPr>
        </p:nvSpPr>
        <p:spPr>
          <a:xfrm>
            <a:off x="683568" y="908720"/>
            <a:ext cx="8229600" cy="5184576"/>
          </a:xfrm>
        </p:spPr>
        <p:txBody>
          <a:bodyPr>
            <a:normAutofit fontScale="92500" lnSpcReduction="10000"/>
          </a:bodyPr>
          <a:lstStyle/>
          <a:p>
            <a:endParaRPr lang="fi-FI" dirty="0" smtClean="0"/>
          </a:p>
          <a:p>
            <a:r>
              <a:rPr lang="fi-FI" dirty="0" smtClean="0">
                <a:solidFill>
                  <a:schemeClr val="bg1"/>
                </a:solidFill>
              </a:rPr>
              <a:t>Palvelutalo Abeli</a:t>
            </a:r>
          </a:p>
          <a:p>
            <a:r>
              <a:rPr lang="fi-FI" dirty="0" smtClean="0">
                <a:solidFill>
                  <a:schemeClr val="bg1"/>
                </a:solidFill>
              </a:rPr>
              <a:t>Abelin toiminta on alkanut vuoden 1993 lopulla ja kesällä 1997 siihen valmistui laajennusosa.</a:t>
            </a:r>
          </a:p>
          <a:p>
            <a:r>
              <a:rPr lang="fi-FI" dirty="0" smtClean="0">
                <a:solidFill>
                  <a:schemeClr val="bg1"/>
                </a:solidFill>
              </a:rPr>
              <a:t>Abeli sijaitsee Pieksämäen keskustassa. Häyrisentie 23-25</a:t>
            </a:r>
          </a:p>
          <a:p>
            <a:r>
              <a:rPr lang="fi-FI" dirty="0" smtClean="0">
                <a:solidFill>
                  <a:schemeClr val="bg1"/>
                </a:solidFill>
              </a:rPr>
              <a:t>Työpaikalla autetaan niitä ketkä sitä tarvitsee.</a:t>
            </a:r>
          </a:p>
          <a:p>
            <a:r>
              <a:rPr lang="fi-FI" dirty="0" smtClean="0">
                <a:solidFill>
                  <a:schemeClr val="bg1"/>
                </a:solidFill>
              </a:rPr>
              <a:t>Abelissa on kaikkiaan 21 työntekijää, johtaja, sairaanhoitaja, 18 hoitajaa sekä peruspalvelutyöntekijää. </a:t>
            </a:r>
          </a:p>
          <a:p>
            <a:r>
              <a:rPr lang="fi-FI" dirty="0" smtClean="0">
                <a:solidFill>
                  <a:schemeClr val="bg1"/>
                </a:solidFill>
              </a:rPr>
              <a:t>Hoitohenkilökunta on </a:t>
            </a:r>
            <a:r>
              <a:rPr lang="fi-FI" dirty="0">
                <a:solidFill>
                  <a:schemeClr val="bg1"/>
                </a:solidFill>
              </a:rPr>
              <a:t>koulutukseltaan lähi-, perus- tai kodinhoitajia.</a:t>
            </a:r>
            <a:endParaRPr lang="fi-FI" dirty="0" smtClean="0">
              <a:solidFill>
                <a:schemeClr val="bg1"/>
              </a:solidFill>
            </a:endParaRPr>
          </a:p>
          <a:p>
            <a:r>
              <a:rPr lang="fi-FI" dirty="0" smtClean="0">
                <a:solidFill>
                  <a:schemeClr val="bg1"/>
                </a:solidFill>
              </a:rPr>
              <a:t>Ammattinimikkeitä on lähihoitaja, </a:t>
            </a:r>
            <a:r>
              <a:rPr lang="fi-FI" dirty="0" smtClean="0">
                <a:solidFill>
                  <a:schemeClr val="bg1"/>
                </a:solidFill>
              </a:rPr>
              <a:t>sairaanhoitaja, hoiva-avustaja.</a:t>
            </a:r>
          </a:p>
          <a:p>
            <a:r>
              <a:rPr lang="fi-FI" altLang="fi-FI" dirty="0" smtClean="0">
                <a:solidFill>
                  <a:schemeClr val="bg1"/>
                </a:solidFill>
              </a:rPr>
              <a:t>Työ vaatii lähihoitajan koulutuksen.</a:t>
            </a:r>
            <a:r>
              <a:rPr lang="fi-FI" altLang="fi-FI" dirty="0" smtClean="0">
                <a:solidFill>
                  <a:schemeClr val="bg1"/>
                </a:solidFill>
              </a:rPr>
              <a:t>	</a:t>
            </a:r>
            <a:endParaRPr lang="fi-FI" dirty="0" smtClean="0">
              <a:solidFill>
                <a:schemeClr val="bg1"/>
              </a:solidFill>
            </a:endParaRPr>
          </a:p>
          <a:p>
            <a:endParaRPr lang="fi-FI" dirty="0"/>
          </a:p>
        </p:txBody>
      </p:sp>
    </p:spTree>
    <p:extLst>
      <p:ext uri="{BB962C8B-B14F-4D97-AF65-F5344CB8AC3E}">
        <p14:creationId xmlns:p14="http://schemas.microsoft.com/office/powerpoint/2010/main" val="1678665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orakulmio 2"/>
          <p:cNvSpPr/>
          <p:nvPr/>
        </p:nvSpPr>
        <p:spPr>
          <a:xfrm>
            <a:off x="1835696" y="476672"/>
            <a:ext cx="2477473" cy="830997"/>
          </a:xfrm>
          <a:prstGeom prst="rect">
            <a:avLst/>
          </a:prstGeom>
        </p:spPr>
        <p:txBody>
          <a:bodyPr wrap="none">
            <a:spAutoFit/>
          </a:bodyPr>
          <a:lstStyle/>
          <a:p>
            <a:r>
              <a:rPr lang="fi-FI" sz="4800" dirty="0">
                <a:solidFill>
                  <a:schemeClr val="bg1"/>
                </a:solidFill>
              </a:rPr>
              <a:t>VIIKKO 1</a:t>
            </a:r>
          </a:p>
        </p:txBody>
      </p:sp>
      <p:sp>
        <p:nvSpPr>
          <p:cNvPr id="4" name="Tekstiruutu 3"/>
          <p:cNvSpPr txBox="1"/>
          <p:nvPr/>
        </p:nvSpPr>
        <p:spPr>
          <a:xfrm>
            <a:off x="683568" y="1844824"/>
            <a:ext cx="3816424" cy="3416320"/>
          </a:xfrm>
          <a:prstGeom prst="rect">
            <a:avLst/>
          </a:prstGeom>
          <a:noFill/>
        </p:spPr>
        <p:txBody>
          <a:bodyPr wrap="square" rtlCol="0">
            <a:spAutoFit/>
          </a:bodyPr>
          <a:lstStyle/>
          <a:p>
            <a:r>
              <a:rPr lang="fi-FI" sz="2400" dirty="0" smtClean="0">
                <a:solidFill>
                  <a:schemeClr val="bg1"/>
                </a:solidFill>
              </a:rPr>
              <a:t>Ensimmäisellä viikolla seurailin enemmän vierestä mitä siellä tehdään, mutta autoin aamupalalla ja lähdin yhden hoitajan mukaan viemään kotiin aamupalaa. Käytiin myös tiskaamassa ja peitailemassa sänkyjä  asunnoista.</a:t>
            </a:r>
            <a:endParaRPr lang="fi-FI" sz="2400" dirty="0">
              <a:solidFill>
                <a:schemeClr val="bg1"/>
              </a:solidFill>
            </a:endParaRPr>
          </a:p>
        </p:txBody>
      </p:sp>
      <p:pic>
        <p:nvPicPr>
          <p:cNvPr id="6" name="Kuva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55088" y="2564904"/>
            <a:ext cx="1904994" cy="3386656"/>
          </a:xfrm>
          <a:prstGeom prst="rect">
            <a:avLst/>
          </a:prstGeom>
        </p:spPr>
      </p:pic>
    </p:spTree>
    <p:extLst>
      <p:ext uri="{BB962C8B-B14F-4D97-AF65-F5344CB8AC3E}">
        <p14:creationId xmlns:p14="http://schemas.microsoft.com/office/powerpoint/2010/main" val="3793651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p:cNvSpPr txBox="1"/>
          <p:nvPr/>
        </p:nvSpPr>
        <p:spPr>
          <a:xfrm>
            <a:off x="1763688" y="476672"/>
            <a:ext cx="3168352" cy="830997"/>
          </a:xfrm>
          <a:prstGeom prst="rect">
            <a:avLst/>
          </a:prstGeom>
          <a:noFill/>
        </p:spPr>
        <p:txBody>
          <a:bodyPr wrap="square" rtlCol="0">
            <a:spAutoFit/>
          </a:bodyPr>
          <a:lstStyle/>
          <a:p>
            <a:r>
              <a:rPr lang="fi-FI" sz="4800" dirty="0" smtClean="0">
                <a:solidFill>
                  <a:schemeClr val="bg1"/>
                </a:solidFill>
              </a:rPr>
              <a:t>VIIKKO 2</a:t>
            </a:r>
            <a:endParaRPr lang="fi-FI" sz="4800" dirty="0">
              <a:solidFill>
                <a:schemeClr val="bg1"/>
              </a:solidFill>
            </a:endParaRPr>
          </a:p>
        </p:txBody>
      </p:sp>
      <p:sp>
        <p:nvSpPr>
          <p:cNvPr id="3" name="Tekstiruutu 2"/>
          <p:cNvSpPr txBox="1"/>
          <p:nvPr/>
        </p:nvSpPr>
        <p:spPr>
          <a:xfrm>
            <a:off x="1259632" y="1628800"/>
            <a:ext cx="3312368" cy="4832092"/>
          </a:xfrm>
          <a:prstGeom prst="rect">
            <a:avLst/>
          </a:prstGeom>
          <a:noFill/>
        </p:spPr>
        <p:txBody>
          <a:bodyPr wrap="square" rtlCol="0">
            <a:spAutoFit/>
          </a:bodyPr>
          <a:lstStyle/>
          <a:p>
            <a:r>
              <a:rPr lang="fi-FI" sz="2800" dirty="0" smtClean="0">
                <a:solidFill>
                  <a:schemeClr val="bg1"/>
                </a:solidFill>
              </a:rPr>
              <a:t>Toisella viikolla torstaina olin kipeänä. Perjantaina töissä autoin aamupalalla ja olin päivätoiminnassa mukana ja ilta-päivästä hain asukkaita alakertaan johonkin musiikki esitykseen.</a:t>
            </a:r>
            <a:endParaRPr lang="fi-FI" sz="2800" dirty="0">
              <a:solidFill>
                <a:schemeClr val="bg1"/>
              </a:solidFill>
            </a:endParaRPr>
          </a:p>
        </p:txBody>
      </p:sp>
      <p:pic>
        <p:nvPicPr>
          <p:cNvPr id="4" name="Kuv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2080" y="1818289"/>
            <a:ext cx="2504876" cy="4453113"/>
          </a:xfrm>
          <a:prstGeom prst="rect">
            <a:avLst/>
          </a:prstGeom>
        </p:spPr>
      </p:pic>
    </p:spTree>
    <p:extLst>
      <p:ext uri="{BB962C8B-B14F-4D97-AF65-F5344CB8AC3E}">
        <p14:creationId xmlns:p14="http://schemas.microsoft.com/office/powerpoint/2010/main" val="2331504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p:cNvSpPr txBox="1"/>
          <p:nvPr/>
        </p:nvSpPr>
        <p:spPr>
          <a:xfrm>
            <a:off x="1691680" y="692696"/>
            <a:ext cx="3600400" cy="830997"/>
          </a:xfrm>
          <a:prstGeom prst="rect">
            <a:avLst/>
          </a:prstGeom>
          <a:noFill/>
        </p:spPr>
        <p:txBody>
          <a:bodyPr wrap="square" rtlCol="0">
            <a:spAutoFit/>
          </a:bodyPr>
          <a:lstStyle/>
          <a:p>
            <a:r>
              <a:rPr lang="fi-FI" sz="4800" dirty="0" smtClean="0">
                <a:solidFill>
                  <a:schemeClr val="bg1"/>
                </a:solidFill>
              </a:rPr>
              <a:t>VIIKKO 3</a:t>
            </a:r>
            <a:endParaRPr lang="fi-FI" sz="4800" dirty="0">
              <a:solidFill>
                <a:schemeClr val="bg1"/>
              </a:solidFill>
            </a:endParaRPr>
          </a:p>
        </p:txBody>
      </p:sp>
      <p:pic>
        <p:nvPicPr>
          <p:cNvPr id="4" name="Kuv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2160" y="1072489"/>
            <a:ext cx="2414867" cy="4293096"/>
          </a:xfrm>
          <a:prstGeom prst="rect">
            <a:avLst/>
          </a:prstGeom>
        </p:spPr>
      </p:pic>
      <p:sp>
        <p:nvSpPr>
          <p:cNvPr id="5" name="Tekstiruutu 4"/>
          <p:cNvSpPr txBox="1"/>
          <p:nvPr/>
        </p:nvSpPr>
        <p:spPr>
          <a:xfrm>
            <a:off x="1403648" y="1931753"/>
            <a:ext cx="2592288" cy="3416320"/>
          </a:xfrm>
          <a:prstGeom prst="rect">
            <a:avLst/>
          </a:prstGeom>
          <a:noFill/>
        </p:spPr>
        <p:txBody>
          <a:bodyPr wrap="square" rtlCol="0">
            <a:spAutoFit/>
          </a:bodyPr>
          <a:lstStyle/>
          <a:p>
            <a:r>
              <a:rPr lang="fi-FI" sz="2400" dirty="0" smtClean="0">
                <a:solidFill>
                  <a:schemeClr val="bg1"/>
                </a:solidFill>
              </a:rPr>
              <a:t>Kolmannella viikolla to ja pe autoin aamupalalla, käytiin vaihtamassa lakanoita ja tiskaamassa ja autoin myös ruokailussa.</a:t>
            </a:r>
            <a:endParaRPr lang="fi-FI" sz="2400" dirty="0">
              <a:solidFill>
                <a:schemeClr val="bg1"/>
              </a:solidFill>
            </a:endParaRPr>
          </a:p>
        </p:txBody>
      </p:sp>
    </p:spTree>
    <p:extLst>
      <p:ext uri="{BB962C8B-B14F-4D97-AF65-F5344CB8AC3E}">
        <p14:creationId xmlns:p14="http://schemas.microsoft.com/office/powerpoint/2010/main" val="2692322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p:cNvSpPr txBox="1"/>
          <p:nvPr/>
        </p:nvSpPr>
        <p:spPr>
          <a:xfrm>
            <a:off x="1475656" y="836712"/>
            <a:ext cx="2520280" cy="830997"/>
          </a:xfrm>
          <a:prstGeom prst="rect">
            <a:avLst/>
          </a:prstGeom>
          <a:noFill/>
        </p:spPr>
        <p:txBody>
          <a:bodyPr wrap="square" rtlCol="0">
            <a:spAutoFit/>
          </a:bodyPr>
          <a:lstStyle/>
          <a:p>
            <a:r>
              <a:rPr lang="fi-FI" sz="4800" dirty="0" smtClean="0">
                <a:solidFill>
                  <a:schemeClr val="bg1"/>
                </a:solidFill>
              </a:rPr>
              <a:t>VIIKKO 4</a:t>
            </a:r>
            <a:endParaRPr lang="fi-FI" sz="4800" dirty="0">
              <a:solidFill>
                <a:schemeClr val="bg1"/>
              </a:solidFill>
            </a:endParaRPr>
          </a:p>
        </p:txBody>
      </p:sp>
      <p:sp>
        <p:nvSpPr>
          <p:cNvPr id="3" name="Tekstiruutu 2"/>
          <p:cNvSpPr txBox="1"/>
          <p:nvPr/>
        </p:nvSpPr>
        <p:spPr>
          <a:xfrm>
            <a:off x="848156" y="2420888"/>
            <a:ext cx="3168352" cy="1692771"/>
          </a:xfrm>
          <a:prstGeom prst="rect">
            <a:avLst/>
          </a:prstGeom>
          <a:noFill/>
        </p:spPr>
        <p:txBody>
          <a:bodyPr wrap="square" rtlCol="0">
            <a:spAutoFit/>
          </a:bodyPr>
          <a:lstStyle/>
          <a:p>
            <a:r>
              <a:rPr lang="fi-FI" sz="2400" dirty="0" smtClean="0">
                <a:solidFill>
                  <a:schemeClr val="bg1"/>
                </a:solidFill>
              </a:rPr>
              <a:t>Viikolla 4 torstaina en ollut töissä ja perjantaina oli pääsiäis loma</a:t>
            </a:r>
            <a:r>
              <a:rPr lang="fi-FI" sz="3200" dirty="0" smtClean="0">
                <a:solidFill>
                  <a:schemeClr val="bg1"/>
                </a:solidFill>
              </a:rPr>
              <a:t>.</a:t>
            </a:r>
            <a:endParaRPr lang="fi-FI" sz="3200" dirty="0">
              <a:solidFill>
                <a:schemeClr val="bg1"/>
              </a:solidFill>
            </a:endParaRPr>
          </a:p>
        </p:txBody>
      </p:sp>
    </p:spTree>
    <p:extLst>
      <p:ext uri="{BB962C8B-B14F-4D97-AF65-F5344CB8AC3E}">
        <p14:creationId xmlns:p14="http://schemas.microsoft.com/office/powerpoint/2010/main" val="2107696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p:cNvSpPr txBox="1"/>
          <p:nvPr/>
        </p:nvSpPr>
        <p:spPr>
          <a:xfrm>
            <a:off x="2267744" y="332656"/>
            <a:ext cx="3960440" cy="830997"/>
          </a:xfrm>
          <a:prstGeom prst="rect">
            <a:avLst/>
          </a:prstGeom>
          <a:noFill/>
        </p:spPr>
        <p:txBody>
          <a:bodyPr wrap="square" rtlCol="0">
            <a:spAutoFit/>
          </a:bodyPr>
          <a:lstStyle/>
          <a:p>
            <a:r>
              <a:rPr lang="fi-FI" sz="4800" dirty="0" smtClean="0">
                <a:solidFill>
                  <a:schemeClr val="bg1"/>
                </a:solidFill>
              </a:rPr>
              <a:t>VIIKKO 5</a:t>
            </a:r>
            <a:endParaRPr lang="fi-FI" sz="4800" dirty="0">
              <a:solidFill>
                <a:schemeClr val="bg1"/>
              </a:solidFill>
            </a:endParaRPr>
          </a:p>
        </p:txBody>
      </p:sp>
      <p:sp>
        <p:nvSpPr>
          <p:cNvPr id="3" name="Tekstiruutu 2"/>
          <p:cNvSpPr txBox="1"/>
          <p:nvPr/>
        </p:nvSpPr>
        <p:spPr>
          <a:xfrm>
            <a:off x="1331640" y="1340768"/>
            <a:ext cx="3168352" cy="5262979"/>
          </a:xfrm>
          <a:prstGeom prst="rect">
            <a:avLst/>
          </a:prstGeom>
          <a:noFill/>
        </p:spPr>
        <p:txBody>
          <a:bodyPr wrap="square" rtlCol="0">
            <a:spAutoFit/>
          </a:bodyPr>
          <a:lstStyle/>
          <a:p>
            <a:r>
              <a:rPr lang="fi-FI" sz="2400" dirty="0" smtClean="0">
                <a:solidFill>
                  <a:schemeClr val="bg1"/>
                </a:solidFill>
              </a:rPr>
              <a:t>Viidennellä viikolla torstaina autoin aamulla kerroksissa ja aamupalalla ruokalassa, olin myös aamupalan jälkeen kerroksissa auttamassa eri asukkaiden tiskien kanssa ja vaihdoin lakanoita ja päivemmällä olin saunalla. Perjantaina oli samoja hommia kun to paitsi ei saunaa.</a:t>
            </a:r>
            <a:endParaRPr lang="fi-FI" sz="2400" dirty="0">
              <a:solidFill>
                <a:schemeClr val="bg1"/>
              </a:solidFill>
            </a:endParaRPr>
          </a:p>
        </p:txBody>
      </p:sp>
      <p:pic>
        <p:nvPicPr>
          <p:cNvPr id="4" name="Kuv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4128" y="1340768"/>
            <a:ext cx="2212344" cy="3933056"/>
          </a:xfrm>
          <a:prstGeom prst="rect">
            <a:avLst/>
          </a:prstGeom>
        </p:spPr>
      </p:pic>
    </p:spTree>
    <p:extLst>
      <p:ext uri="{BB962C8B-B14F-4D97-AF65-F5344CB8AC3E}">
        <p14:creationId xmlns:p14="http://schemas.microsoft.com/office/powerpoint/2010/main" val="3697719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p:cNvSpPr txBox="1"/>
          <p:nvPr/>
        </p:nvSpPr>
        <p:spPr>
          <a:xfrm>
            <a:off x="2267744" y="404664"/>
            <a:ext cx="3600400" cy="830997"/>
          </a:xfrm>
          <a:prstGeom prst="rect">
            <a:avLst/>
          </a:prstGeom>
          <a:noFill/>
        </p:spPr>
        <p:txBody>
          <a:bodyPr wrap="square" rtlCol="0">
            <a:spAutoFit/>
          </a:bodyPr>
          <a:lstStyle/>
          <a:p>
            <a:r>
              <a:rPr lang="fi-FI" sz="4800" dirty="0" smtClean="0">
                <a:solidFill>
                  <a:schemeClr val="bg1"/>
                </a:solidFill>
              </a:rPr>
              <a:t>VIIKKO 6</a:t>
            </a:r>
            <a:endParaRPr lang="fi-FI" sz="4800" dirty="0">
              <a:solidFill>
                <a:schemeClr val="bg1"/>
              </a:solidFill>
            </a:endParaRPr>
          </a:p>
        </p:txBody>
      </p:sp>
      <p:sp>
        <p:nvSpPr>
          <p:cNvPr id="3" name="Tekstiruutu 2"/>
          <p:cNvSpPr txBox="1"/>
          <p:nvPr/>
        </p:nvSpPr>
        <p:spPr>
          <a:xfrm>
            <a:off x="1115616" y="1210121"/>
            <a:ext cx="2736304" cy="4893647"/>
          </a:xfrm>
          <a:prstGeom prst="rect">
            <a:avLst/>
          </a:prstGeom>
          <a:noFill/>
        </p:spPr>
        <p:txBody>
          <a:bodyPr wrap="square" rtlCol="0">
            <a:spAutoFit/>
          </a:bodyPr>
          <a:lstStyle/>
          <a:p>
            <a:r>
              <a:rPr lang="fi-FI" sz="2400" dirty="0" smtClean="0">
                <a:solidFill>
                  <a:schemeClr val="bg1"/>
                </a:solidFill>
              </a:rPr>
              <a:t>Kuudennella viikolla autoin molempina päivinä aamulla kerroksissa ja aamupalalla, aamupalan jälkeen käytiin vaihtamassa lakanoita ja tiskaamassa ja ottamassa roskat.</a:t>
            </a:r>
          </a:p>
          <a:p>
            <a:r>
              <a:rPr lang="fi-FI" sz="2400" dirty="0" smtClean="0">
                <a:solidFill>
                  <a:schemeClr val="bg1"/>
                </a:solidFill>
              </a:rPr>
              <a:t>Autoin myös ruokailussa ja sen jälkeen saunalla. </a:t>
            </a:r>
          </a:p>
        </p:txBody>
      </p:sp>
      <p:pic>
        <p:nvPicPr>
          <p:cNvPr id="4" name="Kuv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8184" y="188640"/>
            <a:ext cx="2009822" cy="3573016"/>
          </a:xfrm>
          <a:prstGeom prst="rect">
            <a:avLst/>
          </a:prstGeom>
        </p:spPr>
      </p:pic>
      <p:pic>
        <p:nvPicPr>
          <p:cNvPr id="5" name="Kuva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5976" y="2620911"/>
            <a:ext cx="1872208" cy="3328369"/>
          </a:xfrm>
          <a:prstGeom prst="rect">
            <a:avLst/>
          </a:prstGeom>
        </p:spPr>
      </p:pic>
    </p:spTree>
    <p:extLst>
      <p:ext uri="{BB962C8B-B14F-4D97-AF65-F5344CB8AC3E}">
        <p14:creationId xmlns:p14="http://schemas.microsoft.com/office/powerpoint/2010/main" val="20650971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iiri">
  <a:themeElements>
    <a:clrScheme name="Piiri">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Piiri">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iri">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TM04033919[[fn=Piiri]]</Template>
  <TotalTime>176</TotalTime>
  <Words>323</Words>
  <Application>Microsoft Office PowerPoint</Application>
  <PresentationFormat>Näytössä katseltava diaesitys (4:3)</PresentationFormat>
  <Paragraphs>38</Paragraphs>
  <Slides>10</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10</vt:i4>
      </vt:variant>
    </vt:vector>
  </HeadingPairs>
  <TitlesOfParts>
    <vt:vector size="14" baseType="lpstr">
      <vt:lpstr>Arial</vt:lpstr>
      <vt:lpstr>Trebuchet MS</vt:lpstr>
      <vt:lpstr>Tw Cen MT</vt:lpstr>
      <vt:lpstr>Piiri</vt:lpstr>
      <vt:lpstr>Hiekanpään koulu - Jopo TYÖPAIKKAOPISKELU  Palvelutalo Abeli</vt:lpstr>
      <vt:lpstr>Omat tavoitteet työpaikkajaksolta</vt:lpstr>
      <vt:lpstr>Työpaikan yleisesittely</vt:lpstr>
      <vt:lpstr>PowerPoint-esitys</vt:lpstr>
      <vt:lpstr>PowerPoint-esitys</vt:lpstr>
      <vt:lpstr>PowerPoint-esitys</vt:lpstr>
      <vt:lpstr>PowerPoint-esitys</vt:lpstr>
      <vt:lpstr>PowerPoint-esitys</vt:lpstr>
      <vt:lpstr>PowerPoint-esitys</vt:lpstr>
      <vt:lpstr>Pohdinta</vt:lpstr>
    </vt:vector>
  </TitlesOfParts>
  <Company>Pieksämäen kaupunki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TYÖPAIKKAOPISKELU</dc:title>
  <dc:creator>Ilkka Tarvainen</dc:creator>
  <cp:lastModifiedBy>Disa Mattsson</cp:lastModifiedBy>
  <cp:revision>22</cp:revision>
  <cp:lastPrinted>2014-12-17T10:38:59Z</cp:lastPrinted>
  <dcterms:created xsi:type="dcterms:W3CDTF">2014-12-15T09:08:56Z</dcterms:created>
  <dcterms:modified xsi:type="dcterms:W3CDTF">2018-04-16T05:59:41Z</dcterms:modified>
</cp:coreProperties>
</file>