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97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42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8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3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5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80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7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85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26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7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CA56-6A7E-4806-B26A-F26648B5164F}" type="datetimeFigureOut">
              <a:rPr lang="fi-FI" smtClean="0"/>
              <a:t>22.9.2015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AC11-EB51-4CD1-AB85-7793C6C75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/>
          <a:lstStyle/>
          <a:p>
            <a:r>
              <a:rPr lang="fi-FI" dirty="0" err="1" smtClean="0"/>
              <a:t>Nationalismen</a:t>
            </a:r>
            <a:r>
              <a:rPr lang="fi-FI" dirty="0" smtClean="0"/>
              <a:t> </a:t>
            </a:r>
            <a:r>
              <a:rPr lang="fi-FI" dirty="0" err="1" smtClean="0"/>
              <a:t>förändrar</a:t>
            </a:r>
            <a:r>
              <a:rPr lang="fi-FI" dirty="0" smtClean="0"/>
              <a:t> Europa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553331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56" y="2110520"/>
            <a:ext cx="4238625" cy="356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i-FI" dirty="0" err="1" smtClean="0"/>
              <a:t>Nationalism</a:t>
            </a:r>
            <a:r>
              <a:rPr lang="fi-FI" dirty="0" smtClean="0"/>
              <a:t> – </a:t>
            </a:r>
            <a:r>
              <a:rPr lang="fi-FI" dirty="0" err="1" smtClean="0"/>
              <a:t>vad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448272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Före</a:t>
            </a:r>
            <a:r>
              <a:rPr lang="fi-FI" dirty="0" smtClean="0"/>
              <a:t> 1800-talet = </a:t>
            </a:r>
            <a:r>
              <a:rPr lang="fi-FI" dirty="0" err="1" smtClean="0"/>
              <a:t>språk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nation </a:t>
            </a:r>
            <a:r>
              <a:rPr lang="fi-FI" dirty="0" err="1" smtClean="0"/>
              <a:t>spelade</a:t>
            </a:r>
            <a:r>
              <a:rPr lang="fi-FI" dirty="0" smtClean="0"/>
              <a:t> </a:t>
            </a:r>
            <a:r>
              <a:rPr lang="fi-FI" dirty="0" err="1" smtClean="0"/>
              <a:t>ingen</a:t>
            </a:r>
            <a:r>
              <a:rPr lang="fi-FI" dirty="0" smtClean="0"/>
              <a:t> roll</a:t>
            </a:r>
          </a:p>
          <a:p>
            <a:endParaRPr lang="fi-FI" dirty="0"/>
          </a:p>
          <a:p>
            <a:r>
              <a:rPr lang="fi-FI" dirty="0" err="1" smtClean="0"/>
              <a:t>Nationalism</a:t>
            </a:r>
            <a:r>
              <a:rPr lang="fi-FI" dirty="0" smtClean="0"/>
              <a:t> = </a:t>
            </a:r>
            <a:r>
              <a:rPr lang="fi-FI" dirty="0" err="1" smtClean="0"/>
              <a:t>idé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de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samma</a:t>
            </a:r>
            <a:r>
              <a:rPr lang="fi-FI" dirty="0" smtClean="0"/>
              <a:t> </a:t>
            </a:r>
            <a:r>
              <a:rPr lang="fi-FI" u="sng" dirty="0" err="1" smtClean="0"/>
              <a:t>språk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samma</a:t>
            </a:r>
            <a:r>
              <a:rPr lang="fi-FI" dirty="0" smtClean="0"/>
              <a:t> </a:t>
            </a:r>
            <a:r>
              <a:rPr lang="fi-FI" u="sng" dirty="0" err="1" smtClean="0"/>
              <a:t>kultur</a:t>
            </a:r>
            <a:r>
              <a:rPr lang="fi-FI" dirty="0" smtClean="0"/>
              <a:t> </a:t>
            </a:r>
            <a:r>
              <a:rPr lang="fi-FI" dirty="0" err="1" smtClean="0"/>
              <a:t>ska</a:t>
            </a:r>
            <a:r>
              <a:rPr lang="fi-FI" dirty="0" smtClean="0"/>
              <a:t> </a:t>
            </a:r>
            <a:r>
              <a:rPr lang="fi-FI" dirty="0" err="1" smtClean="0"/>
              <a:t>tillhöra</a:t>
            </a:r>
            <a:r>
              <a:rPr lang="fi-FI" dirty="0" smtClean="0"/>
              <a:t> </a:t>
            </a:r>
            <a:r>
              <a:rPr lang="fi-FI" u="sng" dirty="0" err="1" smtClean="0"/>
              <a:t>samma</a:t>
            </a:r>
            <a:r>
              <a:rPr lang="fi-FI" u="sng" dirty="0" smtClean="0"/>
              <a:t> </a:t>
            </a:r>
            <a:r>
              <a:rPr lang="fi-FI" u="sng" dirty="0" err="1" smtClean="0"/>
              <a:t>land</a:t>
            </a:r>
            <a:endParaRPr lang="fi-FI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57602"/>
            <a:ext cx="4054192" cy="304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" y="3428787"/>
            <a:ext cx="4021836" cy="32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fi-FI" dirty="0" err="1" smtClean="0"/>
              <a:t>Italien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Tyskland</a:t>
            </a:r>
            <a:r>
              <a:rPr lang="fi-FI" dirty="0" smtClean="0"/>
              <a:t> </a:t>
            </a:r>
            <a:r>
              <a:rPr lang="fi-FI" dirty="0" err="1" smtClean="0"/>
              <a:t>enas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3220801"/>
          </a:xfrm>
        </p:spPr>
        <p:txBody>
          <a:bodyPr>
            <a:noAutofit/>
          </a:bodyPr>
          <a:lstStyle/>
          <a:p>
            <a:r>
              <a:rPr lang="fi-FI" sz="2800" dirty="0" err="1" smtClean="0"/>
              <a:t>Nationalism</a:t>
            </a:r>
            <a:r>
              <a:rPr lang="fi-FI" sz="2800" dirty="0" smtClean="0"/>
              <a:t> </a:t>
            </a:r>
            <a:r>
              <a:rPr lang="fi-FI" sz="2800" dirty="0" err="1" smtClean="0"/>
              <a:t>kan</a:t>
            </a:r>
            <a:r>
              <a:rPr lang="fi-FI" sz="2800" dirty="0" smtClean="0"/>
              <a:t> </a:t>
            </a:r>
            <a:r>
              <a:rPr lang="fi-FI" sz="2800" dirty="0" err="1" smtClean="0"/>
              <a:t>både</a:t>
            </a:r>
            <a:r>
              <a:rPr lang="fi-FI" sz="2800" dirty="0" smtClean="0"/>
              <a:t> </a:t>
            </a:r>
            <a:r>
              <a:rPr lang="fi-FI" sz="2800" u="sng" dirty="0" err="1" smtClean="0"/>
              <a:t>splittra</a:t>
            </a:r>
            <a:r>
              <a:rPr lang="fi-FI" sz="2800" dirty="0" smtClean="0"/>
              <a:t> </a:t>
            </a:r>
            <a:r>
              <a:rPr lang="fi-FI" sz="2800" dirty="0" err="1" smtClean="0"/>
              <a:t>och</a:t>
            </a:r>
            <a:r>
              <a:rPr lang="fi-FI" sz="2800" dirty="0" smtClean="0"/>
              <a:t> </a:t>
            </a:r>
            <a:r>
              <a:rPr lang="fi-FI" sz="2800" u="sng" dirty="0" err="1" smtClean="0"/>
              <a:t>förena</a:t>
            </a:r>
            <a:r>
              <a:rPr lang="fi-FI" sz="2800" u="sng" dirty="0" smtClean="0"/>
              <a:t> </a:t>
            </a:r>
            <a:r>
              <a:rPr lang="fi-FI" sz="2800" u="sng" dirty="0" err="1" smtClean="0"/>
              <a:t>stater</a:t>
            </a:r>
            <a:endParaRPr lang="fi-FI" sz="2800" u="sng" dirty="0" smtClean="0"/>
          </a:p>
          <a:p>
            <a:endParaRPr lang="fi-FI" sz="2800" u="sng" dirty="0"/>
          </a:p>
          <a:p>
            <a:r>
              <a:rPr lang="fi-FI" sz="2800" u="sng" dirty="0" err="1" smtClean="0"/>
              <a:t>Italien</a:t>
            </a:r>
            <a:r>
              <a:rPr lang="fi-FI" sz="2800" u="sng" dirty="0" smtClean="0"/>
              <a:t> </a:t>
            </a:r>
            <a:r>
              <a:rPr lang="fi-FI" sz="2800" dirty="0" err="1" smtClean="0"/>
              <a:t>och</a:t>
            </a:r>
            <a:r>
              <a:rPr lang="fi-FI" sz="2800" dirty="0" smtClean="0"/>
              <a:t> </a:t>
            </a:r>
            <a:r>
              <a:rPr lang="fi-FI" sz="2800" u="sng" dirty="0" err="1" smtClean="0"/>
              <a:t>Tyskland</a:t>
            </a:r>
            <a:r>
              <a:rPr lang="fi-FI" sz="2800" dirty="0"/>
              <a:t> </a:t>
            </a:r>
            <a:r>
              <a:rPr lang="fi-FI" sz="2800" dirty="0" err="1" smtClean="0"/>
              <a:t>blev</a:t>
            </a:r>
            <a:r>
              <a:rPr lang="fi-FI" sz="2800" dirty="0" smtClean="0"/>
              <a:t> </a:t>
            </a:r>
            <a:r>
              <a:rPr lang="fi-FI" sz="2800" dirty="0" err="1" smtClean="0"/>
              <a:t>egna</a:t>
            </a:r>
            <a:r>
              <a:rPr lang="fi-FI" sz="2800" dirty="0" smtClean="0"/>
              <a:t> </a:t>
            </a:r>
            <a:r>
              <a:rPr lang="fi-FI" sz="2800" dirty="0" err="1" smtClean="0"/>
              <a:t>stater</a:t>
            </a:r>
            <a:r>
              <a:rPr lang="fi-FI" sz="2800" dirty="0" smtClean="0"/>
              <a:t> </a:t>
            </a:r>
            <a:r>
              <a:rPr lang="fi-FI" sz="2800" dirty="0" err="1" smtClean="0"/>
              <a:t>efter</a:t>
            </a:r>
            <a:r>
              <a:rPr lang="fi-FI" sz="2800" dirty="0" smtClean="0"/>
              <a:t> 1800-talets </a:t>
            </a:r>
            <a:r>
              <a:rPr lang="fi-FI" sz="2800" dirty="0" err="1" smtClean="0"/>
              <a:t>mitt</a:t>
            </a:r>
            <a:r>
              <a:rPr lang="fi-FI" sz="2800" dirty="0" smtClean="0"/>
              <a:t> </a:t>
            </a:r>
            <a:r>
              <a:rPr lang="fi-FI" sz="2800" u="sng" dirty="0" err="1" smtClean="0"/>
              <a:t>på</a:t>
            </a:r>
            <a:r>
              <a:rPr lang="fi-FI" sz="2800" u="sng" dirty="0" smtClean="0"/>
              <a:t> </a:t>
            </a:r>
            <a:r>
              <a:rPr lang="fi-FI" sz="2800" u="sng" dirty="0" err="1" smtClean="0"/>
              <a:t>grund</a:t>
            </a:r>
            <a:r>
              <a:rPr lang="fi-FI" sz="2800" u="sng" dirty="0" smtClean="0"/>
              <a:t> av </a:t>
            </a:r>
            <a:r>
              <a:rPr lang="fi-FI" sz="2800" u="sng" dirty="0" err="1" smtClean="0"/>
              <a:t>nationalismen</a:t>
            </a:r>
            <a:endParaRPr lang="fi-FI" sz="2800" u="sng" dirty="0" smtClean="0"/>
          </a:p>
          <a:p>
            <a:endParaRPr lang="fi-FI" sz="2800" u="sng" dirty="0"/>
          </a:p>
          <a:p>
            <a:r>
              <a:rPr lang="fi-FI" sz="2800" dirty="0" err="1" smtClean="0"/>
              <a:t>Nationalismen</a:t>
            </a:r>
            <a:r>
              <a:rPr lang="fi-FI" sz="2800" dirty="0" smtClean="0"/>
              <a:t> </a:t>
            </a:r>
            <a:r>
              <a:rPr lang="fi-FI" sz="2800" dirty="0" err="1" smtClean="0"/>
              <a:t>gav</a:t>
            </a:r>
            <a:r>
              <a:rPr lang="fi-FI" sz="2800" dirty="0" smtClean="0"/>
              <a:t> </a:t>
            </a:r>
            <a:r>
              <a:rPr lang="fi-FI" sz="2800" dirty="0" err="1" smtClean="0"/>
              <a:t>senare</a:t>
            </a:r>
            <a:r>
              <a:rPr lang="fi-FI" sz="2800" dirty="0" smtClean="0"/>
              <a:t> </a:t>
            </a:r>
            <a:r>
              <a:rPr lang="fi-FI" sz="2800" dirty="0" err="1" smtClean="0"/>
              <a:t>upphov</a:t>
            </a:r>
            <a:r>
              <a:rPr lang="fi-FI" sz="2800" dirty="0" smtClean="0"/>
              <a:t> </a:t>
            </a:r>
            <a:r>
              <a:rPr lang="fi-FI" sz="2800" dirty="0" err="1" smtClean="0"/>
              <a:t>till</a:t>
            </a:r>
            <a:r>
              <a:rPr lang="fi-FI" sz="2800" dirty="0" smtClean="0"/>
              <a:t> </a:t>
            </a:r>
            <a:r>
              <a:rPr lang="fi-FI" sz="2800" u="sng" dirty="0" err="1" smtClean="0"/>
              <a:t>vapenupprustning</a:t>
            </a:r>
            <a:r>
              <a:rPr lang="fi-FI" sz="2800" dirty="0" smtClean="0"/>
              <a:t>, </a:t>
            </a:r>
            <a:r>
              <a:rPr lang="fi-FI" sz="2800" u="sng" dirty="0" err="1" smtClean="0"/>
              <a:t>industritävlan</a:t>
            </a:r>
            <a:r>
              <a:rPr lang="fi-FI" sz="2800" dirty="0" smtClean="0"/>
              <a:t> </a:t>
            </a:r>
            <a:r>
              <a:rPr lang="fi-FI" sz="2800" dirty="0" err="1" smtClean="0"/>
              <a:t>och</a:t>
            </a:r>
            <a:r>
              <a:rPr lang="fi-FI" sz="2800" dirty="0" smtClean="0"/>
              <a:t> </a:t>
            </a:r>
            <a:r>
              <a:rPr lang="fi-FI" sz="2800" u="sng" dirty="0" err="1" smtClean="0"/>
              <a:t>imperialism</a:t>
            </a:r>
            <a:endParaRPr lang="fi-FI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2348"/>
            <a:ext cx="2664296" cy="2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9" y="4653136"/>
            <a:ext cx="323101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095500" cy="223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67</Words>
  <Application>Microsoft Office PowerPoint</Application>
  <PresentationFormat>Näytössä katseltava diaesitys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Office-teema</vt:lpstr>
      <vt:lpstr>Nationalismen förändrar Europa</vt:lpstr>
      <vt:lpstr>Nationalism – vad?</vt:lpstr>
      <vt:lpstr>Italien och Tyskland enas</vt:lpstr>
    </vt:vector>
  </TitlesOfParts>
  <Company>Lohjan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Nationalismen förändrar Europa</dc:title>
  <dc:creator>Nylund Christian</dc:creator>
  <cp:lastModifiedBy>Nylund Christian</cp:lastModifiedBy>
  <cp:revision>6</cp:revision>
  <dcterms:created xsi:type="dcterms:W3CDTF">2014-09-15T08:54:44Z</dcterms:created>
  <dcterms:modified xsi:type="dcterms:W3CDTF">2015-09-22T08:46:40Z</dcterms:modified>
</cp:coreProperties>
</file>