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10/31/19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10/31/19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48A87A34-81AB-432B-8DAE-1953F412C126}" type="datetimeFigureOut">
              <a:rPr lang="en-US" smtClean="0"/>
              <a:t>10/31/19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10/31/19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994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Global Politics: Human rights Unit</a:t>
            </a:r>
            <a:endParaRPr lang="en-US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Human rights, justice, liberty, equality</a:t>
            </a:r>
          </a:p>
          <a:p>
            <a:endParaRPr lang="en-US" dirty="0"/>
          </a:p>
          <a:p>
            <a:r>
              <a:rPr lang="en-US" dirty="0" smtClean="0"/>
              <a:t>Codification, protection and monitoring the Human rights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536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questions to think about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what extent does the UN declaration of Human rights represent Western principles only?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77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what extent are international politics hampered </a:t>
            </a:r>
            <a:r>
              <a:rPr lang="en-US" dirty="0"/>
              <a:t>b</a:t>
            </a:r>
            <a:r>
              <a:rPr lang="en-US" dirty="0" smtClean="0"/>
              <a:t>y national sovereignty?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0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groups or organizations have been most involved in the inclusion of human rights instruments?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pp.63-65 / Course companion ( or use the hand-out)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32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31136" y="463138"/>
            <a:ext cx="7729728" cy="16902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could we know if progress considering the </a:t>
            </a:r>
            <a:r>
              <a:rPr lang="en-US" smtClean="0"/>
              <a:t>human rights , </a:t>
            </a:r>
            <a:r>
              <a:rPr lang="en-US" dirty="0" smtClean="0"/>
              <a:t>rather </a:t>
            </a:r>
            <a:r>
              <a:rPr lang="en-US" smtClean="0"/>
              <a:t>than simply change has been achieved?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41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Research the events of the Rwandan genocide. </a:t>
            </a:r>
          </a:p>
          <a:p>
            <a:r>
              <a:rPr lang="en-US" dirty="0" smtClean="0"/>
              <a:t>What were the roles of NGOS AND UN in this conflict?</a:t>
            </a:r>
          </a:p>
          <a:p>
            <a:r>
              <a:rPr lang="en-US" dirty="0" smtClean="0"/>
              <a:t>Do all NGOs have a positive influence on human rights?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17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kkaus">
  <a:themeElements>
    <a:clrScheme name="Pakkaus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kkau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au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5706</TotalTime>
  <Words>130</Words>
  <Application>Microsoft Macintosh PowerPoint</Application>
  <PresentationFormat>Laajakuva</PresentationFormat>
  <Paragraphs>13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Gill Sans MT</vt:lpstr>
      <vt:lpstr>Arial</vt:lpstr>
      <vt:lpstr>Pakkaus</vt:lpstr>
      <vt:lpstr>Global Politics: Human rights Unit</vt:lpstr>
      <vt:lpstr>Some questions to think about</vt:lpstr>
      <vt:lpstr>To what extent are international politics hampered by national sovereignty?</vt:lpstr>
      <vt:lpstr>Which groups or organizations have been most involved in the inclusion of human rights instruments?</vt:lpstr>
      <vt:lpstr>How could we know if progress considering the human rights , rather than simply change has been achieved?</vt:lpstr>
      <vt:lpstr>PowerPoint-esitys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Soininen Susanna</dc:creator>
  <cp:lastModifiedBy>Soininen Susanna</cp:lastModifiedBy>
  <cp:revision>6</cp:revision>
  <dcterms:created xsi:type="dcterms:W3CDTF">2019-10-31T08:11:22Z</dcterms:created>
  <dcterms:modified xsi:type="dcterms:W3CDTF">2019-11-04T07:18:20Z</dcterms:modified>
</cp:coreProperties>
</file>