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4" r:id="rId6"/>
    <p:sldId id="315" r:id="rId7"/>
    <p:sldId id="316" r:id="rId8"/>
    <p:sldId id="322" r:id="rId9"/>
    <p:sldId id="317" r:id="rId10"/>
    <p:sldId id="323" r:id="rId11"/>
    <p:sldId id="324" r:id="rId12"/>
    <p:sldId id="311" r:id="rId13"/>
    <p:sldId id="285" r:id="rId14"/>
    <p:sldId id="320" r:id="rId15"/>
    <p:sldId id="325" r:id="rId1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FC411-D0EF-4A12-9C97-307AC5890209}" v="16" dt="2025-02-12T06:42:39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>
        <p:guide orient="horz" pos="17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era-Maria Ahvenjärvi" userId="642417ae-8ac4-496f-83a3-e4c13e781892" providerId="ADAL" clId="{F84FC411-D0EF-4A12-9C97-307AC5890209}"/>
    <pc:docChg chg="undo custSel addSld delSld modSld sldOrd">
      <pc:chgData name="Veera-Maria Ahvenjärvi" userId="642417ae-8ac4-496f-83a3-e4c13e781892" providerId="ADAL" clId="{F84FC411-D0EF-4A12-9C97-307AC5890209}" dt="2025-02-12T06:50:00.160" v="1162" actId="1076"/>
      <pc:docMkLst>
        <pc:docMk/>
      </pc:docMkLst>
      <pc:sldChg chg="modSp mod ord modAnim">
        <pc:chgData name="Veera-Maria Ahvenjärvi" userId="642417ae-8ac4-496f-83a3-e4c13e781892" providerId="ADAL" clId="{F84FC411-D0EF-4A12-9C97-307AC5890209}" dt="2025-02-01T10:35:26.415" v="983" actId="14100"/>
        <pc:sldMkLst>
          <pc:docMk/>
          <pc:sldMk cId="2216454182" sldId="285"/>
        </pc:sldMkLst>
        <pc:spChg chg="mod">
          <ac:chgData name="Veera-Maria Ahvenjärvi" userId="642417ae-8ac4-496f-83a3-e4c13e781892" providerId="ADAL" clId="{F84FC411-D0EF-4A12-9C97-307AC5890209}" dt="2025-02-01T10:35:26.415" v="983" actId="14100"/>
          <ac:spMkLst>
            <pc:docMk/>
            <pc:sldMk cId="2216454182" sldId="285"/>
            <ac:spMk id="32" creationId="{D59803FB-DF8C-4F02-9B45-27AAE8E27755}"/>
          </ac:spMkLst>
        </pc:spChg>
        <pc:spChg chg="mod">
          <ac:chgData name="Veera-Maria Ahvenjärvi" userId="642417ae-8ac4-496f-83a3-e4c13e781892" providerId="ADAL" clId="{F84FC411-D0EF-4A12-9C97-307AC5890209}" dt="2025-02-01T10:35:16.593" v="981" actId="1076"/>
          <ac:spMkLst>
            <pc:docMk/>
            <pc:sldMk cId="2216454182" sldId="285"/>
            <ac:spMk id="34" creationId="{5B55CC8A-7C02-4FA0-B265-E6C47B9EB532}"/>
          </ac:spMkLst>
        </pc:spChg>
      </pc:sldChg>
      <pc:sldChg chg="delSp modSp mod ord">
        <pc:chgData name="Veera-Maria Ahvenjärvi" userId="642417ae-8ac4-496f-83a3-e4c13e781892" providerId="ADAL" clId="{F84FC411-D0EF-4A12-9C97-307AC5890209}" dt="2025-01-30T09:47:56.199" v="510" actId="478"/>
        <pc:sldMkLst>
          <pc:docMk/>
          <pc:sldMk cId="3414231729" sldId="307"/>
        </pc:sldMkLst>
      </pc:sldChg>
      <pc:sldChg chg="modSp mod">
        <pc:chgData name="Veera-Maria Ahvenjärvi" userId="642417ae-8ac4-496f-83a3-e4c13e781892" providerId="ADAL" clId="{F84FC411-D0EF-4A12-9C97-307AC5890209}" dt="2025-02-01T10:50:16.682" v="1059" actId="20577"/>
        <pc:sldMkLst>
          <pc:docMk/>
          <pc:sldMk cId="738410202" sldId="311"/>
        </pc:sldMkLst>
        <pc:spChg chg="mod">
          <ac:chgData name="Veera-Maria Ahvenjärvi" userId="642417ae-8ac4-496f-83a3-e4c13e781892" providerId="ADAL" clId="{F84FC411-D0EF-4A12-9C97-307AC5890209}" dt="2025-02-01T10:31:34.131" v="969" actId="20577"/>
          <ac:spMkLst>
            <pc:docMk/>
            <pc:sldMk cId="738410202" sldId="311"/>
            <ac:spMk id="11" creationId="{5F193562-19B1-4623-A459-077D94AB0310}"/>
          </ac:spMkLst>
        </pc:spChg>
        <pc:spChg chg="mod">
          <ac:chgData name="Veera-Maria Ahvenjärvi" userId="642417ae-8ac4-496f-83a3-e4c13e781892" providerId="ADAL" clId="{F84FC411-D0EF-4A12-9C97-307AC5890209}" dt="2025-02-01T10:50:16.682" v="1059" actId="20577"/>
          <ac:spMkLst>
            <pc:docMk/>
            <pc:sldMk cId="738410202" sldId="311"/>
            <ac:spMk id="15" creationId="{E7443081-2C62-412D-A062-499CDB206E47}"/>
          </ac:spMkLst>
        </pc:spChg>
        <pc:spChg chg="mod">
          <ac:chgData name="Veera-Maria Ahvenjärvi" userId="642417ae-8ac4-496f-83a3-e4c13e781892" providerId="ADAL" clId="{F84FC411-D0EF-4A12-9C97-307AC5890209}" dt="2025-02-01T10:32:35.416" v="972" actId="20577"/>
          <ac:spMkLst>
            <pc:docMk/>
            <pc:sldMk cId="738410202" sldId="311"/>
            <ac:spMk id="37" creationId="{DE5575D4-5623-4536-A1FD-88DC9E69B70B}"/>
          </ac:spMkLst>
        </pc:spChg>
        <pc:spChg chg="mod">
          <ac:chgData name="Veera-Maria Ahvenjärvi" userId="642417ae-8ac4-496f-83a3-e4c13e781892" providerId="ADAL" clId="{F84FC411-D0EF-4A12-9C97-307AC5890209}" dt="2025-02-01T10:33:53.796" v="975" actId="20577"/>
          <ac:spMkLst>
            <pc:docMk/>
            <pc:sldMk cId="738410202" sldId="311"/>
            <ac:spMk id="38" creationId="{9AB7232E-DE0F-4109-BB7B-0865DD7888EE}"/>
          </ac:spMkLst>
        </pc:spChg>
        <pc:spChg chg="mod">
          <ac:chgData name="Veera-Maria Ahvenjärvi" userId="642417ae-8ac4-496f-83a3-e4c13e781892" providerId="ADAL" clId="{F84FC411-D0EF-4A12-9C97-307AC5890209}" dt="2025-02-01T10:34:02.347" v="976" actId="20577"/>
          <ac:spMkLst>
            <pc:docMk/>
            <pc:sldMk cId="738410202" sldId="311"/>
            <ac:spMk id="39" creationId="{971325E6-8BA7-4684-9CAF-F9CC24E884DA}"/>
          </ac:spMkLst>
        </pc:spChg>
      </pc:sldChg>
      <pc:sldChg chg="del">
        <pc:chgData name="Veera-Maria Ahvenjärvi" userId="642417ae-8ac4-496f-83a3-e4c13e781892" providerId="ADAL" clId="{F84FC411-D0EF-4A12-9C97-307AC5890209}" dt="2025-02-01T10:34:40.030" v="977" actId="47"/>
        <pc:sldMkLst>
          <pc:docMk/>
          <pc:sldMk cId="3118071827" sldId="313"/>
        </pc:sldMkLst>
      </pc:sldChg>
      <pc:sldChg chg="addSp delSp modSp mod ord">
        <pc:chgData name="Veera-Maria Ahvenjärvi" userId="642417ae-8ac4-496f-83a3-e4c13e781892" providerId="ADAL" clId="{F84FC411-D0EF-4A12-9C97-307AC5890209}" dt="2025-01-30T11:58:36.656" v="668"/>
        <pc:sldMkLst>
          <pc:docMk/>
          <pc:sldMk cId="3662735157" sldId="314"/>
        </pc:sldMkLst>
        <pc:spChg chg="mod">
          <ac:chgData name="Veera-Maria Ahvenjärvi" userId="642417ae-8ac4-496f-83a3-e4c13e781892" providerId="ADAL" clId="{F84FC411-D0EF-4A12-9C97-307AC5890209}" dt="2025-01-30T08:27:00.363" v="21" actId="14100"/>
          <ac:spMkLst>
            <pc:docMk/>
            <pc:sldMk cId="3662735157" sldId="314"/>
            <ac:spMk id="42" creationId="{66D9825C-FB05-A78E-1F5E-D4C84DCCD270}"/>
          </ac:spMkLst>
        </pc:spChg>
        <pc:spChg chg="mod">
          <ac:chgData name="Veera-Maria Ahvenjärvi" userId="642417ae-8ac4-496f-83a3-e4c13e781892" providerId="ADAL" clId="{F84FC411-D0EF-4A12-9C97-307AC5890209}" dt="2025-01-30T08:27:13.057" v="23" actId="1076"/>
          <ac:spMkLst>
            <pc:docMk/>
            <pc:sldMk cId="3662735157" sldId="314"/>
            <ac:spMk id="43" creationId="{277A0378-A736-6FB4-C4D9-4572ACB44D84}"/>
          </ac:spMkLst>
        </pc:spChg>
        <pc:picChg chg="add mod">
          <ac:chgData name="Veera-Maria Ahvenjärvi" userId="642417ae-8ac4-496f-83a3-e4c13e781892" providerId="ADAL" clId="{F84FC411-D0EF-4A12-9C97-307AC5890209}" dt="2025-01-30T08:26:42.021" v="19" actId="14100"/>
          <ac:picMkLst>
            <pc:docMk/>
            <pc:sldMk cId="3662735157" sldId="314"/>
            <ac:picMk id="13" creationId="{F3ED3944-E444-91D2-22A6-64AB0716964B}"/>
          </ac:picMkLst>
        </pc:picChg>
      </pc:sldChg>
      <pc:sldChg chg="addSp delSp modSp new del mod">
        <pc:chgData name="Veera-Maria Ahvenjärvi" userId="642417ae-8ac4-496f-83a3-e4c13e781892" providerId="ADAL" clId="{F84FC411-D0EF-4A12-9C97-307AC5890209}" dt="2025-01-30T08:27:45.316" v="26" actId="47"/>
        <pc:sldMkLst>
          <pc:docMk/>
          <pc:sldMk cId="3451076978" sldId="315"/>
        </pc:sldMkLst>
      </pc:sldChg>
      <pc:sldChg chg="modSp new mod modAnim">
        <pc:chgData name="Veera-Maria Ahvenjärvi" userId="642417ae-8ac4-496f-83a3-e4c13e781892" providerId="ADAL" clId="{F84FC411-D0EF-4A12-9C97-307AC5890209}" dt="2025-01-30T09:31:16.087" v="279" actId="20577"/>
        <pc:sldMkLst>
          <pc:docMk/>
          <pc:sldMk cId="4240537084" sldId="315"/>
        </pc:sldMkLst>
        <pc:spChg chg="mod">
          <ac:chgData name="Veera-Maria Ahvenjärvi" userId="642417ae-8ac4-496f-83a3-e4c13e781892" providerId="ADAL" clId="{F84FC411-D0EF-4A12-9C97-307AC5890209}" dt="2025-01-30T08:33:24.433" v="55" actId="20577"/>
          <ac:spMkLst>
            <pc:docMk/>
            <pc:sldMk cId="4240537084" sldId="315"/>
            <ac:spMk id="2" creationId="{CB72C188-884F-5688-5C3F-078BFB116BA6}"/>
          </ac:spMkLst>
        </pc:spChg>
        <pc:spChg chg="mod">
          <ac:chgData name="Veera-Maria Ahvenjärvi" userId="642417ae-8ac4-496f-83a3-e4c13e781892" providerId="ADAL" clId="{F84FC411-D0EF-4A12-9C97-307AC5890209}" dt="2025-01-30T08:37:03.861" v="229" actId="20577"/>
          <ac:spMkLst>
            <pc:docMk/>
            <pc:sldMk cId="4240537084" sldId="315"/>
            <ac:spMk id="3" creationId="{EAB4C09E-3721-4A7C-DC8B-2FFE2A4F53DC}"/>
          </ac:spMkLst>
        </pc:spChg>
        <pc:spChg chg="mod">
          <ac:chgData name="Veera-Maria Ahvenjärvi" userId="642417ae-8ac4-496f-83a3-e4c13e781892" providerId="ADAL" clId="{F84FC411-D0EF-4A12-9C97-307AC5890209}" dt="2025-01-30T08:33:31.496" v="77" actId="20577"/>
          <ac:spMkLst>
            <pc:docMk/>
            <pc:sldMk cId="4240537084" sldId="315"/>
            <ac:spMk id="4" creationId="{0A88E738-247B-04BF-3DB0-4C132A832C71}"/>
          </ac:spMkLst>
        </pc:spChg>
        <pc:spChg chg="mod">
          <ac:chgData name="Veera-Maria Ahvenjärvi" userId="642417ae-8ac4-496f-83a3-e4c13e781892" providerId="ADAL" clId="{F84FC411-D0EF-4A12-9C97-307AC5890209}" dt="2025-01-30T09:31:16.087" v="279" actId="20577"/>
          <ac:spMkLst>
            <pc:docMk/>
            <pc:sldMk cId="4240537084" sldId="315"/>
            <ac:spMk id="5" creationId="{84554A31-017C-4D81-B0F0-7FAAA618F374}"/>
          </ac:spMkLst>
        </pc:spChg>
        <pc:spChg chg="mod">
          <ac:chgData name="Veera-Maria Ahvenjärvi" userId="642417ae-8ac4-496f-83a3-e4c13e781892" providerId="ADAL" clId="{F84FC411-D0EF-4A12-9C97-307AC5890209}" dt="2025-01-30T08:33:37.693" v="103" actId="20577"/>
          <ac:spMkLst>
            <pc:docMk/>
            <pc:sldMk cId="4240537084" sldId="315"/>
            <ac:spMk id="6" creationId="{2908F3BC-659F-B7FE-D149-6AA3A97AFB1D}"/>
          </ac:spMkLst>
        </pc:spChg>
        <pc:spChg chg="mod">
          <ac:chgData name="Veera-Maria Ahvenjärvi" userId="642417ae-8ac4-496f-83a3-e4c13e781892" providerId="ADAL" clId="{F84FC411-D0EF-4A12-9C97-307AC5890209}" dt="2025-01-30T08:36:35.439" v="206" actId="20577"/>
          <ac:spMkLst>
            <pc:docMk/>
            <pc:sldMk cId="4240537084" sldId="315"/>
            <ac:spMk id="7" creationId="{19DCAA12-7961-0744-A67C-566BADF2F853}"/>
          </ac:spMkLst>
        </pc:spChg>
        <pc:spChg chg="mod">
          <ac:chgData name="Veera-Maria Ahvenjärvi" userId="642417ae-8ac4-496f-83a3-e4c13e781892" providerId="ADAL" clId="{F84FC411-D0EF-4A12-9C97-307AC5890209}" dt="2025-01-30T08:34:06.265" v="124" actId="20577"/>
          <ac:spMkLst>
            <pc:docMk/>
            <pc:sldMk cId="4240537084" sldId="315"/>
            <ac:spMk id="8" creationId="{1F4594EA-2E78-CD8E-9FB7-CA3ED72E4DC0}"/>
          </ac:spMkLst>
        </pc:spChg>
      </pc:sldChg>
      <pc:sldChg chg="addSp delSp modSp add mod ord">
        <pc:chgData name="Veera-Maria Ahvenjärvi" userId="642417ae-8ac4-496f-83a3-e4c13e781892" providerId="ADAL" clId="{F84FC411-D0EF-4A12-9C97-307AC5890209}" dt="2025-02-01T10:30:03.836" v="965" actId="20577"/>
        <pc:sldMkLst>
          <pc:docMk/>
          <pc:sldMk cId="3312715592" sldId="316"/>
        </pc:sldMkLst>
        <pc:spChg chg="mod">
          <ac:chgData name="Veera-Maria Ahvenjärvi" userId="642417ae-8ac4-496f-83a3-e4c13e781892" providerId="ADAL" clId="{F84FC411-D0EF-4A12-9C97-307AC5890209}" dt="2025-02-01T10:30:03.836" v="965" actId="20577"/>
          <ac:spMkLst>
            <pc:docMk/>
            <pc:sldMk cId="3312715592" sldId="316"/>
            <ac:spMk id="2" creationId="{B44F3416-7A91-1F21-5EB7-07483B60B130}"/>
          </ac:spMkLst>
        </pc:spChg>
        <pc:spChg chg="mod">
          <ac:chgData name="Veera-Maria Ahvenjärvi" userId="642417ae-8ac4-496f-83a3-e4c13e781892" providerId="ADAL" clId="{F84FC411-D0EF-4A12-9C97-307AC5890209}" dt="2025-01-30T09:35:19.299" v="390" actId="1076"/>
          <ac:spMkLst>
            <pc:docMk/>
            <pc:sldMk cId="3312715592" sldId="316"/>
            <ac:spMk id="7" creationId="{A517D510-C7C6-4917-6286-098699A76C8D}"/>
          </ac:spMkLst>
        </pc:spChg>
        <pc:spChg chg="mod">
          <ac:chgData name="Veera-Maria Ahvenjärvi" userId="642417ae-8ac4-496f-83a3-e4c13e781892" providerId="ADAL" clId="{F84FC411-D0EF-4A12-9C97-307AC5890209}" dt="2025-01-30T09:35:14.668" v="389" actId="1076"/>
          <ac:spMkLst>
            <pc:docMk/>
            <pc:sldMk cId="3312715592" sldId="316"/>
            <ac:spMk id="114" creationId="{8B2896ED-F58D-44D2-110A-B780D8DB6C3C}"/>
          </ac:spMkLst>
        </pc:spChg>
        <pc:picChg chg="mod">
          <ac:chgData name="Veera-Maria Ahvenjärvi" userId="642417ae-8ac4-496f-83a3-e4c13e781892" providerId="ADAL" clId="{F84FC411-D0EF-4A12-9C97-307AC5890209}" dt="2025-01-30T09:29:47.038" v="272" actId="1076"/>
          <ac:picMkLst>
            <pc:docMk/>
            <pc:sldMk cId="3312715592" sldId="316"/>
            <ac:picMk id="81" creationId="{B44B50FF-27F4-252F-41C4-509473FDBFE0}"/>
          </ac:picMkLst>
        </pc:picChg>
        <pc:picChg chg="add mod">
          <ac:chgData name="Veera-Maria Ahvenjärvi" userId="642417ae-8ac4-496f-83a3-e4c13e781892" providerId="ADAL" clId="{F84FC411-D0EF-4A12-9C97-307AC5890209}" dt="2025-01-30T09:34:30.934" v="335" actId="1076"/>
          <ac:picMkLst>
            <pc:docMk/>
            <pc:sldMk cId="3312715592" sldId="316"/>
            <ac:picMk id="2050" creationId="{E7B3EA37-BF65-F692-AC4E-BEA3A0A90A92}"/>
          </ac:picMkLst>
        </pc:picChg>
      </pc:sldChg>
      <pc:sldChg chg="addSp delSp modSp new mod modClrScheme chgLayout">
        <pc:chgData name="Veera-Maria Ahvenjärvi" userId="642417ae-8ac4-496f-83a3-e4c13e781892" providerId="ADAL" clId="{F84FC411-D0EF-4A12-9C97-307AC5890209}" dt="2025-02-01T10:47:47.444" v="1058" actId="1076"/>
        <pc:sldMkLst>
          <pc:docMk/>
          <pc:sldMk cId="2786211674" sldId="317"/>
        </pc:sldMkLst>
        <pc:spChg chg="mod">
          <ac:chgData name="Veera-Maria Ahvenjärvi" userId="642417ae-8ac4-496f-83a3-e4c13e781892" providerId="ADAL" clId="{F84FC411-D0EF-4A12-9C97-307AC5890209}" dt="2025-02-01T10:47:47.444" v="1058" actId="1076"/>
          <ac:spMkLst>
            <pc:docMk/>
            <pc:sldMk cId="2786211674" sldId="317"/>
            <ac:spMk id="3" creationId="{09FCA392-85F7-AF8A-96B9-4B83895881CD}"/>
          </ac:spMkLst>
        </pc:spChg>
        <pc:picChg chg="add mod">
          <ac:chgData name="Veera-Maria Ahvenjärvi" userId="642417ae-8ac4-496f-83a3-e4c13e781892" providerId="ADAL" clId="{F84FC411-D0EF-4A12-9C97-307AC5890209}" dt="2025-02-01T10:47:42.156" v="1056" actId="1076"/>
          <ac:picMkLst>
            <pc:docMk/>
            <pc:sldMk cId="2786211674" sldId="317"/>
            <ac:picMk id="14" creationId="{AB623A33-3CD7-5B0D-ACD1-5E69A132E0EC}"/>
          </ac:picMkLst>
        </pc:picChg>
      </pc:sldChg>
      <pc:sldChg chg="modSp add mod ord">
        <pc:chgData name="Veera-Maria Ahvenjärvi" userId="642417ae-8ac4-496f-83a3-e4c13e781892" providerId="ADAL" clId="{F84FC411-D0EF-4A12-9C97-307AC5890209}" dt="2025-01-30T09:44:49.235" v="450" actId="20577"/>
        <pc:sldMkLst>
          <pc:docMk/>
          <pc:sldMk cId="250622290" sldId="318"/>
        </pc:sldMkLst>
      </pc:sldChg>
      <pc:sldChg chg="modSp new del mod">
        <pc:chgData name="Veera-Maria Ahvenjärvi" userId="642417ae-8ac4-496f-83a3-e4c13e781892" providerId="ADAL" clId="{F84FC411-D0EF-4A12-9C97-307AC5890209}" dt="2025-01-30T10:10:31.691" v="666" actId="47"/>
        <pc:sldMkLst>
          <pc:docMk/>
          <pc:sldMk cId="4218820579" sldId="319"/>
        </pc:sldMkLst>
      </pc:sldChg>
      <pc:sldChg chg="addSp delSp modSp new mod ord">
        <pc:chgData name="Veera-Maria Ahvenjärvi" userId="642417ae-8ac4-496f-83a3-e4c13e781892" providerId="ADAL" clId="{F84FC411-D0EF-4A12-9C97-307AC5890209}" dt="2025-02-01T10:29:34.504" v="939"/>
        <pc:sldMkLst>
          <pc:docMk/>
          <pc:sldMk cId="3256041268" sldId="320"/>
        </pc:sldMkLst>
        <pc:spChg chg="mod">
          <ac:chgData name="Veera-Maria Ahvenjärvi" userId="642417ae-8ac4-496f-83a3-e4c13e781892" providerId="ADAL" clId="{F84FC411-D0EF-4A12-9C97-307AC5890209}" dt="2025-01-30T09:54:16.759" v="656" actId="14100"/>
          <ac:spMkLst>
            <pc:docMk/>
            <pc:sldMk cId="3256041268" sldId="320"/>
            <ac:spMk id="2" creationId="{7C66DD68-9D4C-84E0-F871-56A7DA32A026}"/>
          </ac:spMkLst>
        </pc:spChg>
        <pc:spChg chg="mod">
          <ac:chgData name="Veera-Maria Ahvenjärvi" userId="642417ae-8ac4-496f-83a3-e4c13e781892" providerId="ADAL" clId="{F84FC411-D0EF-4A12-9C97-307AC5890209}" dt="2025-02-01T10:15:19.504" v="936" actId="20577"/>
          <ac:spMkLst>
            <pc:docMk/>
            <pc:sldMk cId="3256041268" sldId="320"/>
            <ac:spMk id="3" creationId="{7EDEA668-B6D4-12ED-204C-0ABFBCDA0EBA}"/>
          </ac:spMkLst>
        </pc:spChg>
        <pc:spChg chg="mod">
          <ac:chgData name="Veera-Maria Ahvenjärvi" userId="642417ae-8ac4-496f-83a3-e4c13e781892" providerId="ADAL" clId="{F84FC411-D0EF-4A12-9C97-307AC5890209}" dt="2025-01-31T12:18:10.649" v="688" actId="1076"/>
          <ac:spMkLst>
            <pc:docMk/>
            <pc:sldMk cId="3256041268" sldId="320"/>
            <ac:spMk id="4" creationId="{48487BFB-D902-8850-313B-9BE52A835441}"/>
          </ac:spMkLst>
        </pc:spChg>
        <pc:spChg chg="mod">
          <ac:chgData name="Veera-Maria Ahvenjärvi" userId="642417ae-8ac4-496f-83a3-e4c13e781892" providerId="ADAL" clId="{F84FC411-D0EF-4A12-9C97-307AC5890209}" dt="2025-02-01T10:15:24.208" v="937" actId="1076"/>
          <ac:spMkLst>
            <pc:docMk/>
            <pc:sldMk cId="3256041268" sldId="320"/>
            <ac:spMk id="5" creationId="{91D6E828-91B8-2FC4-D2B4-4DDA585BA0C0}"/>
          </ac:spMkLst>
        </pc:spChg>
        <pc:picChg chg="add mod">
          <ac:chgData name="Veera-Maria Ahvenjärvi" userId="642417ae-8ac4-496f-83a3-e4c13e781892" providerId="ADAL" clId="{F84FC411-D0EF-4A12-9C97-307AC5890209}" dt="2025-01-31T12:18:30.717" v="693" actId="14100"/>
          <ac:picMkLst>
            <pc:docMk/>
            <pc:sldMk cId="3256041268" sldId="320"/>
            <ac:picMk id="11" creationId="{175D9C3E-8238-6900-B9D3-8EDE008A1D50}"/>
          </ac:picMkLst>
        </pc:picChg>
      </pc:sldChg>
      <pc:sldChg chg="addSp delSp modSp new del mod">
        <pc:chgData name="Veera-Maria Ahvenjärvi" userId="642417ae-8ac4-496f-83a3-e4c13e781892" providerId="ADAL" clId="{F84FC411-D0EF-4A12-9C97-307AC5890209}" dt="2025-01-31T15:04:57.360" v="787" actId="47"/>
        <pc:sldMkLst>
          <pc:docMk/>
          <pc:sldMk cId="2604230408" sldId="321"/>
        </pc:sldMkLst>
      </pc:sldChg>
      <pc:sldChg chg="addSp delSp modSp mod">
        <pc:chgData name="Veera-Maria Ahvenjärvi" userId="642417ae-8ac4-496f-83a3-e4c13e781892" providerId="ADAL" clId="{F84FC411-D0EF-4A12-9C97-307AC5890209}" dt="2025-01-31T15:04:47.164" v="786" actId="1076"/>
        <pc:sldMkLst>
          <pc:docMk/>
          <pc:sldMk cId="328855599" sldId="322"/>
        </pc:sldMkLst>
        <pc:spChg chg="add mod ord">
          <ac:chgData name="Veera-Maria Ahvenjärvi" userId="642417ae-8ac4-496f-83a3-e4c13e781892" providerId="ADAL" clId="{F84FC411-D0EF-4A12-9C97-307AC5890209}" dt="2025-01-31T15:04:31.008" v="782" actId="1076"/>
          <ac:spMkLst>
            <pc:docMk/>
            <pc:sldMk cId="328855599" sldId="322"/>
            <ac:spMk id="6" creationId="{27B6297A-0D4F-CCEB-069C-46279E4C76D9}"/>
          </ac:spMkLst>
        </pc:spChg>
        <pc:spChg chg="add mod">
          <ac:chgData name="Veera-Maria Ahvenjärvi" userId="642417ae-8ac4-496f-83a3-e4c13e781892" providerId="ADAL" clId="{F84FC411-D0EF-4A12-9C97-307AC5890209}" dt="2025-01-31T15:04:47.164" v="786" actId="1076"/>
          <ac:spMkLst>
            <pc:docMk/>
            <pc:sldMk cId="328855599" sldId="322"/>
            <ac:spMk id="7" creationId="{3EE1AE12-E4E2-A63C-0A7B-EDA10E05EE4E}"/>
          </ac:spMkLst>
        </pc:spChg>
        <pc:picChg chg="add mod">
          <ac:chgData name="Veera-Maria Ahvenjärvi" userId="642417ae-8ac4-496f-83a3-e4c13e781892" providerId="ADAL" clId="{F84FC411-D0EF-4A12-9C97-307AC5890209}" dt="2025-01-31T15:04:35.133" v="784" actId="1076"/>
          <ac:picMkLst>
            <pc:docMk/>
            <pc:sldMk cId="328855599" sldId="322"/>
            <ac:picMk id="5" creationId="{006F1BFD-2266-E17F-0BF5-284E72BD6F84}"/>
          </ac:picMkLst>
        </pc:picChg>
        <pc:picChg chg="mod">
          <ac:chgData name="Veera-Maria Ahvenjärvi" userId="642417ae-8ac4-496f-83a3-e4c13e781892" providerId="ADAL" clId="{F84FC411-D0EF-4A12-9C97-307AC5890209}" dt="2025-01-31T14:55:19.427" v="734" actId="1076"/>
          <ac:picMkLst>
            <pc:docMk/>
            <pc:sldMk cId="328855599" sldId="322"/>
            <ac:picMk id="14" creationId="{D8849E2C-33CE-86E8-71AB-7B683BBFB9DB}"/>
          </ac:picMkLst>
        </pc:picChg>
      </pc:sldChg>
      <pc:sldChg chg="delSp modSp mod delAnim">
        <pc:chgData name="Veera-Maria Ahvenjärvi" userId="642417ae-8ac4-496f-83a3-e4c13e781892" providerId="ADAL" clId="{F84FC411-D0EF-4A12-9C97-307AC5890209}" dt="2025-02-12T06:50:00.160" v="1162" actId="1076"/>
        <pc:sldMkLst>
          <pc:docMk/>
          <pc:sldMk cId="3045690778" sldId="323"/>
        </pc:sldMkLst>
        <pc:spChg chg="mod">
          <ac:chgData name="Veera-Maria Ahvenjärvi" userId="642417ae-8ac4-496f-83a3-e4c13e781892" providerId="ADAL" clId="{F84FC411-D0EF-4A12-9C97-307AC5890209}" dt="2025-02-12T06:48:02.873" v="1157" actId="20577"/>
          <ac:spMkLst>
            <pc:docMk/>
            <pc:sldMk cId="3045690778" sldId="323"/>
            <ac:spMk id="29" creationId="{6E785BD4-F7EE-CF25-869B-2F3C8D797985}"/>
          </ac:spMkLst>
        </pc:spChg>
        <pc:spChg chg="mod">
          <ac:chgData name="Veera-Maria Ahvenjärvi" userId="642417ae-8ac4-496f-83a3-e4c13e781892" providerId="ADAL" clId="{F84FC411-D0EF-4A12-9C97-307AC5890209}" dt="2025-02-12T06:44:02.409" v="1104" actId="20577"/>
          <ac:spMkLst>
            <pc:docMk/>
            <pc:sldMk cId="3045690778" sldId="323"/>
            <ac:spMk id="34" creationId="{62B0F8A2-2515-681C-20EC-51A6D6409191}"/>
          </ac:spMkLst>
        </pc:spChg>
        <pc:spChg chg="mod">
          <ac:chgData name="Veera-Maria Ahvenjärvi" userId="642417ae-8ac4-496f-83a3-e4c13e781892" providerId="ADAL" clId="{F84FC411-D0EF-4A12-9C97-307AC5890209}" dt="2025-02-12T06:43:39.290" v="1100" actId="113"/>
          <ac:spMkLst>
            <pc:docMk/>
            <pc:sldMk cId="3045690778" sldId="323"/>
            <ac:spMk id="37" creationId="{2395B1D4-32E3-A5E1-5BFD-B588B2DB4B5F}"/>
          </ac:spMkLst>
        </pc:spChg>
        <pc:spChg chg="mod">
          <ac:chgData name="Veera-Maria Ahvenjärvi" userId="642417ae-8ac4-496f-83a3-e4c13e781892" providerId="ADAL" clId="{F84FC411-D0EF-4A12-9C97-307AC5890209}" dt="2025-02-12T06:43:33.053" v="1099" actId="14100"/>
          <ac:spMkLst>
            <pc:docMk/>
            <pc:sldMk cId="3045690778" sldId="323"/>
            <ac:spMk id="38" creationId="{A824740C-3630-6535-6383-C2026D995E8C}"/>
          </ac:spMkLst>
        </pc:spChg>
        <pc:spChg chg="mod">
          <ac:chgData name="Veera-Maria Ahvenjärvi" userId="642417ae-8ac4-496f-83a3-e4c13e781892" providerId="ADAL" clId="{F84FC411-D0EF-4A12-9C97-307AC5890209}" dt="2025-02-12T06:50:00.160" v="1162" actId="1076"/>
          <ac:spMkLst>
            <pc:docMk/>
            <pc:sldMk cId="3045690778" sldId="323"/>
            <ac:spMk id="70" creationId="{62417D4E-FCD6-95BC-C56F-1F04552E161C}"/>
          </ac:spMkLst>
        </pc:spChg>
      </pc:sldChg>
      <pc:sldChg chg="addSp modSp add mod ord modAnim">
        <pc:chgData name="Veera-Maria Ahvenjärvi" userId="642417ae-8ac4-496f-83a3-e4c13e781892" providerId="ADAL" clId="{F84FC411-D0EF-4A12-9C97-307AC5890209}" dt="2025-01-31T15:13:00.140" v="930" actId="20577"/>
        <pc:sldMkLst>
          <pc:docMk/>
          <pc:sldMk cId="3899355293" sldId="324"/>
        </pc:sldMkLst>
        <pc:spChg chg="mod">
          <ac:chgData name="Veera-Maria Ahvenjärvi" userId="642417ae-8ac4-496f-83a3-e4c13e781892" providerId="ADAL" clId="{F84FC411-D0EF-4A12-9C97-307AC5890209}" dt="2025-01-31T15:09:38.183" v="846" actId="14100"/>
          <ac:spMkLst>
            <pc:docMk/>
            <pc:sldMk cId="3899355293" sldId="324"/>
            <ac:spMk id="2" creationId="{3B6A3A11-BC61-08D2-791D-40ACA8EEFD65}"/>
          </ac:spMkLst>
        </pc:spChg>
        <pc:spChg chg="mod">
          <ac:chgData name="Veera-Maria Ahvenjärvi" userId="642417ae-8ac4-496f-83a3-e4c13e781892" providerId="ADAL" clId="{F84FC411-D0EF-4A12-9C97-307AC5890209}" dt="2025-01-31T15:09:09.571" v="798" actId="1076"/>
          <ac:spMkLst>
            <pc:docMk/>
            <pc:sldMk cId="3899355293" sldId="324"/>
            <ac:spMk id="7" creationId="{6D8B14CE-1673-C9BF-20CD-EF87B373B1D5}"/>
          </ac:spMkLst>
        </pc:spChg>
        <pc:spChg chg="add mod">
          <ac:chgData name="Veera-Maria Ahvenjärvi" userId="642417ae-8ac4-496f-83a3-e4c13e781892" providerId="ADAL" clId="{F84FC411-D0EF-4A12-9C97-307AC5890209}" dt="2025-01-31T15:13:00.140" v="930" actId="20577"/>
          <ac:spMkLst>
            <pc:docMk/>
            <pc:sldMk cId="3899355293" sldId="324"/>
            <ac:spMk id="71" creationId="{15C10E2B-C40D-BEB9-38FC-CC51A539A98C}"/>
          </ac:spMkLst>
        </pc:spChg>
        <pc:spChg chg="mod">
          <ac:chgData name="Veera-Maria Ahvenjärvi" userId="642417ae-8ac4-496f-83a3-e4c13e781892" providerId="ADAL" clId="{F84FC411-D0EF-4A12-9C97-307AC5890209}" dt="2025-01-31T15:09:04.384" v="797" actId="1076"/>
          <ac:spMkLst>
            <pc:docMk/>
            <pc:sldMk cId="3899355293" sldId="324"/>
            <ac:spMk id="114" creationId="{AD194708-170E-3D5A-E36B-B57F3F849C85}"/>
          </ac:spMkLst>
        </pc:spChg>
        <pc:picChg chg="mod">
          <ac:chgData name="Veera-Maria Ahvenjärvi" userId="642417ae-8ac4-496f-83a3-e4c13e781892" providerId="ADAL" clId="{F84FC411-D0EF-4A12-9C97-307AC5890209}" dt="2025-01-31T15:08:56.544" v="795" actId="1076"/>
          <ac:picMkLst>
            <pc:docMk/>
            <pc:sldMk cId="3899355293" sldId="324"/>
            <ac:picMk id="81" creationId="{8BAB61F2-23DC-69EE-DA31-3DEA621579F8}"/>
          </ac:picMkLst>
        </pc:picChg>
        <pc:picChg chg="mod">
          <ac:chgData name="Veera-Maria Ahvenjärvi" userId="642417ae-8ac4-496f-83a3-e4c13e781892" providerId="ADAL" clId="{F84FC411-D0EF-4A12-9C97-307AC5890209}" dt="2025-01-31T15:09:20.262" v="802" actId="1076"/>
          <ac:picMkLst>
            <pc:docMk/>
            <pc:sldMk cId="3899355293" sldId="324"/>
            <ac:picMk id="2050" creationId="{CB768BAD-E980-7B01-E2A4-8D43D706D768}"/>
          </ac:picMkLst>
        </pc:picChg>
      </pc:sldChg>
    </pc:docChg>
  </pc:docChgLst>
  <pc:docChgLst>
    <pc:chgData name="Piia Väyrynen" userId="S::pvayryne20@student.oulu.fi::6514071e-82e5-4c5a-ab52-6ceb69108ed5" providerId="AD" clId="Web-{A1470FAA-C0D4-79ED-EE26-F660EFB12DA8}"/>
    <pc:docChg chg="modSld">
      <pc:chgData name="Piia Väyrynen" userId="S::pvayryne20@student.oulu.fi::6514071e-82e5-4c5a-ab52-6ceb69108ed5" providerId="AD" clId="Web-{A1470FAA-C0D4-79ED-EE26-F660EFB12DA8}" dt="2025-01-30T12:08:16.793" v="348" actId="1076"/>
      <pc:docMkLst>
        <pc:docMk/>
      </pc:docMkLst>
      <pc:sldChg chg="modSp">
        <pc:chgData name="Piia Väyrynen" userId="S::pvayryne20@student.oulu.fi::6514071e-82e5-4c5a-ab52-6ceb69108ed5" providerId="AD" clId="Web-{A1470FAA-C0D4-79ED-EE26-F660EFB12DA8}" dt="2025-01-30T10:00:32.154" v="309" actId="20577"/>
        <pc:sldMkLst>
          <pc:docMk/>
          <pc:sldMk cId="2216454182" sldId="285"/>
        </pc:sldMkLst>
        <pc:spChg chg="mod">
          <ac:chgData name="Piia Väyrynen" userId="S::pvayryne20@student.oulu.fi::6514071e-82e5-4c5a-ab52-6ceb69108ed5" providerId="AD" clId="Web-{A1470FAA-C0D4-79ED-EE26-F660EFB12DA8}" dt="2025-01-30T09:59:34.213" v="246" actId="20577"/>
          <ac:spMkLst>
            <pc:docMk/>
            <pc:sldMk cId="2216454182" sldId="285"/>
            <ac:spMk id="30" creationId="{A36F47C5-F678-46A9-B786-B6A885C6DFC7}"/>
          </ac:spMkLst>
        </pc:spChg>
        <pc:spChg chg="mod">
          <ac:chgData name="Piia Väyrynen" userId="S::pvayryne20@student.oulu.fi::6514071e-82e5-4c5a-ab52-6ceb69108ed5" providerId="AD" clId="Web-{A1470FAA-C0D4-79ED-EE26-F660EFB12DA8}" dt="2025-01-30T10:00:28.373" v="307" actId="20577"/>
          <ac:spMkLst>
            <pc:docMk/>
            <pc:sldMk cId="2216454182" sldId="285"/>
            <ac:spMk id="32" creationId="{D59803FB-DF8C-4F02-9B45-27AAE8E27755}"/>
          </ac:spMkLst>
        </pc:spChg>
        <pc:spChg chg="mod">
          <ac:chgData name="Piia Väyrynen" userId="S::pvayryne20@student.oulu.fi::6514071e-82e5-4c5a-ab52-6ceb69108ed5" providerId="AD" clId="Web-{A1470FAA-C0D4-79ED-EE26-F660EFB12DA8}" dt="2025-01-30T09:59:29.869" v="244" actId="20577"/>
          <ac:spMkLst>
            <pc:docMk/>
            <pc:sldMk cId="2216454182" sldId="285"/>
            <ac:spMk id="34" creationId="{5B55CC8A-7C02-4FA0-B265-E6C47B9EB532}"/>
          </ac:spMkLst>
        </pc:spChg>
      </pc:sldChg>
      <pc:sldChg chg="modSp">
        <pc:chgData name="Piia Väyrynen" userId="S::pvayryne20@student.oulu.fi::6514071e-82e5-4c5a-ab52-6ceb69108ed5" providerId="AD" clId="Web-{A1470FAA-C0D4-79ED-EE26-F660EFB12DA8}" dt="2025-01-30T12:08:16.793" v="348" actId="1076"/>
        <pc:sldMkLst>
          <pc:docMk/>
          <pc:sldMk cId="3414231729" sldId="307"/>
        </pc:sldMkLst>
      </pc:sldChg>
      <pc:sldChg chg="addSp delSp modSp">
        <pc:chgData name="Piia Väyrynen" userId="S::pvayryne20@student.oulu.fi::6514071e-82e5-4c5a-ab52-6ceb69108ed5" providerId="AD" clId="Web-{A1470FAA-C0D4-79ED-EE26-F660EFB12DA8}" dt="2025-01-30T08:35:01.299" v="11" actId="1076"/>
        <pc:sldMkLst>
          <pc:docMk/>
          <pc:sldMk cId="3662735157" sldId="314"/>
        </pc:sldMkLst>
        <pc:picChg chg="add mod">
          <ac:chgData name="Piia Väyrynen" userId="S::pvayryne20@student.oulu.fi::6514071e-82e5-4c5a-ab52-6ceb69108ed5" providerId="AD" clId="Web-{A1470FAA-C0D4-79ED-EE26-F660EFB12DA8}" dt="2025-01-30T08:35:01.299" v="11" actId="1076"/>
          <ac:picMkLst>
            <pc:docMk/>
            <pc:sldMk cId="3662735157" sldId="314"/>
            <ac:picMk id="4" creationId="{624BC29B-09FE-819C-71FA-9CABB9A6C1D6}"/>
          </ac:picMkLst>
        </pc:picChg>
      </pc:sldChg>
      <pc:sldChg chg="modSp">
        <pc:chgData name="Piia Väyrynen" userId="S::pvayryne20@student.oulu.fi::6514071e-82e5-4c5a-ab52-6ceb69108ed5" providerId="AD" clId="Web-{A1470FAA-C0D4-79ED-EE26-F660EFB12DA8}" dt="2025-01-30T08:36:16.332" v="59" actId="20577"/>
        <pc:sldMkLst>
          <pc:docMk/>
          <pc:sldMk cId="4240537084" sldId="315"/>
        </pc:sldMkLst>
        <pc:spChg chg="mod">
          <ac:chgData name="Piia Väyrynen" userId="S::pvayryne20@student.oulu.fi::6514071e-82e5-4c5a-ab52-6ceb69108ed5" providerId="AD" clId="Web-{A1470FAA-C0D4-79ED-EE26-F660EFB12DA8}" dt="2025-01-30T08:36:16.332" v="59" actId="20577"/>
          <ac:spMkLst>
            <pc:docMk/>
            <pc:sldMk cId="4240537084" sldId="315"/>
            <ac:spMk id="5" creationId="{84554A31-017C-4D81-B0F0-7FAAA618F374}"/>
          </ac:spMkLst>
        </pc:spChg>
      </pc:sldChg>
      <pc:sldChg chg="addSp delSp modSp">
        <pc:chgData name="Piia Väyrynen" userId="S::pvayryne20@student.oulu.fi::6514071e-82e5-4c5a-ab52-6ceb69108ed5" providerId="AD" clId="Web-{A1470FAA-C0D4-79ED-EE26-F660EFB12DA8}" dt="2025-01-30T09:58:23.036" v="201" actId="20577"/>
        <pc:sldMkLst>
          <pc:docMk/>
          <pc:sldMk cId="250622290" sldId="318"/>
        </pc:sldMkLst>
      </pc:sldChg>
    </pc:docChg>
  </pc:docChgLst>
  <pc:docChgLst>
    <pc:chgData name="Piia Väyrynen" userId="S::pvayryne20@student.oulu.fi::6514071e-82e5-4c5a-ab52-6ceb69108ed5" providerId="AD" clId="Web-{F5A6BBEB-57DC-5498-8D26-F93B6B779018}"/>
    <pc:docChg chg="addSld modSld">
      <pc:chgData name="Piia Väyrynen" userId="S::pvayryne20@student.oulu.fi::6514071e-82e5-4c5a-ab52-6ceb69108ed5" providerId="AD" clId="Web-{F5A6BBEB-57DC-5498-8D26-F93B6B779018}" dt="2025-01-27T19:38:34.625" v="335" actId="20577"/>
      <pc:docMkLst>
        <pc:docMk/>
      </pc:docMkLst>
      <pc:sldChg chg="modSp">
        <pc:chgData name="Piia Väyrynen" userId="S::pvayryne20@student.oulu.fi::6514071e-82e5-4c5a-ab52-6ceb69108ed5" providerId="AD" clId="Web-{F5A6BBEB-57DC-5498-8D26-F93B6B779018}" dt="2025-01-27T19:31:58.220" v="294" actId="20577"/>
        <pc:sldMkLst>
          <pc:docMk/>
          <pc:sldMk cId="2216454182" sldId="285"/>
        </pc:sldMkLst>
        <pc:spChg chg="mod">
          <ac:chgData name="Piia Väyrynen" userId="S::pvayryne20@student.oulu.fi::6514071e-82e5-4c5a-ab52-6ceb69108ed5" providerId="AD" clId="Web-{F5A6BBEB-57DC-5498-8D26-F93B6B779018}" dt="2025-01-27T19:30:50.327" v="267" actId="20577"/>
          <ac:spMkLst>
            <pc:docMk/>
            <pc:sldMk cId="2216454182" sldId="285"/>
            <ac:spMk id="2" creationId="{1A69AB68-AAD3-4F45-941A-BD76631A9FC7}"/>
          </ac:spMkLst>
        </pc:spChg>
        <pc:spChg chg="mod">
          <ac:chgData name="Piia Väyrynen" userId="S::pvayryne20@student.oulu.fi::6514071e-82e5-4c5a-ab52-6ceb69108ed5" providerId="AD" clId="Web-{F5A6BBEB-57DC-5498-8D26-F93B6B779018}" dt="2025-01-27T19:31:07.781" v="282" actId="20577"/>
          <ac:spMkLst>
            <pc:docMk/>
            <pc:sldMk cId="2216454182" sldId="285"/>
            <ac:spMk id="3" creationId="{EAA5988A-CD1B-4E4A-9861-EE187D0B6E69}"/>
          </ac:spMkLst>
        </pc:spChg>
        <pc:spChg chg="mod">
          <ac:chgData name="Piia Väyrynen" userId="S::pvayryne20@student.oulu.fi::6514071e-82e5-4c5a-ab52-6ceb69108ed5" providerId="AD" clId="Web-{F5A6BBEB-57DC-5498-8D26-F93B6B779018}" dt="2025-01-27T19:31:38.126" v="286" actId="20577"/>
          <ac:spMkLst>
            <pc:docMk/>
            <pc:sldMk cId="2216454182" sldId="285"/>
            <ac:spMk id="31" creationId="{21C36C88-F184-4C07-A7C9-E06C46A4DFD2}"/>
          </ac:spMkLst>
        </pc:spChg>
        <pc:spChg chg="mod">
          <ac:chgData name="Piia Väyrynen" userId="S::pvayryne20@student.oulu.fi::6514071e-82e5-4c5a-ab52-6ceb69108ed5" providerId="AD" clId="Web-{F5A6BBEB-57DC-5498-8D26-F93B6B779018}" dt="2025-01-27T19:31:58.220" v="294" actId="20577"/>
          <ac:spMkLst>
            <pc:docMk/>
            <pc:sldMk cId="2216454182" sldId="285"/>
            <ac:spMk id="33" creationId="{550B1CB9-4A50-4420-AB99-79FC43148662}"/>
          </ac:spMkLst>
        </pc:spChg>
      </pc:sldChg>
      <pc:sldChg chg="modSp">
        <pc:chgData name="Piia Väyrynen" userId="S::pvayryne20@student.oulu.fi::6514071e-82e5-4c5a-ab52-6ceb69108ed5" providerId="AD" clId="Web-{F5A6BBEB-57DC-5498-8D26-F93B6B779018}" dt="2025-01-27T19:29:26.934" v="266" actId="20577"/>
        <pc:sldMkLst>
          <pc:docMk/>
          <pc:sldMk cId="3414231729" sldId="307"/>
        </pc:sldMkLst>
      </pc:sldChg>
      <pc:sldChg chg="modSp">
        <pc:chgData name="Piia Väyrynen" userId="S::pvayryne20@student.oulu.fi::6514071e-82e5-4c5a-ab52-6ceb69108ed5" providerId="AD" clId="Web-{F5A6BBEB-57DC-5498-8D26-F93B6B779018}" dt="2025-01-27T19:38:34.625" v="335" actId="20577"/>
        <pc:sldMkLst>
          <pc:docMk/>
          <pc:sldMk cId="738410202" sldId="311"/>
        </pc:sldMkLst>
        <pc:spChg chg="mod">
          <ac:chgData name="Piia Väyrynen" userId="S::pvayryne20@student.oulu.fi::6514071e-82e5-4c5a-ab52-6ceb69108ed5" providerId="AD" clId="Web-{F5A6BBEB-57DC-5498-8D26-F93B6B779018}" dt="2025-01-27T19:38:34.625" v="335" actId="20577"/>
          <ac:spMkLst>
            <pc:docMk/>
            <pc:sldMk cId="738410202" sldId="311"/>
            <ac:spMk id="114" creationId="{6995B2A1-4F72-48EE-BA20-8B2BA762B9C2}"/>
          </ac:spMkLst>
        </pc:spChg>
      </pc:sldChg>
      <pc:sldChg chg="addSp delSp modSp new mod modClrScheme chgLayout">
        <pc:chgData name="Piia Väyrynen" userId="S::pvayryne20@student.oulu.fi::6514071e-82e5-4c5a-ab52-6ceb69108ed5" providerId="AD" clId="Web-{F5A6BBEB-57DC-5498-8D26-F93B6B779018}" dt="2025-01-27T19:37:33.592" v="321" actId="20577"/>
        <pc:sldMkLst>
          <pc:docMk/>
          <pc:sldMk cId="3662735157" sldId="314"/>
        </pc:sldMkLst>
        <pc:spChg chg="mod ord modVis">
          <ac:chgData name="Piia Väyrynen" userId="S::pvayryne20@student.oulu.fi::6514071e-82e5-4c5a-ab52-6ceb69108ed5" providerId="AD" clId="Web-{F5A6BBEB-57DC-5498-8D26-F93B6B779018}" dt="2025-01-27T19:36:29.762" v="307"/>
          <ac:spMkLst>
            <pc:docMk/>
            <pc:sldMk cId="3662735157" sldId="314"/>
            <ac:spMk id="5" creationId="{03BD98B9-1883-D3D5-7EA1-53CDFD930A03}"/>
          </ac:spMkLst>
        </pc:spChg>
        <pc:spChg chg="mod modVis">
          <ac:chgData name="Piia Väyrynen" userId="S::pvayryne20@student.oulu.fi::6514071e-82e5-4c5a-ab52-6ceb69108ed5" providerId="AD" clId="Web-{F5A6BBEB-57DC-5498-8D26-F93B6B779018}" dt="2025-01-27T19:35:18.181" v="299"/>
          <ac:spMkLst>
            <pc:docMk/>
            <pc:sldMk cId="3662735157" sldId="314"/>
            <ac:spMk id="7" creationId="{B2ADA520-56EA-E5DF-7FAD-3D4304170B45}"/>
          </ac:spMkLst>
        </pc:spChg>
        <pc:spChg chg="add mod">
          <ac:chgData name="Piia Väyrynen" userId="S::pvayryne20@student.oulu.fi::6514071e-82e5-4c5a-ab52-6ceb69108ed5" providerId="AD" clId="Web-{F5A6BBEB-57DC-5498-8D26-F93B6B779018}" dt="2025-01-27T19:37:25.139" v="315" actId="20577"/>
          <ac:spMkLst>
            <pc:docMk/>
            <pc:sldMk cId="3662735157" sldId="314"/>
            <ac:spMk id="42" creationId="{66D9825C-FB05-A78E-1F5E-D4C84DCCD270}"/>
          </ac:spMkLst>
        </pc:spChg>
        <pc:spChg chg="add mod">
          <ac:chgData name="Piia Väyrynen" userId="S::pvayryne20@student.oulu.fi::6514071e-82e5-4c5a-ab52-6ceb69108ed5" providerId="AD" clId="Web-{F5A6BBEB-57DC-5498-8D26-F93B6B779018}" dt="2025-01-27T19:37:29.686" v="320" actId="20577"/>
          <ac:spMkLst>
            <pc:docMk/>
            <pc:sldMk cId="3662735157" sldId="314"/>
            <ac:spMk id="43" creationId="{277A0378-A736-6FB4-C4D9-4572ACB44D84}"/>
          </ac:spMkLst>
        </pc:spChg>
        <pc:spChg chg="add mod">
          <ac:chgData name="Piia Väyrynen" userId="S::pvayryne20@student.oulu.fi::6514071e-82e5-4c5a-ab52-6ceb69108ed5" providerId="AD" clId="Web-{F5A6BBEB-57DC-5498-8D26-F93B6B779018}" dt="2025-01-27T19:37:33.592" v="321" actId="20577"/>
          <ac:spMkLst>
            <pc:docMk/>
            <pc:sldMk cId="3662735157" sldId="314"/>
            <ac:spMk id="44" creationId="{D80A6F87-36BA-DA58-5DD8-6BCB2437D96D}"/>
          </ac:spMkLst>
        </pc:spChg>
        <pc:spChg chg="add mod">
          <ac:chgData name="Piia Väyrynen" userId="S::pvayryne20@student.oulu.fi::6514071e-82e5-4c5a-ab52-6ceb69108ed5" providerId="AD" clId="Web-{F5A6BBEB-57DC-5498-8D26-F93B6B779018}" dt="2025-01-27T19:36:29.762" v="307"/>
          <ac:spMkLst>
            <pc:docMk/>
            <pc:sldMk cId="3662735157" sldId="314"/>
            <ac:spMk id="46" creationId="{9A8F3511-B808-B0DE-CBCB-AF0D6B0BF9DA}"/>
          </ac:spMkLst>
        </pc:spChg>
      </pc:sldChg>
    </pc:docChg>
  </pc:docChgLst>
  <pc:docChgLst>
    <pc:chgData name="Veera-Maria Ahvenjärvi" userId="642417ae-8ac4-496f-83a3-e4c13e781892" providerId="ADAL" clId="{7164AC94-5031-9C42-A3F2-3E556DE29010}"/>
    <pc:docChg chg="custSel modSld">
      <pc:chgData name="Veera-Maria Ahvenjärvi" userId="642417ae-8ac4-496f-83a3-e4c13e781892" providerId="ADAL" clId="{7164AC94-5031-9C42-A3F2-3E556DE29010}" dt="2025-01-31T13:02:30.134" v="55" actId="1076"/>
      <pc:docMkLst>
        <pc:docMk/>
      </pc:docMkLst>
      <pc:sldChg chg="modSp">
        <pc:chgData name="Veera-Maria Ahvenjärvi" userId="642417ae-8ac4-496f-83a3-e4c13e781892" providerId="ADAL" clId="{7164AC94-5031-9C42-A3F2-3E556DE29010}" dt="2025-01-31T12:58:36.936" v="0" actId="20577"/>
        <pc:sldMkLst>
          <pc:docMk/>
          <pc:sldMk cId="2604230408" sldId="321"/>
        </pc:sldMkLst>
      </pc:sldChg>
      <pc:sldChg chg="delSp modSp">
        <pc:chgData name="Veera-Maria Ahvenjärvi" userId="642417ae-8ac4-496f-83a3-e4c13e781892" providerId="ADAL" clId="{7164AC94-5031-9C42-A3F2-3E556DE29010}" dt="2025-01-31T13:02:30.134" v="55" actId="1076"/>
        <pc:sldMkLst>
          <pc:docMk/>
          <pc:sldMk cId="328855599" sldId="322"/>
        </pc:sldMkLst>
        <pc:picChg chg="mod">
          <ac:chgData name="Veera-Maria Ahvenjärvi" userId="642417ae-8ac4-496f-83a3-e4c13e781892" providerId="ADAL" clId="{7164AC94-5031-9C42-A3F2-3E556DE29010}" dt="2025-01-31T13:02:24.602" v="54" actId="1076"/>
          <ac:picMkLst>
            <pc:docMk/>
            <pc:sldMk cId="328855599" sldId="322"/>
            <ac:picMk id="14" creationId="{D8849E2C-33CE-86E8-71AB-7B683BBFB9DB}"/>
          </ac:picMkLst>
        </pc:picChg>
      </pc:sldChg>
    </pc:docChg>
  </pc:docChgLst>
  <pc:docChgLst>
    <pc:chgData name="Piia Väyrynen" userId="S::pvayryne20@student.oulu.fi::6514071e-82e5-4c5a-ab52-6ceb69108ed5" providerId="AD" clId="Web-{5DE551BD-B2F1-9C3C-306B-F79A975C1450}"/>
    <pc:docChg chg="modSld">
      <pc:chgData name="Piia Väyrynen" userId="S::pvayryne20@student.oulu.fi::6514071e-82e5-4c5a-ab52-6ceb69108ed5" providerId="AD" clId="Web-{5DE551BD-B2F1-9C3C-306B-F79A975C1450}" dt="2025-01-31T06:01:21.480" v="4" actId="14100"/>
      <pc:docMkLst>
        <pc:docMk/>
      </pc:docMkLst>
      <pc:sldChg chg="modSp">
        <pc:chgData name="Piia Väyrynen" userId="S::pvayryne20@student.oulu.fi::6514071e-82e5-4c5a-ab52-6ceb69108ed5" providerId="AD" clId="Web-{5DE551BD-B2F1-9C3C-306B-F79A975C1450}" dt="2025-01-31T06:01:21.480" v="4" actId="14100"/>
        <pc:sldMkLst>
          <pc:docMk/>
          <pc:sldMk cId="738410202" sldId="311"/>
        </pc:sldMkLst>
        <pc:spChg chg="mod">
          <ac:chgData name="Piia Väyrynen" userId="S::pvayryne20@student.oulu.fi::6514071e-82e5-4c5a-ab52-6ceb69108ed5" providerId="AD" clId="Web-{5DE551BD-B2F1-9C3C-306B-F79A975C1450}" dt="2025-01-31T06:01:21.480" v="4" actId="14100"/>
          <ac:spMkLst>
            <pc:docMk/>
            <pc:sldMk cId="738410202" sldId="311"/>
            <ac:spMk id="114" creationId="{6995B2A1-4F72-48EE-BA20-8B2BA762B9C2}"/>
          </ac:spMkLst>
        </pc:spChg>
      </pc:sldChg>
    </pc:docChg>
  </pc:docChgLst>
  <pc:docChgLst>
    <pc:chgData name="Piia Väyrynen" userId="S::pvayryne20@student.oulu.fi::6514071e-82e5-4c5a-ab52-6ceb69108ed5" providerId="AD" clId="Web-{F1587E38-F595-F4D0-14E1-0D3E06791AB6}"/>
    <pc:docChg chg="addSld modSld">
      <pc:chgData name="Piia Väyrynen" userId="S::pvayryne20@student.oulu.fi::6514071e-82e5-4c5a-ab52-6ceb69108ed5" providerId="AD" clId="Web-{F1587E38-F595-F4D0-14E1-0D3E06791AB6}" dt="2025-02-07T07:59:04.788" v="30" actId="20577"/>
      <pc:docMkLst>
        <pc:docMk/>
      </pc:docMkLst>
      <pc:sldChg chg="addSp delSp modSp new mod modClrScheme chgLayout">
        <pc:chgData name="Piia Väyrynen" userId="S::pvayryne20@student.oulu.fi::6514071e-82e5-4c5a-ab52-6ceb69108ed5" providerId="AD" clId="Web-{F1587E38-F595-F4D0-14E1-0D3E06791AB6}" dt="2025-02-07T07:59:04.788" v="30" actId="20577"/>
        <pc:sldMkLst>
          <pc:docMk/>
          <pc:sldMk cId="794094418" sldId="325"/>
        </pc:sldMkLst>
        <pc:spChg chg="mod ord">
          <ac:chgData name="Piia Väyrynen" userId="S::pvayryne20@student.oulu.fi::6514071e-82e5-4c5a-ab52-6ceb69108ed5" providerId="AD" clId="Web-{F1587E38-F595-F4D0-14E1-0D3E06791AB6}" dt="2025-02-07T07:54:51.017" v="1"/>
          <ac:spMkLst>
            <pc:docMk/>
            <pc:sldMk cId="794094418" sldId="325"/>
            <ac:spMk id="5" creationId="{61730E3C-1575-3A51-FBA2-4019AAD11CF9}"/>
          </ac:spMkLst>
        </pc:spChg>
        <pc:spChg chg="mod ord">
          <ac:chgData name="Piia Väyrynen" userId="S::pvayryne20@student.oulu.fi::6514071e-82e5-4c5a-ab52-6ceb69108ed5" providerId="AD" clId="Web-{F1587E38-F595-F4D0-14E1-0D3E06791AB6}" dt="2025-02-07T07:54:51.017" v="1"/>
          <ac:spMkLst>
            <pc:docMk/>
            <pc:sldMk cId="794094418" sldId="325"/>
            <ac:spMk id="6" creationId="{A574692D-9FE1-2C57-131C-017F93C729C8}"/>
          </ac:spMkLst>
        </pc:spChg>
        <pc:spChg chg="mod ord">
          <ac:chgData name="Piia Väyrynen" userId="S::pvayryne20@student.oulu.fi::6514071e-82e5-4c5a-ab52-6ceb69108ed5" providerId="AD" clId="Web-{F1587E38-F595-F4D0-14E1-0D3E06791AB6}" dt="2025-02-07T07:54:51.017" v="1"/>
          <ac:spMkLst>
            <pc:docMk/>
            <pc:sldMk cId="794094418" sldId="325"/>
            <ac:spMk id="7" creationId="{6A678D0F-462D-089E-62C8-61405A2E6A99}"/>
          </ac:spMkLst>
        </pc:spChg>
        <pc:spChg chg="add mod">
          <ac:chgData name="Piia Väyrynen" userId="S::pvayryne20@student.oulu.fi::6514071e-82e5-4c5a-ab52-6ceb69108ed5" providerId="AD" clId="Web-{F1587E38-F595-F4D0-14E1-0D3E06791AB6}" dt="2025-02-07T07:59:04.788" v="30" actId="20577"/>
          <ac:spMkLst>
            <pc:docMk/>
            <pc:sldMk cId="794094418" sldId="325"/>
            <ac:spMk id="8" creationId="{E9437F29-9B3F-7E3A-D829-1F815C03EB47}"/>
          </ac:spMkLst>
        </pc:spChg>
      </pc:sldChg>
    </pc:docChg>
  </pc:docChgLst>
  <pc:docChgLst>
    <pc:chgData name="Piia Väyrynen" userId="6514071e-82e5-4c5a-ab52-6ceb69108ed5" providerId="ADAL" clId="{2A74F26D-E104-3542-865A-98767F18C707}"/>
    <pc:docChg chg="undo custSel addSld delSld modSld">
      <pc:chgData name="Piia Väyrynen" userId="6514071e-82e5-4c5a-ab52-6ceb69108ed5" providerId="ADAL" clId="{2A74F26D-E104-3542-865A-98767F18C707}" dt="2025-01-30T19:24:31.272" v="2840" actId="2696"/>
      <pc:docMkLst>
        <pc:docMk/>
      </pc:docMkLst>
      <pc:sldChg chg="addSp delSp modSp mod modAnim">
        <pc:chgData name="Piia Väyrynen" userId="6514071e-82e5-4c5a-ab52-6ceb69108ed5" providerId="ADAL" clId="{2A74F26D-E104-3542-865A-98767F18C707}" dt="2025-01-30T19:23:04.766" v="2839"/>
        <pc:sldMkLst>
          <pc:docMk/>
          <pc:sldMk cId="2216454182" sldId="285"/>
        </pc:sldMkLst>
        <pc:spChg chg="mod">
          <ac:chgData name="Piia Väyrynen" userId="6514071e-82e5-4c5a-ab52-6ceb69108ed5" providerId="ADAL" clId="{2A74F26D-E104-3542-865A-98767F18C707}" dt="2025-01-30T19:11:01.198" v="2667" actId="1076"/>
          <ac:spMkLst>
            <pc:docMk/>
            <pc:sldMk cId="2216454182" sldId="285"/>
            <ac:spMk id="2" creationId="{1A69AB68-AAD3-4F45-941A-BD76631A9FC7}"/>
          </ac:spMkLst>
        </pc:spChg>
        <pc:spChg chg="mod">
          <ac:chgData name="Piia Väyrynen" userId="6514071e-82e5-4c5a-ab52-6ceb69108ed5" providerId="ADAL" clId="{2A74F26D-E104-3542-865A-98767F18C707}" dt="2025-01-30T19:10:17.760" v="2660" actId="1076"/>
          <ac:spMkLst>
            <pc:docMk/>
            <pc:sldMk cId="2216454182" sldId="285"/>
            <ac:spMk id="3" creationId="{EAA5988A-CD1B-4E4A-9861-EE187D0B6E69}"/>
          </ac:spMkLst>
        </pc:spChg>
        <pc:spChg chg="add mod">
          <ac:chgData name="Piia Väyrynen" userId="6514071e-82e5-4c5a-ab52-6ceb69108ed5" providerId="ADAL" clId="{2A74F26D-E104-3542-865A-98767F18C707}" dt="2025-01-30T19:18:11.139" v="2819" actId="1076"/>
          <ac:spMkLst>
            <pc:docMk/>
            <pc:sldMk cId="2216454182" sldId="285"/>
            <ac:spMk id="4" creationId="{BC4B37C3-072D-B2A9-A2C0-2AF9F2D458A6}"/>
          </ac:spMkLst>
        </pc:spChg>
        <pc:spChg chg="add mod">
          <ac:chgData name="Piia Väyrynen" userId="6514071e-82e5-4c5a-ab52-6ceb69108ed5" providerId="ADAL" clId="{2A74F26D-E104-3542-865A-98767F18C707}" dt="2025-01-30T19:18:04.264" v="2818" actId="1076"/>
          <ac:spMkLst>
            <pc:docMk/>
            <pc:sldMk cId="2216454182" sldId="285"/>
            <ac:spMk id="5" creationId="{D412BE5D-103F-79B0-C3CB-5F1929D51B87}"/>
          </ac:spMkLst>
        </pc:spChg>
        <pc:spChg chg="add mod">
          <ac:chgData name="Piia Väyrynen" userId="6514071e-82e5-4c5a-ab52-6ceb69108ed5" providerId="ADAL" clId="{2A74F26D-E104-3542-865A-98767F18C707}" dt="2025-01-30T19:17:59.935" v="2817" actId="1076"/>
          <ac:spMkLst>
            <pc:docMk/>
            <pc:sldMk cId="2216454182" sldId="285"/>
            <ac:spMk id="6" creationId="{72BADA72-DB70-322E-CD21-45F0C1642138}"/>
          </ac:spMkLst>
        </pc:spChg>
        <pc:spChg chg="mod">
          <ac:chgData name="Piia Väyrynen" userId="6514071e-82e5-4c5a-ab52-6ceb69108ed5" providerId="ADAL" clId="{2A74F26D-E104-3542-865A-98767F18C707}" dt="2025-01-30T19:10:10.716" v="2659" actId="1076"/>
          <ac:spMkLst>
            <pc:docMk/>
            <pc:sldMk cId="2216454182" sldId="285"/>
            <ac:spMk id="30" creationId="{A36F47C5-F678-46A9-B786-B6A885C6DFC7}"/>
          </ac:spMkLst>
        </pc:spChg>
        <pc:spChg chg="mod">
          <ac:chgData name="Piia Väyrynen" userId="6514071e-82e5-4c5a-ab52-6ceb69108ed5" providerId="ADAL" clId="{2A74F26D-E104-3542-865A-98767F18C707}" dt="2025-01-30T19:09:42.673" v="2654" actId="1076"/>
          <ac:spMkLst>
            <pc:docMk/>
            <pc:sldMk cId="2216454182" sldId="285"/>
            <ac:spMk id="31" creationId="{21C36C88-F184-4C07-A7C9-E06C46A4DFD2}"/>
          </ac:spMkLst>
        </pc:spChg>
        <pc:spChg chg="mod">
          <ac:chgData name="Piia Väyrynen" userId="6514071e-82e5-4c5a-ab52-6ceb69108ed5" providerId="ADAL" clId="{2A74F26D-E104-3542-865A-98767F18C707}" dt="2025-01-30T19:09:38.905" v="2653" actId="1076"/>
          <ac:spMkLst>
            <pc:docMk/>
            <pc:sldMk cId="2216454182" sldId="285"/>
            <ac:spMk id="32" creationId="{D59803FB-DF8C-4F02-9B45-27AAE8E27755}"/>
          </ac:spMkLst>
        </pc:spChg>
        <pc:spChg chg="mod">
          <ac:chgData name="Piia Väyrynen" userId="6514071e-82e5-4c5a-ab52-6ceb69108ed5" providerId="ADAL" clId="{2A74F26D-E104-3542-865A-98767F18C707}" dt="2025-01-30T19:10:29.089" v="2662" actId="1076"/>
          <ac:spMkLst>
            <pc:docMk/>
            <pc:sldMk cId="2216454182" sldId="285"/>
            <ac:spMk id="33" creationId="{550B1CB9-4A50-4420-AB99-79FC43148662}"/>
          </ac:spMkLst>
        </pc:spChg>
        <pc:spChg chg="mod">
          <ac:chgData name="Piia Väyrynen" userId="6514071e-82e5-4c5a-ab52-6ceb69108ed5" providerId="ADAL" clId="{2A74F26D-E104-3542-865A-98767F18C707}" dt="2025-01-30T19:09:51.488" v="2656" actId="1076"/>
          <ac:spMkLst>
            <pc:docMk/>
            <pc:sldMk cId="2216454182" sldId="285"/>
            <ac:spMk id="34" creationId="{5B55CC8A-7C02-4FA0-B265-E6C47B9EB532}"/>
          </ac:spMkLst>
        </pc:spChg>
        <pc:picChg chg="mod">
          <ac:chgData name="Piia Väyrynen" userId="6514071e-82e5-4c5a-ab52-6ceb69108ed5" providerId="ADAL" clId="{2A74F26D-E104-3542-865A-98767F18C707}" dt="2025-01-30T19:10:34.246" v="2663" actId="1076"/>
          <ac:picMkLst>
            <pc:docMk/>
            <pc:sldMk cId="2216454182" sldId="285"/>
            <ac:picMk id="15" creationId="{F2339599-DDDD-46FB-ADBA-C1F6F40CFE1B}"/>
          </ac:picMkLst>
        </pc:picChg>
        <pc:picChg chg="mod">
          <ac:chgData name="Piia Väyrynen" userId="6514071e-82e5-4c5a-ab52-6ceb69108ed5" providerId="ADAL" clId="{2A74F26D-E104-3542-865A-98767F18C707}" dt="2025-01-30T19:09:46.188" v="2655" actId="1076"/>
          <ac:picMkLst>
            <pc:docMk/>
            <pc:sldMk cId="2216454182" sldId="285"/>
            <ac:picMk id="17" creationId="{76119B79-7A4D-4487-B5F5-8175243D9256}"/>
          </ac:picMkLst>
        </pc:picChg>
        <pc:picChg chg="mod">
          <ac:chgData name="Piia Väyrynen" userId="6514071e-82e5-4c5a-ab52-6ceb69108ed5" providerId="ADAL" clId="{2A74F26D-E104-3542-865A-98767F18C707}" dt="2025-01-30T19:10:48.964" v="2665" actId="1076"/>
          <ac:picMkLst>
            <pc:docMk/>
            <pc:sldMk cId="2216454182" sldId="285"/>
            <ac:picMk id="19" creationId="{3CB47E7C-B154-4810-84C9-C31305D4B934}"/>
          </ac:picMkLst>
        </pc:picChg>
      </pc:sldChg>
      <pc:sldChg chg="del">
        <pc:chgData name="Piia Väyrynen" userId="6514071e-82e5-4c5a-ab52-6ceb69108ed5" providerId="ADAL" clId="{2A74F26D-E104-3542-865A-98767F18C707}" dt="2025-01-30T14:09:24.898" v="1118" actId="2696"/>
        <pc:sldMkLst>
          <pc:docMk/>
          <pc:sldMk cId="3414231729" sldId="307"/>
        </pc:sldMkLst>
      </pc:sldChg>
      <pc:sldChg chg="addSp delSp modSp mod">
        <pc:chgData name="Piia Väyrynen" userId="6514071e-82e5-4c5a-ab52-6ceb69108ed5" providerId="ADAL" clId="{2A74F26D-E104-3542-865A-98767F18C707}" dt="2025-01-30T17:07:04.224" v="2639" actId="20577"/>
        <pc:sldMkLst>
          <pc:docMk/>
          <pc:sldMk cId="738410202" sldId="311"/>
        </pc:sldMkLst>
        <pc:spChg chg="mod">
          <ac:chgData name="Piia Väyrynen" userId="6514071e-82e5-4c5a-ab52-6ceb69108ed5" providerId="ADAL" clId="{2A74F26D-E104-3542-865A-98767F18C707}" dt="2025-01-30T16:42:26.598" v="2126" actId="20577"/>
          <ac:spMkLst>
            <pc:docMk/>
            <pc:sldMk cId="738410202" sldId="311"/>
            <ac:spMk id="2" creationId="{777BB92B-9C2F-4032-B64E-458859DF6B47}"/>
          </ac:spMkLst>
        </pc:spChg>
        <pc:spChg chg="mod">
          <ac:chgData name="Piia Väyrynen" userId="6514071e-82e5-4c5a-ab52-6ceb69108ed5" providerId="ADAL" clId="{2A74F26D-E104-3542-865A-98767F18C707}" dt="2025-01-30T16:45:35.766" v="2254" actId="27636"/>
          <ac:spMkLst>
            <pc:docMk/>
            <pc:sldMk cId="738410202" sldId="311"/>
            <ac:spMk id="7" creationId="{4C713243-B120-4978-9267-A70B93886AF3}"/>
          </ac:spMkLst>
        </pc:spChg>
        <pc:spChg chg="mod">
          <ac:chgData name="Piia Väyrynen" userId="6514071e-82e5-4c5a-ab52-6ceb69108ed5" providerId="ADAL" clId="{2A74F26D-E104-3542-865A-98767F18C707}" dt="2025-01-30T17:03:42.050" v="2564" actId="20577"/>
          <ac:spMkLst>
            <pc:docMk/>
            <pc:sldMk cId="738410202" sldId="311"/>
            <ac:spMk id="11" creationId="{5F193562-19B1-4623-A459-077D94AB0310}"/>
          </ac:spMkLst>
        </pc:spChg>
        <pc:spChg chg="mod">
          <ac:chgData name="Piia Väyrynen" userId="6514071e-82e5-4c5a-ab52-6ceb69108ed5" providerId="ADAL" clId="{2A74F26D-E104-3542-865A-98767F18C707}" dt="2025-01-30T17:04:30.164" v="2582" actId="20577"/>
          <ac:spMkLst>
            <pc:docMk/>
            <pc:sldMk cId="738410202" sldId="311"/>
            <ac:spMk id="12" creationId="{B04251DE-984F-4F96-B658-96234EEBAA6C}"/>
          </ac:spMkLst>
        </pc:spChg>
        <pc:spChg chg="mod">
          <ac:chgData name="Piia Väyrynen" userId="6514071e-82e5-4c5a-ab52-6ceb69108ed5" providerId="ADAL" clId="{2A74F26D-E104-3542-865A-98767F18C707}" dt="2025-01-30T16:48:35.586" v="2446" actId="20577"/>
          <ac:spMkLst>
            <pc:docMk/>
            <pc:sldMk cId="738410202" sldId="311"/>
            <ac:spMk id="14" creationId="{180CE0EB-9AF8-4582-8833-ADF066F1F699}"/>
          </ac:spMkLst>
        </pc:spChg>
        <pc:spChg chg="mod">
          <ac:chgData name="Piia Väyrynen" userId="6514071e-82e5-4c5a-ab52-6ceb69108ed5" providerId="ADAL" clId="{2A74F26D-E104-3542-865A-98767F18C707}" dt="2025-01-30T17:05:13.469" v="2637" actId="6549"/>
          <ac:spMkLst>
            <pc:docMk/>
            <pc:sldMk cId="738410202" sldId="311"/>
            <ac:spMk id="15" creationId="{E7443081-2C62-412D-A062-499CDB206E47}"/>
          </ac:spMkLst>
        </pc:spChg>
        <pc:spChg chg="mod">
          <ac:chgData name="Piia Väyrynen" userId="6514071e-82e5-4c5a-ab52-6ceb69108ed5" providerId="ADAL" clId="{2A74F26D-E104-3542-865A-98767F18C707}" dt="2025-01-30T16:41:54.645" v="2099" actId="20577"/>
          <ac:spMkLst>
            <pc:docMk/>
            <pc:sldMk cId="738410202" sldId="311"/>
            <ac:spMk id="37" creationId="{DE5575D4-5623-4536-A1FD-88DC9E69B70B}"/>
          </ac:spMkLst>
        </pc:spChg>
        <pc:spChg chg="mod">
          <ac:chgData name="Piia Väyrynen" userId="6514071e-82e5-4c5a-ab52-6ceb69108ed5" providerId="ADAL" clId="{2A74F26D-E104-3542-865A-98767F18C707}" dt="2025-01-30T16:41:46.436" v="2096" actId="20577"/>
          <ac:spMkLst>
            <pc:docMk/>
            <pc:sldMk cId="738410202" sldId="311"/>
            <ac:spMk id="38" creationId="{9AB7232E-DE0F-4109-BB7B-0865DD7888EE}"/>
          </ac:spMkLst>
        </pc:spChg>
        <pc:spChg chg="mod">
          <ac:chgData name="Piia Väyrynen" userId="6514071e-82e5-4c5a-ab52-6ceb69108ed5" providerId="ADAL" clId="{2A74F26D-E104-3542-865A-98767F18C707}" dt="2025-01-30T17:07:04.224" v="2639" actId="20577"/>
          <ac:spMkLst>
            <pc:docMk/>
            <pc:sldMk cId="738410202" sldId="311"/>
            <ac:spMk id="39" creationId="{971325E6-8BA7-4684-9CAF-F9CC24E884DA}"/>
          </ac:spMkLst>
        </pc:spChg>
        <pc:spChg chg="mod">
          <ac:chgData name="Piia Väyrynen" userId="6514071e-82e5-4c5a-ab52-6ceb69108ed5" providerId="ADAL" clId="{2A74F26D-E104-3542-865A-98767F18C707}" dt="2025-01-30T17:00:21.517" v="2540" actId="255"/>
          <ac:spMkLst>
            <pc:docMk/>
            <pc:sldMk cId="738410202" sldId="311"/>
            <ac:spMk id="114" creationId="{6995B2A1-4F72-48EE-BA20-8B2BA762B9C2}"/>
          </ac:spMkLst>
        </pc:spChg>
        <pc:picChg chg="add mod">
          <ac:chgData name="Piia Väyrynen" userId="6514071e-82e5-4c5a-ab52-6ceb69108ed5" providerId="ADAL" clId="{2A74F26D-E104-3542-865A-98767F18C707}" dt="2025-01-30T16:58:20.059" v="2464" actId="27614"/>
          <ac:picMkLst>
            <pc:docMk/>
            <pc:sldMk cId="738410202" sldId="311"/>
            <ac:picMk id="10" creationId="{0AAFD9DB-C084-87BD-89A3-0EB3FD1B3540}"/>
          </ac:picMkLst>
        </pc:picChg>
        <pc:picChg chg="add mod">
          <ac:chgData name="Piia Väyrynen" userId="6514071e-82e5-4c5a-ab52-6ceb69108ed5" providerId="ADAL" clId="{2A74F26D-E104-3542-865A-98767F18C707}" dt="2025-01-30T16:58:27.857" v="2468" actId="27614"/>
          <ac:picMkLst>
            <pc:docMk/>
            <pc:sldMk cId="738410202" sldId="311"/>
            <ac:picMk id="19" creationId="{BE51E664-33F4-8825-9547-13C4363EB372}"/>
          </ac:picMkLst>
        </pc:picChg>
        <pc:picChg chg="add mod">
          <ac:chgData name="Piia Väyrynen" userId="6514071e-82e5-4c5a-ab52-6ceb69108ed5" providerId="ADAL" clId="{2A74F26D-E104-3542-865A-98767F18C707}" dt="2025-01-30T16:59:08.042" v="2473" actId="962"/>
          <ac:picMkLst>
            <pc:docMk/>
            <pc:sldMk cId="738410202" sldId="311"/>
            <ac:picMk id="25" creationId="{1E19CD50-617E-5C5A-7660-877F2B8DE13E}"/>
          </ac:picMkLst>
        </pc:picChg>
      </pc:sldChg>
      <pc:sldChg chg="addSp delSp modSp mod modClrScheme chgLayout">
        <pc:chgData name="Piia Väyrynen" userId="6514071e-82e5-4c5a-ab52-6ceb69108ed5" providerId="ADAL" clId="{2A74F26D-E104-3542-865A-98767F18C707}" dt="2025-01-30T14:24:48.244" v="1411" actId="1076"/>
        <pc:sldMkLst>
          <pc:docMk/>
          <pc:sldMk cId="4240537084" sldId="315"/>
        </pc:sldMkLst>
        <pc:spChg chg="mod ord">
          <ac:chgData name="Piia Väyrynen" userId="6514071e-82e5-4c5a-ab52-6ceb69108ed5" providerId="ADAL" clId="{2A74F26D-E104-3542-865A-98767F18C707}" dt="2025-01-30T14:21:09.238" v="1319" actId="1076"/>
          <ac:spMkLst>
            <pc:docMk/>
            <pc:sldMk cId="4240537084" sldId="315"/>
            <ac:spMk id="2" creationId="{CB72C188-884F-5688-5C3F-078BFB116BA6}"/>
          </ac:spMkLst>
        </pc:spChg>
        <pc:spChg chg="mod">
          <ac:chgData name="Piia Väyrynen" userId="6514071e-82e5-4c5a-ab52-6ceb69108ed5" providerId="ADAL" clId="{2A74F26D-E104-3542-865A-98767F18C707}" dt="2025-01-30T14:20:46.815" v="1316" actId="1076"/>
          <ac:spMkLst>
            <pc:docMk/>
            <pc:sldMk cId="4240537084" sldId="315"/>
            <ac:spMk id="3" creationId="{EAB4C09E-3721-4A7C-DC8B-2FFE2A4F53DC}"/>
          </ac:spMkLst>
        </pc:spChg>
        <pc:spChg chg="mod ord">
          <ac:chgData name="Piia Väyrynen" userId="6514071e-82e5-4c5a-ab52-6ceb69108ed5" providerId="ADAL" clId="{2A74F26D-E104-3542-865A-98767F18C707}" dt="2025-01-30T14:21:03.518" v="1318" actId="1076"/>
          <ac:spMkLst>
            <pc:docMk/>
            <pc:sldMk cId="4240537084" sldId="315"/>
            <ac:spMk id="4" creationId="{0A88E738-247B-04BF-3DB0-4C132A832C71}"/>
          </ac:spMkLst>
        </pc:spChg>
        <pc:spChg chg="mod">
          <ac:chgData name="Piia Väyrynen" userId="6514071e-82e5-4c5a-ab52-6ceb69108ed5" providerId="ADAL" clId="{2A74F26D-E104-3542-865A-98767F18C707}" dt="2025-01-30T14:22:03.199" v="1322" actId="1076"/>
          <ac:spMkLst>
            <pc:docMk/>
            <pc:sldMk cId="4240537084" sldId="315"/>
            <ac:spMk id="5" creationId="{84554A31-017C-4D81-B0F0-7FAAA618F374}"/>
          </ac:spMkLst>
        </pc:spChg>
        <pc:spChg chg="mod ord">
          <ac:chgData name="Piia Väyrynen" userId="6514071e-82e5-4c5a-ab52-6ceb69108ed5" providerId="ADAL" clId="{2A74F26D-E104-3542-865A-98767F18C707}" dt="2025-01-30T14:21:22.103" v="1320" actId="1076"/>
          <ac:spMkLst>
            <pc:docMk/>
            <pc:sldMk cId="4240537084" sldId="315"/>
            <ac:spMk id="6" creationId="{2908F3BC-659F-B7FE-D149-6AA3A97AFB1D}"/>
          </ac:spMkLst>
        </pc:spChg>
        <pc:spChg chg="mod">
          <ac:chgData name="Piia Väyrynen" userId="6514071e-82e5-4c5a-ab52-6ceb69108ed5" providerId="ADAL" clId="{2A74F26D-E104-3542-865A-98767F18C707}" dt="2025-01-30T14:21:30.145" v="1321" actId="1076"/>
          <ac:spMkLst>
            <pc:docMk/>
            <pc:sldMk cId="4240537084" sldId="315"/>
            <ac:spMk id="7" creationId="{19DCAA12-7961-0744-A67C-566BADF2F853}"/>
          </ac:spMkLst>
        </pc:spChg>
        <pc:spChg chg="mod ord">
          <ac:chgData name="Piia Väyrynen" userId="6514071e-82e5-4c5a-ab52-6ceb69108ed5" providerId="ADAL" clId="{2A74F26D-E104-3542-865A-98767F18C707}" dt="2025-01-30T14:23:54.667" v="1409" actId="1076"/>
          <ac:spMkLst>
            <pc:docMk/>
            <pc:sldMk cId="4240537084" sldId="315"/>
            <ac:spMk id="8" creationId="{1F4594EA-2E78-CD8E-9FB7-CA3ED72E4DC0}"/>
          </ac:spMkLst>
        </pc:spChg>
        <pc:spChg chg="mod">
          <ac:chgData name="Piia Väyrynen" userId="6514071e-82e5-4c5a-ab52-6ceb69108ed5" providerId="ADAL" clId="{2A74F26D-E104-3542-865A-98767F18C707}" dt="2025-01-30T14:18:14.482" v="1290" actId="26606"/>
          <ac:spMkLst>
            <pc:docMk/>
            <pc:sldMk cId="4240537084" sldId="315"/>
            <ac:spMk id="11" creationId="{E740BC9D-3578-C265-C7B9-8EC6A48C8B98}"/>
          </ac:spMkLst>
        </pc:spChg>
        <pc:picChg chg="add mod modCrop">
          <ac:chgData name="Piia Väyrynen" userId="6514071e-82e5-4c5a-ab52-6ceb69108ed5" providerId="ADAL" clId="{2A74F26D-E104-3542-865A-98767F18C707}" dt="2025-01-30T14:24:48.244" v="1411" actId="1076"/>
          <ac:picMkLst>
            <pc:docMk/>
            <pc:sldMk cId="4240537084" sldId="315"/>
            <ac:picMk id="24" creationId="{287EA093-F465-D2D4-84A6-824A564EBE32}"/>
          </ac:picMkLst>
        </pc:picChg>
      </pc:sldChg>
      <pc:sldChg chg="modSp del mod">
        <pc:chgData name="Piia Väyrynen" userId="6514071e-82e5-4c5a-ab52-6ceb69108ed5" providerId="ADAL" clId="{2A74F26D-E104-3542-865A-98767F18C707}" dt="2025-01-30T17:06:23.063" v="2638" actId="2696"/>
        <pc:sldMkLst>
          <pc:docMk/>
          <pc:sldMk cId="250622290" sldId="318"/>
        </pc:sldMkLst>
      </pc:sldChg>
      <pc:sldChg chg="addSp modSp mod">
        <pc:chgData name="Piia Väyrynen" userId="6514071e-82e5-4c5a-ab52-6ceb69108ed5" providerId="ADAL" clId="{2A74F26D-E104-3542-865A-98767F18C707}" dt="2025-01-30T16:33:49.899" v="1845" actId="14100"/>
        <pc:sldMkLst>
          <pc:docMk/>
          <pc:sldMk cId="3256041268" sldId="320"/>
        </pc:sldMkLst>
        <pc:spChg chg="add mod">
          <ac:chgData name="Piia Väyrynen" userId="6514071e-82e5-4c5a-ab52-6ceb69108ed5" providerId="ADAL" clId="{2A74F26D-E104-3542-865A-98767F18C707}" dt="2025-01-30T13:31:20.937" v="448" actId="1076"/>
          <ac:spMkLst>
            <pc:docMk/>
            <pc:sldMk cId="3256041268" sldId="320"/>
            <ac:spMk id="3" creationId="{7EDEA668-B6D4-12ED-204C-0ABFBCDA0EBA}"/>
          </ac:spMkLst>
        </pc:spChg>
        <pc:spChg chg="mod">
          <ac:chgData name="Piia Väyrynen" userId="6514071e-82e5-4c5a-ab52-6ceb69108ed5" providerId="ADAL" clId="{2A74F26D-E104-3542-865A-98767F18C707}" dt="2025-01-30T13:18:01.909" v="0" actId="1076"/>
          <ac:spMkLst>
            <pc:docMk/>
            <pc:sldMk cId="3256041268" sldId="320"/>
            <ac:spMk id="4" creationId="{48487BFB-D902-8850-313B-9BE52A835441}"/>
          </ac:spMkLst>
        </pc:spChg>
        <pc:spChg chg="add mod">
          <ac:chgData name="Piia Väyrynen" userId="6514071e-82e5-4c5a-ab52-6ceb69108ed5" providerId="ADAL" clId="{2A74F26D-E104-3542-865A-98767F18C707}" dt="2025-01-30T13:32:02.027" v="499" actId="1076"/>
          <ac:spMkLst>
            <pc:docMk/>
            <pc:sldMk cId="3256041268" sldId="320"/>
            <ac:spMk id="5" creationId="{91D6E828-91B8-2FC4-D2B4-4DDA585BA0C0}"/>
          </ac:spMkLst>
        </pc:spChg>
      </pc:sldChg>
      <pc:sldChg chg="addSp delSp modSp mod">
        <pc:chgData name="Piia Väyrynen" userId="6514071e-82e5-4c5a-ab52-6ceb69108ed5" providerId="ADAL" clId="{2A74F26D-E104-3542-865A-98767F18C707}" dt="2025-01-30T13:35:33.462" v="520" actId="478"/>
        <pc:sldMkLst>
          <pc:docMk/>
          <pc:sldMk cId="2604230408" sldId="321"/>
        </pc:sldMkLst>
      </pc:sldChg>
      <pc:sldChg chg="addSp delSp modSp new mod modClrScheme chgLayout">
        <pc:chgData name="Piia Väyrynen" userId="6514071e-82e5-4c5a-ab52-6ceb69108ed5" providerId="ADAL" clId="{2A74F26D-E104-3542-865A-98767F18C707}" dt="2025-01-30T16:32:43.972" v="1782" actId="14100"/>
        <pc:sldMkLst>
          <pc:docMk/>
          <pc:sldMk cId="328855599" sldId="322"/>
        </pc:sldMkLst>
        <pc:spChg chg="mod ord modVis">
          <ac:chgData name="Piia Väyrynen" userId="6514071e-82e5-4c5a-ab52-6ceb69108ed5" providerId="ADAL" clId="{2A74F26D-E104-3542-865A-98767F18C707}" dt="2025-01-30T13:34:48.467" v="516" actId="26606"/>
          <ac:spMkLst>
            <pc:docMk/>
            <pc:sldMk cId="328855599" sldId="322"/>
            <ac:spMk id="12" creationId="{262A10B2-7B62-2A86-408B-3664E9F14A81}"/>
          </ac:spMkLst>
        </pc:spChg>
        <pc:picChg chg="add mod modCrop">
          <ac:chgData name="Piia Väyrynen" userId="6514071e-82e5-4c5a-ab52-6ceb69108ed5" providerId="ADAL" clId="{2A74F26D-E104-3542-865A-98767F18C707}" dt="2025-01-30T16:32:43.972" v="1782" actId="14100"/>
          <ac:picMkLst>
            <pc:docMk/>
            <pc:sldMk cId="328855599" sldId="322"/>
            <ac:picMk id="14" creationId="{D8849E2C-33CE-86E8-71AB-7B683BBFB9DB}"/>
          </ac:picMkLst>
        </pc:picChg>
      </pc:sldChg>
      <pc:sldChg chg="addSp delSp modSp new mod modClrScheme modAnim chgLayout">
        <pc:chgData name="Piia Väyrynen" userId="6514071e-82e5-4c5a-ab52-6ceb69108ed5" providerId="ADAL" clId="{2A74F26D-E104-3542-865A-98767F18C707}" dt="2025-01-30T17:08:36.681" v="2650" actId="14100"/>
        <pc:sldMkLst>
          <pc:docMk/>
          <pc:sldMk cId="3045690778" sldId="323"/>
        </pc:sldMkLst>
        <pc:spChg chg="mod">
          <ac:chgData name="Piia Väyrynen" userId="6514071e-82e5-4c5a-ab52-6ceb69108ed5" providerId="ADAL" clId="{2A74F26D-E104-3542-865A-98767F18C707}" dt="2025-01-30T14:03:52.327" v="1070" actId="1076"/>
          <ac:spMkLst>
            <pc:docMk/>
            <pc:sldMk cId="3045690778" sldId="323"/>
            <ac:spMk id="26" creationId="{C76B033C-D336-5548-C139-79279D66E11F}"/>
          </ac:spMkLst>
        </pc:spChg>
        <pc:spChg chg="mod">
          <ac:chgData name="Piia Väyrynen" userId="6514071e-82e5-4c5a-ab52-6ceb69108ed5" providerId="ADAL" clId="{2A74F26D-E104-3542-865A-98767F18C707}" dt="2025-01-30T13:56:18.420" v="831" actId="1076"/>
          <ac:spMkLst>
            <pc:docMk/>
            <pc:sldMk cId="3045690778" sldId="323"/>
            <ac:spMk id="27" creationId="{2185ECE0-5CA7-4E4F-300B-6FE0BF458144}"/>
          </ac:spMkLst>
        </pc:spChg>
        <pc:spChg chg="mod">
          <ac:chgData name="Piia Väyrynen" userId="6514071e-82e5-4c5a-ab52-6ceb69108ed5" providerId="ADAL" clId="{2A74F26D-E104-3542-865A-98767F18C707}" dt="2025-01-30T13:39:10.125" v="575" actId="20577"/>
          <ac:spMkLst>
            <pc:docMk/>
            <pc:sldMk cId="3045690778" sldId="323"/>
            <ac:spMk id="28" creationId="{FB496DED-93CA-F643-AE67-5029939740C4}"/>
          </ac:spMkLst>
        </pc:spChg>
        <pc:spChg chg="mod">
          <ac:chgData name="Piia Väyrynen" userId="6514071e-82e5-4c5a-ab52-6ceb69108ed5" providerId="ADAL" clId="{2A74F26D-E104-3542-865A-98767F18C707}" dt="2025-01-30T13:39:16.795" v="590" actId="20577"/>
          <ac:spMkLst>
            <pc:docMk/>
            <pc:sldMk cId="3045690778" sldId="323"/>
            <ac:spMk id="29" creationId="{6E785BD4-F7EE-CF25-869B-2F3C8D797985}"/>
          </ac:spMkLst>
        </pc:spChg>
        <pc:spChg chg="mod">
          <ac:chgData name="Piia Väyrynen" userId="6514071e-82e5-4c5a-ab52-6ceb69108ed5" providerId="ADAL" clId="{2A74F26D-E104-3542-865A-98767F18C707}" dt="2025-01-30T13:56:08.395" v="830" actId="1076"/>
          <ac:spMkLst>
            <pc:docMk/>
            <pc:sldMk cId="3045690778" sldId="323"/>
            <ac:spMk id="30" creationId="{6BDD7930-6787-5723-2945-AB270F187D64}"/>
          </ac:spMkLst>
        </pc:spChg>
        <pc:spChg chg="mod">
          <ac:chgData name="Piia Väyrynen" userId="6514071e-82e5-4c5a-ab52-6ceb69108ed5" providerId="ADAL" clId="{2A74F26D-E104-3542-865A-98767F18C707}" dt="2025-01-30T13:42:06.869" v="639" actId="20577"/>
          <ac:spMkLst>
            <pc:docMk/>
            <pc:sldMk cId="3045690778" sldId="323"/>
            <ac:spMk id="31" creationId="{DEEB754F-FE52-61BF-5935-5FC56346F244}"/>
          </ac:spMkLst>
        </pc:spChg>
        <pc:spChg chg="add mod ord">
          <ac:chgData name="Piia Väyrynen" userId="6514071e-82e5-4c5a-ab52-6ceb69108ed5" providerId="ADAL" clId="{2A74F26D-E104-3542-865A-98767F18C707}" dt="2025-01-30T17:08:36.681" v="2650" actId="14100"/>
          <ac:spMkLst>
            <pc:docMk/>
            <pc:sldMk cId="3045690778" sldId="323"/>
            <ac:spMk id="32" creationId="{B80AA2A5-9A93-E971-2B1D-11243F07BCB2}"/>
          </ac:spMkLst>
        </pc:spChg>
        <pc:spChg chg="mod">
          <ac:chgData name="Piia Väyrynen" userId="6514071e-82e5-4c5a-ab52-6ceb69108ed5" providerId="ADAL" clId="{2A74F26D-E104-3542-865A-98767F18C707}" dt="2025-01-30T13:56:02.613" v="829" actId="1076"/>
          <ac:spMkLst>
            <pc:docMk/>
            <pc:sldMk cId="3045690778" sldId="323"/>
            <ac:spMk id="33" creationId="{5B1E18AC-3001-62B6-3C7A-ED35D867AF76}"/>
          </ac:spMkLst>
        </pc:spChg>
        <pc:spChg chg="mod">
          <ac:chgData name="Piia Väyrynen" userId="6514071e-82e5-4c5a-ab52-6ceb69108ed5" providerId="ADAL" clId="{2A74F26D-E104-3542-865A-98767F18C707}" dt="2025-01-30T13:56:49.887" v="834" actId="1076"/>
          <ac:spMkLst>
            <pc:docMk/>
            <pc:sldMk cId="3045690778" sldId="323"/>
            <ac:spMk id="34" creationId="{62B0F8A2-2515-681C-20EC-51A6D6409191}"/>
          </ac:spMkLst>
        </pc:spChg>
        <pc:spChg chg="add mod ord">
          <ac:chgData name="Piia Väyrynen" userId="6514071e-82e5-4c5a-ab52-6ceb69108ed5" providerId="ADAL" clId="{2A74F26D-E104-3542-865A-98767F18C707}" dt="2025-01-30T17:08:05.600" v="2645" actId="113"/>
          <ac:spMkLst>
            <pc:docMk/>
            <pc:sldMk cId="3045690778" sldId="323"/>
            <ac:spMk id="35" creationId="{364DD195-C42A-9E99-2ADA-C3A58AD2DC12}"/>
          </ac:spMkLst>
        </pc:spChg>
        <pc:spChg chg="mod">
          <ac:chgData name="Piia Väyrynen" userId="6514071e-82e5-4c5a-ab52-6ceb69108ed5" providerId="ADAL" clId="{2A74F26D-E104-3542-865A-98767F18C707}" dt="2025-01-30T14:03:18.471" v="1042" actId="20577"/>
          <ac:spMkLst>
            <pc:docMk/>
            <pc:sldMk cId="3045690778" sldId="323"/>
            <ac:spMk id="36" creationId="{99181210-15BD-60E4-CB5A-E35CB9FA73D5}"/>
          </ac:spMkLst>
        </pc:spChg>
        <pc:spChg chg="mod">
          <ac:chgData name="Piia Väyrynen" userId="6514071e-82e5-4c5a-ab52-6ceb69108ed5" providerId="ADAL" clId="{2A74F26D-E104-3542-865A-98767F18C707}" dt="2025-01-30T13:56:44.056" v="833" actId="1076"/>
          <ac:spMkLst>
            <pc:docMk/>
            <pc:sldMk cId="3045690778" sldId="323"/>
            <ac:spMk id="37" creationId="{2395B1D4-32E3-A5E1-5BFD-B588B2DB4B5F}"/>
          </ac:spMkLst>
        </pc:spChg>
        <pc:spChg chg="mod">
          <ac:chgData name="Piia Väyrynen" userId="6514071e-82e5-4c5a-ab52-6ceb69108ed5" providerId="ADAL" clId="{2A74F26D-E104-3542-865A-98767F18C707}" dt="2025-01-30T17:08:28.289" v="2648" actId="113"/>
          <ac:spMkLst>
            <pc:docMk/>
            <pc:sldMk cId="3045690778" sldId="323"/>
            <ac:spMk id="38" creationId="{A824740C-3630-6535-6383-C2026D995E8C}"/>
          </ac:spMkLst>
        </pc:spChg>
        <pc:spChg chg="add mod">
          <ac:chgData name="Piia Väyrynen" userId="6514071e-82e5-4c5a-ab52-6ceb69108ed5" providerId="ADAL" clId="{2A74F26D-E104-3542-865A-98767F18C707}" dt="2025-01-30T13:58:56.638" v="877" actId="1076"/>
          <ac:spMkLst>
            <pc:docMk/>
            <pc:sldMk cId="3045690778" sldId="323"/>
            <ac:spMk id="68" creationId="{8789D828-CE16-C674-D29A-F415F5580E12}"/>
          </ac:spMkLst>
        </pc:spChg>
        <pc:spChg chg="add mod">
          <ac:chgData name="Piia Väyrynen" userId="6514071e-82e5-4c5a-ab52-6ceb69108ed5" providerId="ADAL" clId="{2A74F26D-E104-3542-865A-98767F18C707}" dt="2025-01-30T14:03:58.774" v="1071" actId="1076"/>
          <ac:spMkLst>
            <pc:docMk/>
            <pc:sldMk cId="3045690778" sldId="323"/>
            <ac:spMk id="70" creationId="{62417D4E-FCD6-95BC-C56F-1F04552E161C}"/>
          </ac:spMkLst>
        </pc:spChg>
        <pc:picChg chg="add mod">
          <ac:chgData name="Piia Väyrynen" userId="6514071e-82e5-4c5a-ab52-6ceb69108ed5" providerId="ADAL" clId="{2A74F26D-E104-3542-865A-98767F18C707}" dt="2025-01-30T13:41:57.108" v="627" actId="962"/>
          <ac:picMkLst>
            <pc:docMk/>
            <pc:sldMk cId="3045690778" sldId="323"/>
            <ac:picMk id="52" creationId="{954CEEBF-071C-0D25-DAB0-1D596AB00ECA}"/>
          </ac:picMkLst>
        </pc:picChg>
        <pc:picChg chg="add mod">
          <ac:chgData name="Piia Väyrynen" userId="6514071e-82e5-4c5a-ab52-6ceb69108ed5" providerId="ADAL" clId="{2A74F26D-E104-3542-865A-98767F18C707}" dt="2025-01-30T13:47:14.780" v="775" actId="962"/>
          <ac:picMkLst>
            <pc:docMk/>
            <pc:sldMk cId="3045690778" sldId="323"/>
            <ac:picMk id="58" creationId="{E150FF74-5E0A-2455-8DAA-24484138348C}"/>
          </ac:picMkLst>
        </pc:picChg>
        <pc:picChg chg="add mod">
          <ac:chgData name="Piia Väyrynen" userId="6514071e-82e5-4c5a-ab52-6ceb69108ed5" providerId="ADAL" clId="{2A74F26D-E104-3542-865A-98767F18C707}" dt="2025-01-30T13:50:12.085" v="779" actId="962"/>
          <ac:picMkLst>
            <pc:docMk/>
            <pc:sldMk cId="3045690778" sldId="323"/>
            <ac:picMk id="62" creationId="{3DB0CB84-46AB-7440-725E-4F23975D4354}"/>
          </ac:picMkLst>
        </pc:picChg>
        <pc:picChg chg="add mod">
          <ac:chgData name="Piia Väyrynen" userId="6514071e-82e5-4c5a-ab52-6ceb69108ed5" providerId="ADAL" clId="{2A74F26D-E104-3542-865A-98767F18C707}" dt="2025-01-30T13:52:33.091" v="802" actId="962"/>
          <ac:picMkLst>
            <pc:docMk/>
            <pc:sldMk cId="3045690778" sldId="323"/>
            <ac:picMk id="67" creationId="{F5F08464-BF0B-1277-27B5-92E2C65D3B3A}"/>
          </ac:picMkLst>
        </pc:picChg>
      </pc:sldChg>
      <pc:sldChg chg="new del">
        <pc:chgData name="Piia Väyrynen" userId="6514071e-82e5-4c5a-ab52-6ceb69108ed5" providerId="ADAL" clId="{2A74F26D-E104-3542-865A-98767F18C707}" dt="2025-01-30T16:30:08.701" v="1763" actId="2696"/>
        <pc:sldMkLst>
          <pc:docMk/>
          <pc:sldMk cId="3393188233" sldId="324"/>
        </pc:sldMkLst>
      </pc:sldChg>
      <pc:sldChg chg="addSp delSp modSp new del mod modClrScheme chgLayout">
        <pc:chgData name="Piia Väyrynen" userId="6514071e-82e5-4c5a-ab52-6ceb69108ed5" providerId="ADAL" clId="{2A74F26D-E104-3542-865A-98767F18C707}" dt="2025-01-30T19:24:31.272" v="2840" actId="2696"/>
        <pc:sldMkLst>
          <pc:docMk/>
          <pc:sldMk cId="3697523044" sldId="325"/>
        </pc:sldMkLst>
      </pc:sldChg>
      <pc:sldChg chg="new del">
        <pc:chgData name="Piia Väyrynen" userId="6514071e-82e5-4c5a-ab52-6ceb69108ed5" providerId="ADAL" clId="{2A74F26D-E104-3542-865A-98767F18C707}" dt="2025-01-30T16:31:50.154" v="1780" actId="2696"/>
        <pc:sldMkLst>
          <pc:docMk/>
          <pc:sldMk cId="1368091797" sldId="326"/>
        </pc:sldMkLst>
      </pc:sldChg>
    </pc:docChg>
  </pc:docChgLst>
  <pc:docChgLst>
    <pc:chgData name="Piia Väyrynen" userId="S::pvayryne20@student.oulu.fi::6514071e-82e5-4c5a-ab52-6ceb69108ed5" providerId="AD" clId="Web-{0E828EE2-DC20-8138-FDA0-DA7359E9B803}"/>
    <pc:docChg chg="modSld">
      <pc:chgData name="Piia Väyrynen" userId="S::pvayryne20@student.oulu.fi::6514071e-82e5-4c5a-ab52-6ceb69108ed5" providerId="AD" clId="Web-{0E828EE2-DC20-8138-FDA0-DA7359E9B803}" dt="2025-01-31T05:26:48.063" v="77" actId="20577"/>
      <pc:docMkLst>
        <pc:docMk/>
      </pc:docMkLst>
      <pc:sldChg chg="modSp">
        <pc:chgData name="Piia Väyrynen" userId="S::pvayryne20@student.oulu.fi::6514071e-82e5-4c5a-ab52-6ceb69108ed5" providerId="AD" clId="Web-{0E828EE2-DC20-8138-FDA0-DA7359E9B803}" dt="2025-01-31T05:26:48.063" v="77" actId="20577"/>
        <pc:sldMkLst>
          <pc:docMk/>
          <pc:sldMk cId="738410202" sldId="311"/>
        </pc:sldMkLst>
        <pc:spChg chg="mod">
          <ac:chgData name="Piia Väyrynen" userId="S::pvayryne20@student.oulu.fi::6514071e-82e5-4c5a-ab52-6ceb69108ed5" providerId="AD" clId="Web-{0E828EE2-DC20-8138-FDA0-DA7359E9B803}" dt="2025-01-31T05:26:48.063" v="77" actId="20577"/>
          <ac:spMkLst>
            <pc:docMk/>
            <pc:sldMk cId="738410202" sldId="311"/>
            <ac:spMk id="11" creationId="{5F193562-19B1-4623-A459-077D94AB0310}"/>
          </ac:spMkLst>
        </pc:spChg>
      </pc:sldChg>
      <pc:sldChg chg="modSp">
        <pc:chgData name="Piia Väyrynen" userId="S::pvayryne20@student.oulu.fi::6514071e-82e5-4c5a-ab52-6ceb69108ed5" providerId="AD" clId="Web-{0E828EE2-DC20-8138-FDA0-DA7359E9B803}" dt="2025-01-31T05:25:10.576" v="28" actId="1076"/>
        <pc:sldMkLst>
          <pc:docMk/>
          <pc:sldMk cId="328855599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E53838-7E50-4E37-A621-96E8C87ED5DF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A511-37B8-4B43-8B33-CA2A03A901D6}" type="datetime1">
              <a:rPr lang="fi-FI" smtClean="0"/>
              <a:pPr/>
              <a:t>12.2.2025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95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F442B-5418-9203-3FF2-D9C9FA357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FD9D61F-1113-CC81-FC67-EAA1314C3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779182F-51B9-E32B-4726-1E1FE90A4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27AAE0-9DA6-C889-494A-08D455739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7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09E89-E27C-1768-FE31-384341BCC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C3F8820-7C03-D7AB-1E0C-1F80F314F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52E0A61-059D-6A15-B032-6DB887292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24900C-C5DB-02E3-FBCC-C253F5224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75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36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59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18" name="Tekstin paikkamerkki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20" name="Tekstin paikkamerkki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noProof="0"/>
              <a:t>1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noProof="0"/>
              <a:t>2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noProof="0"/>
              <a:t>3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8" name="Kuvan paikkamerkki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1" name="Kuvan paikkamerkki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i-FI" noProof="0"/>
              <a:t>Osan ylätunniste</a:t>
            </a:r>
          </a:p>
        </p:txBody>
      </p:sp>
      <p:sp>
        <p:nvSpPr>
          <p:cNvPr id="24" name="Tekstin paikkamerkki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i-FI" noProof="0"/>
              <a:t>Osan ylätunniste</a:t>
            </a:r>
          </a:p>
        </p:txBody>
      </p:sp>
      <p:sp>
        <p:nvSpPr>
          <p:cNvPr id="29" name="Tekstin paikkamerkki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i-FI" noProof="0"/>
              <a:t>Osan ylätunniste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30" name="Sisällön paikkamerkki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17" name="Päivämäärän paikkamerkki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Puolivapaa piirto: Muoto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5" name="Puolivapaa piirto: Muoto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2" name="Puolivapaa piirto: Muoto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</p:grpSp>
      <p:sp>
        <p:nvSpPr>
          <p:cNvPr id="27" name="Päivämäärän paikkamerkki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vu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8" name="Tekstin paikkamerkki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0" name="Tekstin paikkamerkki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4" name="Tekstin paikkamerkki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Kohteen otsikko</a:t>
            </a:r>
          </a:p>
        </p:txBody>
      </p:sp>
      <p:sp>
        <p:nvSpPr>
          <p:cNvPr id="38" name="Tekstin paikkamerkki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0" name="Tekstin paikkamerkki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1" name="Tekstin paikkamerkki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2" name="Tekstin paikkamerkki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4" name="Tekstin paikkamerkki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5" name="Tekstin paikkamerkki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6" name="Tekstin paikkamerkki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8" name="Tekstin paikkamerkki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9" name="Tekstin paikkamerkki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7" name="Tekstin paikkamerkki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0" name="Tekstin paikkamerkki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1" name="Tekstin paikkamerkki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3" name="Tekstin paikkamerkki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52" name="Tekstin paikkamerkki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3" name="Tekstin paikkamerkki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4" name="Tekstin paikkamerkki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5" name="Tekstin paikkamerkki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6" name="Tekstin paikkamerkki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7" name="Tekstin paikkamerkki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8" name="Tekstin paikkamerkki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0" name="Tekstin paikkamerkki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1" name="Tekstin paikkamerkki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9" name="Tekstin paikkamerkki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2" name="Tekstin paikkamerkki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3" name="Tekstin paikkamerkki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äivämäärän paikkamerkki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vaihtoeh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vaihtoeh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4" name="Kuvan paikkamerkki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5" name="Tekstin paikkamerkki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46" name="Tekstin paikkamerkki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7" name="Kuvan paikkamerkki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8" name="Tekstin paikkamerkki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49" name="Tekstin paikkamerkki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50" name="Kuvan paikkamerkki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1" name="Tekstin paikkamerkki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52" name="Tekstin paikkamerkki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53" name="Kuvan paikkamerkki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4" name="Tekstin paikkamerkki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55" name="Tekstin paikkamerkki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28" name="Sisällön paikkamerkki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30" name="Tekstin paikkamerkki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1" name="Tekstin paikkamerkki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2" name="Tekstin paikkamerkki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29" name="Sisällön paikkamerkki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34" name="Tekstin paikkamerkki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5" name="Tekstin paikkamerkki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6" name="Tekstin paikkamerkki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42" name="Sisällön paikkamerkki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38" name="Tekstin paikkamerkki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9" name="Tekstin paikkamerkki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40" name="Tekstin paikkamerkki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a mei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3 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1" name="Tekstin paikkamerkki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2" name="Tekstin paikkamerkki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3" name="Tekstin paikkamerkki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g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kstin paikkamerkki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</p:txBody>
      </p:sp>
      <p:sp>
        <p:nvSpPr>
          <p:cNvPr id="15" name="Kuvan paikkamerkki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ka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kstin paikkamerkki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3" name="Tekstin paikkamerkki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kstin paikkamerkki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6" name="Tekstin paikkamerkki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kstin paikkamerkki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18" name="Alatunnisteen paikkamerkki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23" name="Dian numeron paikkamerkki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gelm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oiminta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8" name="Kuvan paikkamerkki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2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9" name="Kuvan paikkamerkki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3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0" name="Kuvan paikkamerkki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4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5" name="Päivämäärän paikkamerkki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reena.yle.fi/1-73204375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suOi-IcwtU" TargetMode="External"/><Relationship Id="rId2" Type="http://schemas.openxmlformats.org/officeDocument/2006/relationships/hyperlink" Target="https://www.youtube.com/watch?v=NHZQPXqWfTg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eda.net/join/eyyt859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pixnio.com/fi/objektit/kirjat/kirjasto-viisautta-tietoa-kirjahylly-kirja-kirjallisuus-yliopisto" TargetMode="External"/><Relationship Id="rId7" Type="http://schemas.openxmlformats.org/officeDocument/2006/relationships/hyperlink" Target="https://fi.wikipedia.org/wiki/Auringon_aktiivisuuden_vaikutus_s%C3%A4%C3%A4h%C3%A4n_ja_ilmastoo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hyperlink" Target="https://www.pexels.com/fi-fi/kuva/1367276/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www.wmtv15news.com/video/2025/01/27/illinois-man-accused-hit-and-run-owi-after-grant-county-crash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 neljästä kaktuksesta ruukuissa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2859" y="1008063"/>
            <a:ext cx="5363747" cy="20543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i-FI"/>
              <a:t>YH 9a jaksossa 4/</a:t>
            </a:r>
            <a:br>
              <a:rPr lang="fi-FI"/>
            </a:br>
            <a:r>
              <a:rPr lang="fi-FI"/>
              <a:t>Veeran ja Piian päättöharjoittelu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456" y="3429000"/>
            <a:ext cx="3167636" cy="41092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sz="2400"/>
              <a:t>Aloitustunti 3.2.2025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8075"/>
            <a:ext cx="10515600" cy="1325563"/>
          </a:xfrm>
        </p:spPr>
        <p:txBody>
          <a:bodyPr rtlCol="0"/>
          <a:lstStyle/>
          <a:p>
            <a:r>
              <a:rPr lang="fi-FI"/>
              <a:t>Omat tavoitteet</a:t>
            </a:r>
            <a:br>
              <a:rPr lang="fi-FI"/>
            </a:br>
            <a:r>
              <a:rPr lang="fi-FI" sz="2800"/>
              <a:t>Kirjoita vihkoon.</a:t>
            </a:r>
          </a:p>
        </p:txBody>
      </p:sp>
      <p:pic>
        <p:nvPicPr>
          <p:cNvPr id="15" name="Kuvan paikkamerkki 14" descr="Avoimen kirjan ääriviiva">
            <a:extLst>
              <a:ext uri="{FF2B5EF4-FFF2-40B4-BE49-F238E27FC236}">
                <a16:creationId xmlns:a16="http://schemas.microsoft.com/office/drawing/2014/main" id="{F2339599-DDDD-46FB-ADBA-C1F6F40CFE1B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0104" y="2956928"/>
            <a:ext cx="2286000" cy="2286000"/>
          </a:xfr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A5988A-CD1B-4E4A-9861-EE187D0B6E6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10104" y="4836757"/>
            <a:ext cx="2286000" cy="36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i-FI"/>
              <a:t>Päättöarvosana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A36F47C5-F678-46A9-B786-B6A885C6DF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10104" y="5350510"/>
            <a:ext cx="2286000" cy="10058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noProof="1"/>
              <a:t>Mitä arvosanaa tavoittelen?</a:t>
            </a:r>
            <a:endParaRPr lang="fi-FI" sz="2800" noProof="1">
              <a:ea typeface="Source Sans Pro Light"/>
            </a:endParaRPr>
          </a:p>
        </p:txBody>
      </p:sp>
      <p:pic>
        <p:nvPicPr>
          <p:cNvPr id="17" name="Kuvan paikkamerkki 16" descr="Ryhmän ääriviiva">
            <a:extLst>
              <a:ext uri="{FF2B5EF4-FFF2-40B4-BE49-F238E27FC236}">
                <a16:creationId xmlns:a16="http://schemas.microsoft.com/office/drawing/2014/main" id="{76119B79-7A4D-4487-B5F5-8175243D9256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1035" y="2879601"/>
            <a:ext cx="2286000" cy="2286000"/>
          </a:xfrm>
        </p:spPr>
      </p:pic>
      <p:sp>
        <p:nvSpPr>
          <p:cNvPr id="31" name="Tekstin paikkamerkki 30">
            <a:extLst>
              <a:ext uri="{FF2B5EF4-FFF2-40B4-BE49-F238E27FC236}">
                <a16:creationId xmlns:a16="http://schemas.microsoft.com/office/drawing/2014/main" id="{21C36C88-F184-4C07-A7C9-E06C46A4DF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51035" y="4897041"/>
            <a:ext cx="2286000" cy="36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i-FI"/>
              <a:t>Kansalaistaidot</a:t>
            </a: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D59803FB-DF8C-4F02-9B45-27AAE8E277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51917" y="5138828"/>
            <a:ext cx="22860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fi-FI" noProof="1">
              <a:ea typeface="Source Sans Pro Light"/>
            </a:endParaRPr>
          </a:p>
          <a:p>
            <a:r>
              <a:rPr lang="fi-FI" sz="2800">
                <a:ea typeface="Source Sans Pro Light"/>
              </a:rPr>
              <a:t>Mitä haluaisin oppia tällä jaksolla?</a:t>
            </a:r>
          </a:p>
        </p:txBody>
      </p:sp>
      <p:pic>
        <p:nvPicPr>
          <p:cNvPr id="19" name="Kuvan paikkamerkki 18" descr="Nuoliympyrän ääriviiva">
            <a:extLst>
              <a:ext uri="{FF2B5EF4-FFF2-40B4-BE49-F238E27FC236}">
                <a16:creationId xmlns:a16="http://schemas.microsoft.com/office/drawing/2014/main" id="{3CB47E7C-B154-4810-84C9-C31305D4B93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90974" y="2824429"/>
            <a:ext cx="2286000" cy="2286000"/>
          </a:xfrm>
        </p:spPr>
      </p:pic>
      <p:sp>
        <p:nvSpPr>
          <p:cNvPr id="33" name="Tekstin paikkamerkki 32">
            <a:extLst>
              <a:ext uri="{FF2B5EF4-FFF2-40B4-BE49-F238E27FC236}">
                <a16:creationId xmlns:a16="http://schemas.microsoft.com/office/drawing/2014/main" id="{550B1CB9-4A50-4420-AB99-79FC43148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90974" y="4917142"/>
            <a:ext cx="2286000" cy="36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i-FI"/>
              <a:t>Osallistuminen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5B55CC8A-7C02-4FA0-B265-E6C47B9EB5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990974" y="5350510"/>
            <a:ext cx="2286000" cy="10058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800" noProof="1"/>
              <a:t>Mitkä oppimistavat sopivat minulle?</a:t>
            </a:r>
            <a:endParaRPr lang="fi-FI" sz="2800" noProof="1">
              <a:ea typeface="Source Sans Pro Light"/>
            </a:endParaRPr>
          </a:p>
        </p:txBody>
      </p:sp>
      <p:sp>
        <p:nvSpPr>
          <p:cNvPr id="86" name="Dian numeron paikkamerkki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10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C4B37C3-072D-B2A9-A2C0-2AF9F2D458A6}"/>
              </a:ext>
            </a:extLst>
          </p:cNvPr>
          <p:cNvSpPr txBox="1"/>
          <p:nvPr/>
        </p:nvSpPr>
        <p:spPr>
          <a:xfrm>
            <a:off x="4196104" y="261633"/>
            <a:ext cx="91638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>
                <a:latin typeface="Bodoni 72 Book" pitchFamily="2" charset="0"/>
                <a:ea typeface="Bodoni Ornaments" pitchFamily="2" charset="0"/>
              </a:rPr>
              <a:t>Kurssin tavoitteet</a:t>
            </a:r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412BE5D-103F-79B0-C3CB-5F1929D51B87}"/>
              </a:ext>
            </a:extLst>
          </p:cNvPr>
          <p:cNvSpPr txBox="1"/>
          <p:nvPr/>
        </p:nvSpPr>
        <p:spPr>
          <a:xfrm>
            <a:off x="2022480" y="1057073"/>
            <a:ext cx="398227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/>
              <a:t>Demokraattinen yhteiskunta – yhteys omaan elämään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2BADA72-DB70-322E-CD21-45F0C1642138}"/>
              </a:ext>
            </a:extLst>
          </p:cNvPr>
          <p:cNvSpPr txBox="1"/>
          <p:nvPr/>
        </p:nvSpPr>
        <p:spPr>
          <a:xfrm>
            <a:off x="6187242" y="1046184"/>
            <a:ext cx="398227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/>
              <a:t>Aktiivinen kansalaisuus ja</a:t>
            </a:r>
          </a:p>
          <a:p>
            <a:pPr algn="ctr"/>
            <a:r>
              <a:rPr lang="fi-FI" sz="2400"/>
              <a:t> vaikuttaminen</a:t>
            </a:r>
          </a:p>
        </p:txBody>
      </p:sp>
    </p:spTree>
    <p:extLst>
      <p:ext uri="{BB962C8B-B14F-4D97-AF65-F5344CB8AC3E}">
        <p14:creationId xmlns:p14="http://schemas.microsoft.com/office/powerpoint/2010/main" val="22164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0" grpId="0" build="p"/>
      <p:bldP spid="31" grpId="0" build="p"/>
      <p:bldP spid="32" grpId="0" uiExpand="1" build="p"/>
      <p:bldP spid="33" grpId="0" build="p"/>
      <p:bldP spid="34" grpId="0" build="p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6DD68-9D4C-84E0-F871-56A7DA32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381000"/>
            <a:ext cx="10301288" cy="1325563"/>
          </a:xfrm>
        </p:spPr>
        <p:txBody>
          <a:bodyPr>
            <a:normAutofit fontScale="90000"/>
          </a:bodyPr>
          <a:lstStyle/>
          <a:p>
            <a:r>
              <a:rPr lang="fi-FI"/>
              <a:t>Yle aamu: Uutisten viikolla opetetaan nuorille medialukutaitoa – </a:t>
            </a:r>
            <a:r>
              <a:rPr lang="fi-FI" err="1"/>
              <a:t>Tiktokin</a:t>
            </a:r>
            <a:r>
              <a:rPr lang="fi-FI"/>
              <a:t> merkitys kasvanut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487BFB-D902-8850-313B-9BE52A835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6725" y="1987612"/>
            <a:ext cx="4573020" cy="535668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https://areena.yle.fi/1-73204375</a:t>
            </a:r>
            <a:r>
              <a:rPr lang="fi-FI" sz="2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75D9C3E-8238-6900-B9D3-8EDE008A1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0" y="2523281"/>
            <a:ext cx="5345313" cy="305020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EDEA668-B6D4-12ED-204C-0ABFBCDA0EBA}"/>
              </a:ext>
            </a:extLst>
          </p:cNvPr>
          <p:cNvSpPr txBox="1"/>
          <p:nvPr/>
        </p:nvSpPr>
        <p:spPr>
          <a:xfrm>
            <a:off x="6243638" y="2804329"/>
            <a:ext cx="565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Mitkä seikat voivat vaikuttavat nuorten uutisten seurannan aktiivisuuteen?</a:t>
            </a:r>
          </a:p>
          <a:p>
            <a:endParaRPr lang="fi-FI"/>
          </a:p>
          <a:p>
            <a:r>
              <a:rPr lang="fi-FI"/>
              <a:t>Mitä nuoret arvostavat seuraamistaan medioista?</a:t>
            </a:r>
          </a:p>
          <a:p>
            <a:endParaRPr lang="fi-FI"/>
          </a:p>
          <a:p>
            <a:r>
              <a:rPr lang="fi-FI"/>
              <a:t>Miten voi varmistua että saa luotettavaa tietoa?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1D6E828-91B8-2FC4-D2B4-4DDA585BA0C0}"/>
              </a:ext>
            </a:extLst>
          </p:cNvPr>
          <p:cNvSpPr txBox="1"/>
          <p:nvPr/>
        </p:nvSpPr>
        <p:spPr>
          <a:xfrm>
            <a:off x="6243638" y="5018316"/>
            <a:ext cx="56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Pohdi kysymyksiä videon haastattelun perusteella.</a:t>
            </a:r>
          </a:p>
        </p:txBody>
      </p:sp>
    </p:spTree>
    <p:extLst>
      <p:ext uri="{BB962C8B-B14F-4D97-AF65-F5344CB8AC3E}">
        <p14:creationId xmlns:p14="http://schemas.microsoft.com/office/powerpoint/2010/main" val="325604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730E3C-1575-3A51-FBA2-4019AAD1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74692D-9FE1-2C57-131C-017F93C7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678D0F-462D-089E-62C8-61405A2E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t>12</a:t>
            </a:fld>
            <a:endParaRPr lang="fi-FI" noProof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9437F29-9B3F-7E3A-D829-1F815C03EB47}"/>
              </a:ext>
            </a:extLst>
          </p:cNvPr>
          <p:cNvSpPr txBox="1"/>
          <p:nvPr/>
        </p:nvSpPr>
        <p:spPr>
          <a:xfrm>
            <a:off x="1709158" y="1395812"/>
            <a:ext cx="68864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ea typeface="+mn-lt"/>
                <a:cs typeface="+mn-lt"/>
                <a:hlinkClick r:id="rId2"/>
              </a:rPr>
              <a:t>https://www.youtube.com/watch?v=NHZQPXqWfTg</a:t>
            </a:r>
          </a:p>
          <a:p>
            <a:endParaRPr lang="fi-FI">
              <a:ea typeface="Source Sans Pro Light"/>
            </a:endParaRPr>
          </a:p>
          <a:p>
            <a:endParaRPr lang="fi-FI">
              <a:ea typeface="Source Sans Pro Light"/>
            </a:endParaRPr>
          </a:p>
          <a:p>
            <a:endParaRPr lang="fi-FI">
              <a:ea typeface="Source Sans Pro Light"/>
            </a:endParaRPr>
          </a:p>
          <a:p>
            <a:r>
              <a:rPr lang="fi-FI">
                <a:ea typeface="+mn-lt"/>
                <a:cs typeface="+mn-lt"/>
                <a:hlinkClick r:id="rId3"/>
              </a:rPr>
              <a:t>https://www.youtube.com/watch?v=8suOi-IcwtU</a:t>
            </a:r>
            <a:r>
              <a:rPr lang="fi-FI">
                <a:ea typeface="+mn-lt"/>
                <a:cs typeface="+mn-lt"/>
              </a:rPr>
              <a:t>.     kohdasta 32,18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409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66D9825C-FB05-A78E-1F5E-D4C84DCC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134938"/>
            <a:ext cx="5671458" cy="1146176"/>
          </a:xfrm>
        </p:spPr>
        <p:txBody>
          <a:bodyPr/>
          <a:lstStyle/>
          <a:p>
            <a:r>
              <a:rPr lang="en-US" err="1"/>
              <a:t>Ketä</a:t>
            </a:r>
            <a:r>
              <a:rPr lang="en-US"/>
              <a:t> me </a:t>
            </a:r>
            <a:r>
              <a:rPr lang="en-US" err="1"/>
              <a:t>ollaan</a:t>
            </a:r>
            <a:r>
              <a:rPr lang="en-US"/>
              <a:t>?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277A0378-A736-6FB4-C4D9-4572ACB44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16" y="1690688"/>
            <a:ext cx="1524000" cy="7123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 Light"/>
              </a:rPr>
              <a:t>Veera</a:t>
            </a:r>
            <a:endParaRPr lang="en-US"/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D80A6F87-36BA-DA58-5DD8-6BCB2437D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 Light"/>
              </a:rPr>
              <a:t>Piia</a:t>
            </a:r>
            <a:endParaRPr lang="en-US"/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9A8F3511-B808-B0DE-CBCB-AF0D6B0B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fi-FI" noProof="0" smtClean="0"/>
              <a:pPr rtl="0">
                <a:spcAft>
                  <a:spcPts val="600"/>
                </a:spcAft>
              </a:pPr>
              <a:t>2</a:t>
            </a:fld>
            <a:endParaRPr lang="fi-FI" noProof="0"/>
          </a:p>
        </p:txBody>
      </p:sp>
      <p:sp>
        <p:nvSpPr>
          <p:cNvPr id="5" name="Päivämäärän paikkamerkki 4" hidden="1">
            <a:extLst>
              <a:ext uri="{FF2B5EF4-FFF2-40B4-BE49-F238E27FC236}">
                <a16:creationId xmlns:a16="http://schemas.microsoft.com/office/drawing/2014/main" id="{03BD98B9-1883-D3D5-7EA1-53CDFD930A0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20XX</a:t>
            </a:r>
          </a:p>
        </p:txBody>
      </p:sp>
      <p:sp>
        <p:nvSpPr>
          <p:cNvPr id="7" name="Dian numeron paikkamerkki 6" hidden="1">
            <a:extLst>
              <a:ext uri="{FF2B5EF4-FFF2-40B4-BE49-F238E27FC236}">
                <a16:creationId xmlns:a16="http://schemas.microsoft.com/office/drawing/2014/main" id="{B2ADA520-56EA-E5DF-7FAD-3D4304170B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fi-FI" noProof="0" smtClean="0"/>
              <a:pPr rtl="0">
                <a:spcAft>
                  <a:spcPts val="600"/>
                </a:spcAft>
              </a:pPr>
              <a:t>2</a:t>
            </a:fld>
            <a:endParaRPr lang="fi-FI" noProof="0"/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F3ED3944-E444-91D2-22A6-64AB0716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46" y="1690688"/>
            <a:ext cx="2980742" cy="5030787"/>
          </a:xfrm>
          <a:prstGeom prst="rect">
            <a:avLst/>
          </a:prstGeom>
        </p:spPr>
      </p:pic>
      <p:pic>
        <p:nvPicPr>
          <p:cNvPr id="4" name="Kuva 3" descr="Kuva, joka sisältää kohteen Koirarotu, lemmikki, koira, terrieri&#10;&#10;Tekoälyn luoma sisältö voi olla virheellistä.">
            <a:extLst>
              <a:ext uri="{FF2B5EF4-FFF2-40B4-BE49-F238E27FC236}">
                <a16:creationId xmlns:a16="http://schemas.microsoft.com/office/drawing/2014/main" id="{624BC29B-09FE-819C-71FA-9CABB9A6C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643" y="1689903"/>
            <a:ext cx="2989067" cy="50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B72C188-884F-5688-5C3F-078BFB116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8745" y="1690688"/>
            <a:ext cx="3300183" cy="554038"/>
          </a:xfrm>
        </p:spPr>
        <p:txBody>
          <a:bodyPr/>
          <a:lstStyle/>
          <a:p>
            <a:r>
              <a:rPr lang="fi-FI"/>
              <a:t>Vaikuttaminen ja media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B4C09E-3721-4A7C-DC8B-2FFE2A4F53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745" y="2311736"/>
            <a:ext cx="3299434" cy="3529013"/>
          </a:xfrm>
        </p:spPr>
        <p:txBody>
          <a:bodyPr/>
          <a:lstStyle/>
          <a:p>
            <a:r>
              <a:rPr lang="fi-FI"/>
              <a:t>Kansalaisvaikuttaminen</a:t>
            </a:r>
          </a:p>
          <a:p>
            <a:r>
              <a:rPr lang="fi-FI"/>
              <a:t>Politiikka</a:t>
            </a:r>
          </a:p>
          <a:p>
            <a:r>
              <a:rPr lang="fi-FI"/>
              <a:t>Vaalit</a:t>
            </a:r>
          </a:p>
          <a:p>
            <a:r>
              <a:rPr lang="fi-FI"/>
              <a:t>Media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88E738-247B-04BF-3DB0-4C132A832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4184" y="1704157"/>
            <a:ext cx="3300183" cy="554038"/>
          </a:xfrm>
        </p:spPr>
        <p:txBody>
          <a:bodyPr/>
          <a:lstStyle/>
          <a:p>
            <a:r>
              <a:rPr lang="fi-FI"/>
              <a:t>Valta ja päätöksenteko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4554A31-017C-4D81-B0F0-7FAAA618F3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9144" y="2311736"/>
            <a:ext cx="3299434" cy="3529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Source Sans Pro Light"/>
              </a:rPr>
              <a:t>Kunta ja hyvinvointialue</a:t>
            </a:r>
          </a:p>
          <a:p>
            <a:r>
              <a:rPr lang="fi-FI">
                <a:ea typeface="Source Sans Pro Light"/>
              </a:rPr>
              <a:t>Eduskunta</a:t>
            </a:r>
          </a:p>
          <a:p>
            <a:r>
              <a:rPr lang="fi-FI">
                <a:ea typeface="Source Sans Pro Light"/>
              </a:rPr>
              <a:t>Hallitus</a:t>
            </a:r>
          </a:p>
          <a:p>
            <a:r>
              <a:rPr lang="fi-FI">
                <a:ea typeface="Source Sans Pro Light"/>
              </a:rPr>
              <a:t>Presidentti</a:t>
            </a:r>
          </a:p>
          <a:p>
            <a:r>
              <a:rPr lang="fi-FI">
                <a:ea typeface="Source Sans Pro Light"/>
              </a:rPr>
              <a:t>EU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908F3BC-659F-B7FE-D149-6AA3A97AFB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600" y="1704157"/>
            <a:ext cx="3300183" cy="554038"/>
          </a:xfrm>
        </p:spPr>
        <p:txBody>
          <a:bodyPr/>
          <a:lstStyle/>
          <a:p>
            <a:r>
              <a:rPr lang="fi-FI"/>
              <a:t>Turvallisuus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9DCAA12-7961-0744-A67C-566BADF2F8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4540" y="2271664"/>
            <a:ext cx="3299434" cy="3529013"/>
          </a:xfrm>
        </p:spPr>
        <p:txBody>
          <a:bodyPr/>
          <a:lstStyle/>
          <a:p>
            <a:r>
              <a:rPr lang="fi-FI"/>
              <a:t>Turvallinen arki</a:t>
            </a:r>
          </a:p>
          <a:p>
            <a:r>
              <a:rPr lang="fi-FI"/>
              <a:t>Armeija ja poliisi</a:t>
            </a:r>
          </a:p>
          <a:p>
            <a:r>
              <a:rPr lang="fi-FI"/>
              <a:t>Globaali turvallisuus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1F4594EA-2E78-CD8E-9FB7-CA3ED72E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38" y="306211"/>
            <a:ext cx="11095774" cy="1325563"/>
          </a:xfrm>
        </p:spPr>
        <p:txBody>
          <a:bodyPr/>
          <a:lstStyle/>
          <a:p>
            <a:r>
              <a:rPr lang="fi-FI"/>
              <a:t>Kurssin teemoja- </a:t>
            </a:r>
            <a:r>
              <a:rPr lang="fi-FI" sz="2000"/>
              <a:t>Pohdi parin kanssa mitä aiheita kurssin teemat pitävät sisällään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740BC9D-3578-C265-C7B9-8EC6A48C8B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t>3</a:t>
            </a:fld>
            <a:endParaRPr lang="fi-FI" noProof="0"/>
          </a:p>
        </p:txBody>
      </p:sp>
      <p:pic>
        <p:nvPicPr>
          <p:cNvPr id="24" name="Kuva 23" descr="Kuva, joka sisältää kohteen vaate, henkilö, jalkineet, seinä&#10;&#10;Tekoälyn generoima sisältö voi olla virheellistä.">
            <a:extLst>
              <a:ext uri="{FF2B5EF4-FFF2-40B4-BE49-F238E27FC236}">
                <a16:creationId xmlns:a16="http://schemas.microsoft.com/office/drawing/2014/main" id="{287EA093-F465-D2D4-84A6-824A564E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80" r="-206" b="33674"/>
          <a:stretch/>
        </p:blipFill>
        <p:spPr>
          <a:xfrm>
            <a:off x="771094" y="4362290"/>
            <a:ext cx="10649812" cy="24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D32D0-0304-21F1-24B6-A90A1425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Kuvan paikkamerkki 10">
            <a:extLst>
              <a:ext uri="{FF2B5EF4-FFF2-40B4-BE49-F238E27FC236}">
                <a16:creationId xmlns:a16="http://schemas.microsoft.com/office/drawing/2014/main" id="{B44B50FF-27F4-252F-41C4-509473FDB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4F3416-7A91-1F21-5EB7-07483B60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55" y="223463"/>
            <a:ext cx="6412974" cy="1325563"/>
          </a:xfrm>
        </p:spPr>
        <p:txBody>
          <a:bodyPr rtlCol="0">
            <a:normAutofit/>
          </a:bodyPr>
          <a:lstStyle/>
          <a:p>
            <a:r>
              <a:rPr lang="fi-FI" err="1"/>
              <a:t>Menti</a:t>
            </a:r>
            <a:r>
              <a:rPr lang="fi-FI"/>
              <a:t> – mitkä teemat kiinnostavat?</a:t>
            </a:r>
          </a:p>
        </p:txBody>
      </p:sp>
      <p:sp>
        <p:nvSpPr>
          <p:cNvPr id="114" name="Tekstin paikkamerkki 113">
            <a:extLst>
              <a:ext uri="{FF2B5EF4-FFF2-40B4-BE49-F238E27FC236}">
                <a16:creationId xmlns:a16="http://schemas.microsoft.com/office/drawing/2014/main" id="{8B2896ED-F58D-44D2-110A-B780D8DB6C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3480" y="1690688"/>
            <a:ext cx="3209544" cy="2286000"/>
          </a:xfrm>
        </p:spPr>
        <p:txBody>
          <a:bodyPr vert="horz" lIns="91440" tIns="457200" rIns="91440" bIns="45720" rtlCol="0" anchor="t">
            <a:noAutofit/>
          </a:bodyPr>
          <a:lstStyle/>
          <a:p>
            <a:r>
              <a:rPr lang="fi-FI"/>
              <a:t>www.menti.com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517D510-C7C6-4917-6286-098699A76C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4599" y="2732927"/>
            <a:ext cx="3107306" cy="7968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noProof="1">
                <a:ea typeface="Source Sans Pro Light"/>
              </a:rPr>
              <a:t>KOODI:  1765 4684</a:t>
            </a:r>
          </a:p>
        </p:txBody>
      </p:sp>
      <p:sp>
        <p:nvSpPr>
          <p:cNvPr id="44" name="Dian numeron paikkamerkki 43">
            <a:extLst>
              <a:ext uri="{FF2B5EF4-FFF2-40B4-BE49-F238E27FC236}">
                <a16:creationId xmlns:a16="http://schemas.microsoft.com/office/drawing/2014/main" id="{FBFA0078-1CC4-7509-6935-AA77243CB6D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i-FI" smtClean="0"/>
              <a:pPr rtl="0"/>
              <a:t>4</a:t>
            </a:fld>
            <a:endParaRPr lang="fi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B3EA37-BF65-F692-AC4E-BEA3A0A9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6512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1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teksti, kuvakaappaus, ohjelmisto, Verkkosivusto&#10;&#10;Tekoälyn generoima sisältö voi olla virheellistä.">
            <a:extLst>
              <a:ext uri="{FF2B5EF4-FFF2-40B4-BE49-F238E27FC236}">
                <a16:creationId xmlns:a16="http://schemas.microsoft.com/office/drawing/2014/main" id="{D8849E2C-33CE-86E8-71AB-7B683BBF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86"/>
          <a:stretch/>
        </p:blipFill>
        <p:spPr>
          <a:xfrm>
            <a:off x="20" y="0"/>
            <a:ext cx="12191980" cy="6858000"/>
          </a:xfrm>
          <a:prstGeom prst="rect">
            <a:avLst/>
          </a:prstGeom>
          <a:noFill/>
        </p:spPr>
      </p:pic>
      <p:sp>
        <p:nvSpPr>
          <p:cNvPr id="12" name="Dian numeron paikkamerkki 11" hidden="1">
            <a:extLst>
              <a:ext uri="{FF2B5EF4-FFF2-40B4-BE49-F238E27FC236}">
                <a16:creationId xmlns:a16="http://schemas.microsoft.com/office/drawing/2014/main" id="{262A10B2-7B62-2A86-408B-3664E9F1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fi-FI" noProof="0" smtClean="0"/>
              <a:pPr rtl="0">
                <a:spcAft>
                  <a:spcPts val="600"/>
                </a:spcAft>
              </a:pPr>
              <a:t>5</a:t>
            </a:fld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06F1BFD-2266-E17F-0BF5-284E72BD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08" y="2260153"/>
            <a:ext cx="12294816" cy="4641390"/>
          </a:xfrm>
          <a:prstGeom prst="rect">
            <a:avLst/>
          </a:prstGeom>
        </p:spPr>
      </p:pic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27B6297A-0D4F-CCEB-069C-46279E4C7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3572" y="5184792"/>
            <a:ext cx="6583894" cy="1276023"/>
          </a:xfrm>
        </p:spPr>
        <p:txBody>
          <a:bodyPr/>
          <a:lstStyle/>
          <a:p>
            <a:pPr marL="0" indent="0">
              <a:buNone/>
            </a:pPr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EE1AE12-E4E2-A63C-0A7B-EDA10E05EE4E}"/>
              </a:ext>
            </a:extLst>
          </p:cNvPr>
          <p:cNvSpPr txBox="1"/>
          <p:nvPr/>
        </p:nvSpPr>
        <p:spPr>
          <a:xfrm>
            <a:off x="4478790" y="5292830"/>
            <a:ext cx="578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solidFill>
                  <a:srgbClr val="333333"/>
                </a:solidFill>
                <a:latin typeface="Open Sans" panose="020B0606030504020204" pitchFamily="34" charset="0"/>
              </a:rPr>
              <a:t>e</a:t>
            </a:r>
            <a:r>
              <a:rPr lang="fi-FI" sz="3200" b="1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yyt859d</a:t>
            </a:r>
          </a:p>
          <a:p>
            <a:r>
              <a:rPr lang="fi-FI" sz="2400" i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4"/>
              </a:rPr>
              <a:t>https://peda.net/join/eyyt859d</a:t>
            </a:r>
            <a:r>
              <a:rPr lang="fi-FI" sz="240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endParaRPr lang="fi-FI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9FCA392-85F7-AF8A-96B9-4B838958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288925"/>
            <a:ext cx="7990114" cy="701675"/>
          </a:xfrm>
        </p:spPr>
        <p:txBody>
          <a:bodyPr anchor="ctr">
            <a:noAutofit/>
          </a:bodyPr>
          <a:lstStyle/>
          <a:p>
            <a:r>
              <a:rPr lang="fi-FI" sz="3200"/>
              <a:t>Kurssisuunnitelma (muutokset mahdollisia)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B623A33-3CD7-5B0D-ACD1-5E69A132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0" y="1278618"/>
            <a:ext cx="10925660" cy="52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tsikko 25">
            <a:extLst>
              <a:ext uri="{FF2B5EF4-FFF2-40B4-BE49-F238E27FC236}">
                <a16:creationId xmlns:a16="http://schemas.microsoft.com/office/drawing/2014/main" id="{C76B033C-D336-5548-C139-79279D66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150"/>
            <a:ext cx="10515600" cy="1325563"/>
          </a:xfrm>
        </p:spPr>
        <p:txBody>
          <a:bodyPr/>
          <a:lstStyle/>
          <a:p>
            <a:r>
              <a:rPr lang="fi-FI" dirty="0"/>
              <a:t>Kurssin arviointi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2185ECE0-5CA7-4E4F-300B-6FE0BF458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8871" y="3346948"/>
            <a:ext cx="2057400" cy="640080"/>
          </a:xfrm>
        </p:spPr>
        <p:txBody>
          <a:bodyPr/>
          <a:lstStyle/>
          <a:p>
            <a:r>
              <a:rPr lang="fi-FI"/>
              <a:t>Koe 50%</a:t>
            </a:r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FB496DED-93CA-F643-AE67-5029939740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/>
              <a:t>Perjantaina 14.3.2025</a:t>
            </a:r>
          </a:p>
        </p:txBody>
      </p: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6E785BD4-F7EE-CF25-869B-2F3C8D797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Kappaleet 25-33</a:t>
            </a:r>
          </a:p>
          <a:p>
            <a:r>
              <a:rPr lang="fi-FI" dirty="0"/>
              <a:t>Yksipuoleinen A4: muistiinpanot kokeeseen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6BDD7930-6787-5723-2945-AB270F187D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40150" y="3270815"/>
            <a:ext cx="2057400" cy="640080"/>
          </a:xfrm>
        </p:spPr>
        <p:txBody>
          <a:bodyPr/>
          <a:lstStyle/>
          <a:p>
            <a:r>
              <a:rPr lang="fi-FI" sz="1800"/>
              <a:t>Oppimispäiväkirja</a:t>
            </a:r>
          </a:p>
          <a:p>
            <a:r>
              <a:rPr lang="fi-FI" sz="1800"/>
              <a:t>20%</a:t>
            </a:r>
          </a:p>
        </p:txBody>
      </p:sp>
      <p:sp>
        <p:nvSpPr>
          <p:cNvPr id="31" name="Tekstin paikkamerkki 30">
            <a:extLst>
              <a:ext uri="{FF2B5EF4-FFF2-40B4-BE49-F238E27FC236}">
                <a16:creationId xmlns:a16="http://schemas.microsoft.com/office/drawing/2014/main" id="{DEEB754F-FE52-61BF-5935-5FC56346F2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Vaalipaneeli</a:t>
            </a: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B80AA2A5-9A93-E971-2B1D-11243F07BC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6458" y="4483109"/>
            <a:ext cx="2057400" cy="1142427"/>
          </a:xfrm>
        </p:spPr>
        <p:txBody>
          <a:bodyPr/>
          <a:lstStyle/>
          <a:p>
            <a:r>
              <a:rPr lang="fi-FI" b="1"/>
              <a:t>Oman aktiivisuuden osoittaminen</a:t>
            </a:r>
          </a:p>
          <a:p>
            <a:r>
              <a:rPr lang="fi-FI" b="1"/>
              <a:t>Yhteiskunnallisen vaikuttamisen keinoja</a:t>
            </a:r>
          </a:p>
        </p:txBody>
      </p:sp>
      <p:sp>
        <p:nvSpPr>
          <p:cNvPr id="33" name="Tekstin paikkamerkki 32">
            <a:extLst>
              <a:ext uri="{FF2B5EF4-FFF2-40B4-BE49-F238E27FC236}">
                <a16:creationId xmlns:a16="http://schemas.microsoft.com/office/drawing/2014/main" id="{5B1E18AC-3001-62B6-3C7A-ED35D867AF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9408" y="3273890"/>
            <a:ext cx="2057400" cy="640080"/>
          </a:xfrm>
        </p:spPr>
        <p:txBody>
          <a:bodyPr/>
          <a:lstStyle/>
          <a:p>
            <a:r>
              <a:rPr lang="fi-FI"/>
              <a:t>Kurssiaktiivisuus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62B0F8A2-2515-681C-20EC-51A6D64091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4450" y="3615668"/>
            <a:ext cx="2057400" cy="365760"/>
          </a:xfrm>
        </p:spPr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35" name="Tekstin paikkamerkki 34">
            <a:extLst>
              <a:ext uri="{FF2B5EF4-FFF2-40B4-BE49-F238E27FC236}">
                <a16:creationId xmlns:a16="http://schemas.microsoft.com/office/drawing/2014/main" id="{364DD195-C42A-9E99-2ADA-C3A58AD2DC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19408" y="3881135"/>
            <a:ext cx="2057400" cy="1640438"/>
          </a:xfrm>
        </p:spPr>
        <p:txBody>
          <a:bodyPr/>
          <a:lstStyle/>
          <a:p>
            <a:r>
              <a:rPr lang="fi-FI" sz="1600" b="1" noProof="1">
                <a:ea typeface="Source Sans Pro Light"/>
              </a:rPr>
              <a:t>Tuntiaktiivisuus</a:t>
            </a:r>
          </a:p>
          <a:p>
            <a:r>
              <a:rPr lang="fi-FI" sz="1600" b="1" noProof="1">
                <a:ea typeface="Source Sans Pro Light"/>
              </a:rPr>
              <a:t>Kotitehtävät</a:t>
            </a:r>
          </a:p>
          <a:p>
            <a:r>
              <a:rPr lang="fi-FI" sz="1600" b="1" noProof="1">
                <a:ea typeface="Source Sans Pro Light"/>
              </a:rPr>
              <a:t>Vihkot ja työkirjat tarkistetaan kurssin lopussa.</a:t>
            </a:r>
          </a:p>
          <a:p>
            <a:r>
              <a:rPr lang="fi-FI" sz="1600" b="1" noProof="1">
                <a:ea typeface="Source Sans Pro Light"/>
              </a:rPr>
              <a:t>Muuta</a:t>
            </a:r>
            <a:r>
              <a:rPr lang="fi-FI" sz="1600" noProof="1">
                <a:ea typeface="Source Sans Pro Light"/>
              </a:rPr>
              <a:t>?</a:t>
            </a:r>
          </a:p>
          <a:p>
            <a:endParaRPr lang="fi-FI"/>
          </a:p>
        </p:txBody>
      </p:sp>
      <p:sp>
        <p:nvSpPr>
          <p:cNvPr id="36" name="Tekstin paikkamerkki 35">
            <a:extLst>
              <a:ext uri="{FF2B5EF4-FFF2-40B4-BE49-F238E27FC236}">
                <a16:creationId xmlns:a16="http://schemas.microsoft.com/office/drawing/2014/main" id="{99181210-15BD-60E4-CB5A-E35CB9FA73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45729" y="3248040"/>
            <a:ext cx="2057400" cy="640080"/>
          </a:xfrm>
        </p:spPr>
        <p:txBody>
          <a:bodyPr/>
          <a:lstStyle/>
          <a:p>
            <a:r>
              <a:rPr lang="fi-FI" dirty="0"/>
              <a:t>Viikon veikkaus</a:t>
            </a:r>
          </a:p>
        </p:txBody>
      </p:sp>
      <p:sp>
        <p:nvSpPr>
          <p:cNvPr id="37" name="Tekstin paikkamerkki 36">
            <a:extLst>
              <a:ext uri="{FF2B5EF4-FFF2-40B4-BE49-F238E27FC236}">
                <a16:creationId xmlns:a16="http://schemas.microsoft.com/office/drawing/2014/main" id="{2395B1D4-32E3-A5E1-5BFD-B588B2DB4B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45729" y="3616143"/>
            <a:ext cx="2057400" cy="365760"/>
          </a:xfrm>
        </p:spPr>
        <p:txBody>
          <a:bodyPr/>
          <a:lstStyle/>
          <a:p>
            <a:r>
              <a:rPr lang="fi-FI" dirty="0"/>
              <a:t>Korottava vaikutus</a:t>
            </a:r>
          </a:p>
        </p:txBody>
      </p:sp>
      <p:sp>
        <p:nvSpPr>
          <p:cNvPr id="38" name="Tekstin paikkamerkki 37">
            <a:extLst>
              <a:ext uri="{FF2B5EF4-FFF2-40B4-BE49-F238E27FC236}">
                <a16:creationId xmlns:a16="http://schemas.microsoft.com/office/drawing/2014/main" id="{A824740C-3630-6535-6383-C2026D995E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52886" y="4005114"/>
            <a:ext cx="2057400" cy="1115397"/>
          </a:xfrm>
        </p:spPr>
        <p:txBody>
          <a:bodyPr/>
          <a:lstStyle/>
          <a:p>
            <a:r>
              <a:rPr lang="fi-FI" sz="1200" b="1" noProof="1">
                <a:ea typeface="Source Sans Pro Light"/>
              </a:rPr>
              <a:t>7 kpl viikon veikkauksia ajankohtaissista uutisaiheista.</a:t>
            </a:r>
          </a:p>
          <a:p>
            <a:r>
              <a:rPr lang="fi-FI" sz="1200" b="1" noProof="1">
                <a:ea typeface="Source Sans Pro Light"/>
              </a:rPr>
              <a:t>Yhteenlaskettujen pisteiden keskiarvo = arvosana</a:t>
            </a:r>
          </a:p>
          <a:p>
            <a:endParaRPr lang="fi-FI" noProof="1"/>
          </a:p>
          <a:p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F6C26B2-DF15-B873-9D2E-EBB194E8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7</a:t>
            </a:fld>
            <a:endParaRPr lang="fi-FI" noProof="0"/>
          </a:p>
        </p:txBody>
      </p:sp>
      <p:pic>
        <p:nvPicPr>
          <p:cNvPr id="52" name="Sisällön paikkamerkki 51" descr="Kuva, joka sisältää kohteen Julkaisu, sisä-, kirja, teksti&#10;&#10;Tekoälyn generoima sisältö voi olla virheellistä.">
            <a:extLst>
              <a:ext uri="{FF2B5EF4-FFF2-40B4-BE49-F238E27FC236}">
                <a16:creationId xmlns:a16="http://schemas.microsoft.com/office/drawing/2014/main" id="{954CEEBF-071C-0D25-DAB0-1D596AB00ECA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8238" y="2012950"/>
            <a:ext cx="1819275" cy="1212850"/>
          </a:xfrm>
        </p:spPr>
      </p:pic>
      <p:pic>
        <p:nvPicPr>
          <p:cNvPr id="58" name="Sisällön paikkamerkki 57" descr="Kuva, joka sisältää kohteen henkilö, vaate, kannettava tietokone, seinä&#10;&#10;Tekoälyn generoima sisältö voi olla virheellistä.">
            <a:extLst>
              <a:ext uri="{FF2B5EF4-FFF2-40B4-BE49-F238E27FC236}">
                <a16:creationId xmlns:a16="http://schemas.microsoft.com/office/drawing/2014/main" id="{E150FF74-5E0A-2455-8DAA-24484138348C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59213" y="2012950"/>
            <a:ext cx="1819275" cy="1212850"/>
          </a:xfrm>
        </p:spPr>
      </p:pic>
      <p:pic>
        <p:nvPicPr>
          <p:cNvPr id="62" name="Sisällön paikkamerkki 61" descr="Kuva, joka sisältää kohteen teksti, Fontti, kuvakaappaus, viiva&#10;&#10;Tekoälyn generoima sisältö voi olla virheellistä.">
            <a:extLst>
              <a:ext uri="{FF2B5EF4-FFF2-40B4-BE49-F238E27FC236}">
                <a16:creationId xmlns:a16="http://schemas.microsoft.com/office/drawing/2014/main" id="{3DB0CB84-46AB-7440-725E-4F23975D4354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50025" y="2032512"/>
            <a:ext cx="1819275" cy="1173725"/>
          </a:xfrm>
        </p:spPr>
      </p:pic>
      <p:pic>
        <p:nvPicPr>
          <p:cNvPr id="67" name="Sisällön paikkamerkki 66" descr="Kuva, joka sisältää kohteen puku, mies, vaate, henkilö&#10;&#10;Tekoälyn generoima sisältö voi olla virheellistä.">
            <a:extLst>
              <a:ext uri="{FF2B5EF4-FFF2-40B4-BE49-F238E27FC236}">
                <a16:creationId xmlns:a16="http://schemas.microsoft.com/office/drawing/2014/main" id="{F5F08464-BF0B-1277-27B5-92E2C65D3B3A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64650" y="2107704"/>
            <a:ext cx="1819275" cy="1023342"/>
          </a:xfrm>
        </p:spPr>
      </p:pic>
      <p:sp>
        <p:nvSpPr>
          <p:cNvPr id="68" name="Tekstiruutu 67">
            <a:extLst>
              <a:ext uri="{FF2B5EF4-FFF2-40B4-BE49-F238E27FC236}">
                <a16:creationId xmlns:a16="http://schemas.microsoft.com/office/drawing/2014/main" id="{8789D828-CE16-C674-D29A-F415F5580E12}"/>
              </a:ext>
            </a:extLst>
          </p:cNvPr>
          <p:cNvSpPr txBox="1"/>
          <p:nvPr/>
        </p:nvSpPr>
        <p:spPr>
          <a:xfrm>
            <a:off x="9343282" y="5120511"/>
            <a:ext cx="3258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noProof="1">
                <a:ea typeface="Source Sans Pro Light"/>
              </a:rPr>
              <a:t>3 oikein = 5.         5 oikein = 6</a:t>
            </a:r>
          </a:p>
          <a:p>
            <a:r>
              <a:rPr lang="fi-FI" sz="1000" noProof="1">
                <a:ea typeface="Source Sans Pro Light"/>
              </a:rPr>
              <a:t>7 oikein = 7.         8 oikein = 8</a:t>
            </a:r>
          </a:p>
          <a:p>
            <a:r>
              <a:rPr lang="fi-FI" sz="1000" noProof="1">
                <a:ea typeface="Source Sans Pro Light"/>
              </a:rPr>
              <a:t>9 oikein = 9.        10 oikein =10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62417D4E-FCD6-95BC-C56F-1F04552E161C}"/>
              </a:ext>
            </a:extLst>
          </p:cNvPr>
          <p:cNvSpPr txBox="1"/>
          <p:nvPr/>
        </p:nvSpPr>
        <p:spPr>
          <a:xfrm>
            <a:off x="4112986" y="899780"/>
            <a:ext cx="425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50 % + 20% + 30% = 100 % = Kurssiarvosana</a:t>
            </a:r>
          </a:p>
        </p:txBody>
      </p:sp>
    </p:spTree>
    <p:extLst>
      <p:ext uri="{BB962C8B-B14F-4D97-AF65-F5344CB8AC3E}">
        <p14:creationId xmlns:p14="http://schemas.microsoft.com/office/powerpoint/2010/main" val="30456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36D50-45BF-960B-B071-A257D3A6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Kuvan paikkamerkki 10">
            <a:extLst>
              <a:ext uri="{FF2B5EF4-FFF2-40B4-BE49-F238E27FC236}">
                <a16:creationId xmlns:a16="http://schemas.microsoft.com/office/drawing/2014/main" id="{8BAB61F2-23DC-69EE-DA31-3DEA62157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B6A3A11-BC61-08D2-791D-40ACA8EE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54" y="223463"/>
            <a:ext cx="7566859" cy="1325563"/>
          </a:xfrm>
        </p:spPr>
        <p:txBody>
          <a:bodyPr rtlCol="0">
            <a:normAutofit/>
          </a:bodyPr>
          <a:lstStyle/>
          <a:p>
            <a:r>
              <a:rPr lang="fi-FI"/>
              <a:t>Äänestys kurssin painotuksista</a:t>
            </a:r>
          </a:p>
        </p:txBody>
      </p:sp>
      <p:sp>
        <p:nvSpPr>
          <p:cNvPr id="114" name="Tekstin paikkamerkki 113">
            <a:extLst>
              <a:ext uri="{FF2B5EF4-FFF2-40B4-BE49-F238E27FC236}">
                <a16:creationId xmlns:a16="http://schemas.microsoft.com/office/drawing/2014/main" id="{AD194708-170E-3D5A-E36B-B57F3F849C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4137" y="1563314"/>
            <a:ext cx="3209544" cy="2286000"/>
          </a:xfrm>
        </p:spPr>
        <p:txBody>
          <a:bodyPr vert="horz" lIns="91440" tIns="457200" rIns="91440" bIns="45720" rtlCol="0" anchor="t">
            <a:noAutofit/>
          </a:bodyPr>
          <a:lstStyle/>
          <a:p>
            <a:r>
              <a:rPr lang="fi-FI"/>
              <a:t>www.menti.com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D8B14CE-1673-C9BF-20CD-EF87B373B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4137" y="2706314"/>
            <a:ext cx="3107306" cy="7968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noProof="1">
                <a:ea typeface="Source Sans Pro Light"/>
              </a:rPr>
              <a:t>KOODI:  1765 4684</a:t>
            </a:r>
          </a:p>
        </p:txBody>
      </p:sp>
      <p:sp>
        <p:nvSpPr>
          <p:cNvPr id="44" name="Dian numeron paikkamerkki 43">
            <a:extLst>
              <a:ext uri="{FF2B5EF4-FFF2-40B4-BE49-F238E27FC236}">
                <a16:creationId xmlns:a16="http://schemas.microsoft.com/office/drawing/2014/main" id="{4675847B-C769-AE6A-455A-9957D634DC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i-FI" smtClean="0"/>
              <a:pPr rtl="0"/>
              <a:t>8</a:t>
            </a:fld>
            <a:endParaRPr lang="fi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768BAD-E980-7B01-E2A4-8D43D706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kstiruutu 70">
            <a:extLst>
              <a:ext uri="{FF2B5EF4-FFF2-40B4-BE49-F238E27FC236}">
                <a16:creationId xmlns:a16="http://schemas.microsoft.com/office/drawing/2014/main" id="{15C10E2B-C40D-BEB9-38FC-CC51A539A98C}"/>
              </a:ext>
            </a:extLst>
          </p:cNvPr>
          <p:cNvSpPr txBox="1"/>
          <p:nvPr/>
        </p:nvSpPr>
        <p:spPr>
          <a:xfrm>
            <a:off x="5303161" y="1921484"/>
            <a:ext cx="6404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/>
              <a:t>Äänestysvaihtoehdot:</a:t>
            </a:r>
          </a:p>
          <a:p>
            <a:r>
              <a:rPr lang="fi-FI" sz="2400"/>
              <a:t>1. Kurssiaktiivisuutta painotetaan enemmän.</a:t>
            </a:r>
          </a:p>
          <a:p>
            <a:r>
              <a:rPr lang="fi-FI" sz="2400"/>
              <a:t>2. Viikon veikkausta painotetaan enemmän.</a:t>
            </a:r>
          </a:p>
          <a:p>
            <a:r>
              <a:rPr lang="fi-FI" sz="2400"/>
              <a:t>3. Yhtä suuri painoarvo.</a:t>
            </a:r>
          </a:p>
        </p:txBody>
      </p:sp>
    </p:spTree>
    <p:extLst>
      <p:ext uri="{BB962C8B-B14F-4D97-AF65-F5344CB8AC3E}">
        <p14:creationId xmlns:p14="http://schemas.microsoft.com/office/powerpoint/2010/main" val="38993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tsikko 113">
            <a:extLst>
              <a:ext uri="{FF2B5EF4-FFF2-40B4-BE49-F238E27FC236}">
                <a16:creationId xmlns:a16="http://schemas.microsoft.com/office/drawing/2014/main" id="{6995B2A1-4F72-48EE-BA20-8B2BA762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365125"/>
            <a:ext cx="10936705" cy="1338931"/>
          </a:xfrm>
        </p:spPr>
        <p:txBody>
          <a:bodyPr rtlCol="0">
            <a:normAutofit fontScale="90000"/>
          </a:bodyPr>
          <a:lstStyle/>
          <a:p>
            <a:br>
              <a:rPr lang="fi-FI"/>
            </a:br>
            <a:r>
              <a:rPr lang="fi-FI"/>
              <a:t>Kuntavaalipaneeli perjantaina 21.3.2025</a:t>
            </a:r>
            <a:br>
              <a:rPr lang="fi-FI"/>
            </a:br>
            <a:r>
              <a:rPr lang="fi-FI" sz="3600"/>
              <a:t>järjestäjänä Oulun Normaalikoulun 9A</a:t>
            </a:r>
            <a:br>
              <a:rPr lang="fi-FI"/>
            </a:br>
            <a:r>
              <a:rPr lang="fi-FI">
                <a:ea typeface="+mj-lt"/>
                <a:cs typeface="+mj-lt"/>
              </a:rPr>
              <a:t>"Puhu suoraan – Kuntapolitiikka ilman filtteriä"</a:t>
            </a:r>
            <a:endParaRPr lang="fi-FI"/>
          </a:p>
        </p:txBody>
      </p:sp>
      <p:sp>
        <p:nvSpPr>
          <p:cNvPr id="37" name="Tekstin paikkamerkki 36">
            <a:extLst>
              <a:ext uri="{FF2B5EF4-FFF2-40B4-BE49-F238E27FC236}">
                <a16:creationId xmlns:a16="http://schemas.microsoft.com/office/drawing/2014/main" id="{DE5575D4-5623-4536-A1FD-88DC9E69B7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66593" y="2207455"/>
            <a:ext cx="1351811" cy="1097280"/>
          </a:xfrm>
        </p:spPr>
        <p:txBody>
          <a:bodyPr rtlCol="0">
            <a:noAutofit/>
          </a:bodyPr>
          <a:lstStyle/>
          <a:p>
            <a:pPr rtl="0"/>
            <a:r>
              <a:rPr lang="fi-FI" sz="2800"/>
              <a:t>Ma 10.3.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77BB92B-9C2F-4032-B64E-458859DF6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3048" y="2207455"/>
            <a:ext cx="3657600" cy="1097280"/>
          </a:xfrm>
          <a:ln>
            <a:noFill/>
          </a:ln>
        </p:spPr>
        <p:txBody>
          <a:bodyPr rtlCol="0"/>
          <a:lstStyle/>
          <a:p>
            <a:pPr rtl="0"/>
            <a:r>
              <a:rPr lang="fi-FI"/>
              <a:t>Toimikunnat</a:t>
            </a:r>
          </a:p>
          <a:p>
            <a:pPr rtl="0"/>
            <a:r>
              <a:rPr lang="fi-FI"/>
              <a:t>Tehtävienjako</a:t>
            </a:r>
          </a:p>
          <a:p>
            <a:pPr rtl="0"/>
            <a:r>
              <a:rPr lang="fi-FI"/>
              <a:t>Ohjeet oppimispäiväkirjaan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C713243-B120-4978-9267-A70B93886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0648" y="2212027"/>
            <a:ext cx="3657600" cy="109728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fi-FI" noProof="1"/>
          </a:p>
          <a:p>
            <a:pPr rtl="0"/>
            <a:r>
              <a:rPr lang="fi-FI" noProof="1"/>
              <a:t>Lehdistötiedote?</a:t>
            </a:r>
          </a:p>
          <a:p>
            <a:pPr rtl="0"/>
            <a:r>
              <a:rPr lang="fi-FI" noProof="1"/>
              <a:t>Keskusteluaiheet</a:t>
            </a:r>
          </a:p>
          <a:p>
            <a:pPr rtl="0"/>
            <a:r>
              <a:rPr lang="fi-FI" noProof="1"/>
              <a:t>Kysymyskutsut muille yseille</a:t>
            </a:r>
          </a:p>
          <a:p>
            <a:pPr rtl="0"/>
            <a:endParaRPr lang="fi-FI" noProof="1"/>
          </a:p>
        </p:txBody>
      </p:sp>
      <p:sp>
        <p:nvSpPr>
          <p:cNvPr id="38" name="Tekstin paikkamerkki 37">
            <a:extLst>
              <a:ext uri="{FF2B5EF4-FFF2-40B4-BE49-F238E27FC236}">
                <a16:creationId xmlns:a16="http://schemas.microsoft.com/office/drawing/2014/main" id="{9AB7232E-DE0F-4109-BB7B-0865DD7888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66592" y="3559605"/>
            <a:ext cx="1353313" cy="1097280"/>
          </a:xfrm>
        </p:spPr>
        <p:txBody>
          <a:bodyPr rtlCol="0">
            <a:noAutofit/>
          </a:bodyPr>
          <a:lstStyle/>
          <a:p>
            <a:pPr rtl="0"/>
            <a:r>
              <a:rPr lang="fi-FI" sz="2800"/>
              <a:t>Ma 17.3.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F193562-19B1-4623-A459-077D94AB03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813048" y="3553255"/>
            <a:ext cx="3657600" cy="1097280"/>
          </a:xfrm>
        </p:spPr>
        <p:txBody>
          <a:bodyPr rtlCol="0"/>
          <a:lstStyle/>
          <a:p>
            <a:pPr rtl="0"/>
            <a:endParaRPr lang="fi-FI"/>
          </a:p>
          <a:p>
            <a:r>
              <a:rPr lang="fi-FI" sz="1600"/>
              <a:t>Vaaliohjelmiin tutustuminen</a:t>
            </a:r>
            <a:endParaRPr lang="fi-FI" sz="1600">
              <a:ea typeface="Source Sans Pro Light"/>
            </a:endParaRPr>
          </a:p>
          <a:p>
            <a:pPr rtl="0"/>
            <a:r>
              <a:rPr lang="fi-FI" sz="1600"/>
              <a:t>Oppimispäiväkirjan täyttäminen</a:t>
            </a:r>
            <a:endParaRPr lang="fi-FI" sz="1600">
              <a:ea typeface="Source Sans Pro Light"/>
            </a:endParaRPr>
          </a:p>
          <a:p>
            <a:endParaRPr lang="fi-FI">
              <a:ea typeface="Source Sans Pro Light"/>
            </a:endParaRP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B04251DE-984F-4F96-B658-96234EEBAA6C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7470648" y="3559605"/>
            <a:ext cx="3657600" cy="1097280"/>
          </a:xfrm>
        </p:spPr>
        <p:txBody>
          <a:bodyPr rtlCol="0">
            <a:normAutofit/>
          </a:bodyPr>
          <a:lstStyle/>
          <a:p>
            <a:pPr rtl="0"/>
            <a:r>
              <a:rPr lang="fi-FI"/>
              <a:t>Vaalikoneen täyttäminen</a:t>
            </a:r>
          </a:p>
          <a:p>
            <a:pPr rtl="0"/>
            <a:r>
              <a:rPr lang="fi-FI"/>
              <a:t>Paneelikeskustelun kysymysten valinta</a:t>
            </a:r>
          </a:p>
        </p:txBody>
      </p:sp>
      <p:sp>
        <p:nvSpPr>
          <p:cNvPr id="39" name="Tekstin paikkamerkki 38">
            <a:extLst>
              <a:ext uri="{FF2B5EF4-FFF2-40B4-BE49-F238E27FC236}">
                <a16:creationId xmlns:a16="http://schemas.microsoft.com/office/drawing/2014/main" id="{971325E6-8BA7-4684-9CAF-F9CC24E884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66592" y="4905756"/>
            <a:ext cx="1353314" cy="1097280"/>
          </a:xfrm>
        </p:spPr>
        <p:txBody>
          <a:bodyPr rtlCol="0">
            <a:noAutofit/>
          </a:bodyPr>
          <a:lstStyle/>
          <a:p>
            <a:pPr rtl="0"/>
            <a:r>
              <a:rPr lang="fi-FI" sz="2800"/>
              <a:t>To</a:t>
            </a:r>
          </a:p>
          <a:p>
            <a:pPr rtl="0"/>
            <a:r>
              <a:rPr lang="fi-FI" sz="2800"/>
              <a:t> 20.3.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180CE0EB-9AF8-4582-8833-ADF066F1F69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13048" y="4905756"/>
            <a:ext cx="3657600" cy="1097280"/>
          </a:xfrm>
        </p:spPr>
        <p:txBody>
          <a:bodyPr rtlCol="0"/>
          <a:lstStyle/>
          <a:p>
            <a:pPr rtl="0"/>
            <a:r>
              <a:rPr lang="fi-FI"/>
              <a:t>Ajankohtaiset uutiset</a:t>
            </a:r>
          </a:p>
          <a:p>
            <a:pPr rtl="0"/>
            <a:r>
              <a:rPr lang="fi-FI"/>
              <a:t>Oppimispäiväkirjan täyttäminen</a:t>
            </a:r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E7443081-2C62-412D-A062-499CDB206E47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7470648" y="4905756"/>
            <a:ext cx="3657600" cy="1097280"/>
          </a:xfrm>
        </p:spPr>
        <p:txBody>
          <a:bodyPr rtlCol="0">
            <a:normAutofit fontScale="47500" lnSpcReduction="20000"/>
          </a:bodyPr>
          <a:lstStyle/>
          <a:p>
            <a:pPr rtl="0"/>
            <a:endParaRPr lang="fi-FI" noProof="1"/>
          </a:p>
          <a:p>
            <a:pPr rtl="0"/>
            <a:r>
              <a:rPr lang="fi-FI" sz="3400" noProof="1"/>
              <a:t>Paneelikeskustelijoihin tutustuminen</a:t>
            </a:r>
          </a:p>
          <a:p>
            <a:pPr rtl="0"/>
            <a:r>
              <a:rPr lang="fi-FI" sz="3400" noProof="1"/>
              <a:t>Paneelin käsikirjoitus</a:t>
            </a:r>
          </a:p>
          <a:p>
            <a:pPr rtl="0"/>
            <a:r>
              <a:rPr lang="fi-FI" sz="3400" noProof="1"/>
              <a:t>Tehtävien tarkistus</a:t>
            </a:r>
            <a:endParaRPr lang="fi-FI" noProof="1"/>
          </a:p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AE2ADF-7F82-4651-9A28-7A902C9BD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9</a:t>
            </a:fld>
            <a:endParaRPr lang="fi-FI"/>
          </a:p>
        </p:txBody>
      </p:sp>
      <p:pic>
        <p:nvPicPr>
          <p:cNvPr id="10" name="Kuvan paikkamerkki 9" descr="Kuva, joka sisältää kohteen clipart, symboli, muotoilu&#10;&#10;Tekoälyn generoima sisältö voi olla virheellistä.">
            <a:extLst>
              <a:ext uri="{FF2B5EF4-FFF2-40B4-BE49-F238E27FC236}">
                <a16:creationId xmlns:a16="http://schemas.microsoft.com/office/drawing/2014/main" id="{0AAFD9DB-C084-87BD-89A3-0EB3FD1B3540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9" name="Kuvan paikkamerkki 18" descr="Kuva, joka sisältää kohteen clipart, Grafiikka, luonnos, piirros&#10;&#10;Tekoälyn generoima sisältö voi olla virheellistä.">
            <a:extLst>
              <a:ext uri="{FF2B5EF4-FFF2-40B4-BE49-F238E27FC236}">
                <a16:creationId xmlns:a16="http://schemas.microsoft.com/office/drawing/2014/main" id="{BE51E664-33F4-8825-9547-13C4363EB372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5" name="Kuvan paikkamerkki 24" descr="Kuva, joka sisältää kohteen clipart, Grafiikka, muotoilu, animaatio&#10;&#10;Tekoälyn generoima sisältö voi olla virheellistä.">
            <a:extLst>
              <a:ext uri="{FF2B5EF4-FFF2-40B4-BE49-F238E27FC236}">
                <a16:creationId xmlns:a16="http://schemas.microsoft.com/office/drawing/2014/main" id="{1E19CD50-617E-5C5A-7660-877F2B8DE13E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5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8410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597_TF66722518_Win32" id="{63083C99-064A-46AA-B686-06B8B79A30C3}" vid="{5BB886D1-620C-406D-AF70-F0A6B2A0103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E6AE0A-D4B0-4A5B-9359-3C20E0AE6F61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{D85511A2-CD97-4AF3-8797-8E8A8252A260}tf66722518_win32</Template>
  <TotalTime>0</TotalTime>
  <Words>403</Words>
  <Application>Microsoft Office PowerPoint</Application>
  <PresentationFormat>Laajakuva</PresentationFormat>
  <Paragraphs>124</Paragraphs>
  <Slides>12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Arial</vt:lpstr>
      <vt:lpstr>Bodoni 72 Book</vt:lpstr>
      <vt:lpstr>Bodoni MT</vt:lpstr>
      <vt:lpstr>Calibri</vt:lpstr>
      <vt:lpstr>Open Sans</vt:lpstr>
      <vt:lpstr>Source Sans Pro Light</vt:lpstr>
      <vt:lpstr>Times New Roman</vt:lpstr>
      <vt:lpstr>Office-teema</vt:lpstr>
      <vt:lpstr>YH 9a jaksossa 4/ Veeran ja Piian päättöharjoittelu</vt:lpstr>
      <vt:lpstr>Ketä me ollaan?</vt:lpstr>
      <vt:lpstr>Kurssin teemoja- Pohdi parin kanssa mitä aiheita kurssin teemat pitävät sisällään</vt:lpstr>
      <vt:lpstr>Menti – mitkä teemat kiinnostavat?</vt:lpstr>
      <vt:lpstr>PowerPoint-esitys</vt:lpstr>
      <vt:lpstr>Kurssisuunnitelma (muutokset mahdollisia)</vt:lpstr>
      <vt:lpstr>Kurssin arviointi</vt:lpstr>
      <vt:lpstr>Äänestys kurssin painotuksista</vt:lpstr>
      <vt:lpstr> Kuntavaalipaneeli perjantaina 21.3.2025 järjestäjänä Oulun Normaalikoulun 9A "Puhu suoraan – Kuntapolitiikka ilman filtteriä"</vt:lpstr>
      <vt:lpstr>Omat tavoitteet Kirjoita vihkoon.</vt:lpstr>
      <vt:lpstr>Yle aamu: Uutisten viikolla opetetaan nuorille medialukutaitoa – Tiktokin merkitys kasvanut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 9a jaksossa 4/ Veeran ja Piian päättöharjoittelu</dc:title>
  <dc:creator>Veera-Maria Ahvenjärvi</dc:creator>
  <cp:lastModifiedBy>Veera-Maria Ahvenjärvi</cp:lastModifiedBy>
  <cp:revision>1</cp:revision>
  <dcterms:created xsi:type="dcterms:W3CDTF">2025-01-27T10:47:12Z</dcterms:created>
  <dcterms:modified xsi:type="dcterms:W3CDTF">2025-02-12T06:50:10Z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