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14"/>
  </p:notesMasterIdLst>
  <p:sldIdLst>
    <p:sldId id="261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90" autoAdjust="0"/>
  </p:normalViewPr>
  <p:slideViewPr>
    <p:cSldViewPr>
      <p:cViewPr varScale="1">
        <p:scale>
          <a:sx n="82" d="100"/>
          <a:sy n="82" d="100"/>
        </p:scale>
        <p:origin x="62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fi-FI" altLang="fi-FI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fi-FI" altLang="fi-FI"/>
          </a:p>
        </p:txBody>
      </p:sp>
      <p:sp>
        <p:nvSpPr>
          <p:cNvPr id="61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fi-FI" altLang="fi-FI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B2398B3-35F5-484F-9671-33ABA5C69C2E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3CC7D85-C50F-42B2-AB92-6B70FC88DEF4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3387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8774145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72592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52266314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37468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9713413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9440B-B604-4562-A891-AC0CCC49BA1D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997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DB78-0B13-477E-8A37-707EE4B3339B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94971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07B-73B1-4F5B-900C-0BB5A5E830EA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0728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627DFD7-89CA-4707-94B7-08E015A36038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1548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67C90E-2898-4878-A2F2-9FCFA69CA75E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2883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45EC8AC-7EE0-484C-8218-B9D2FEEAD636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57997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3E74-69B8-4E90-8433-3AF3116ED3FF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62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E4E8-B96C-42A6-AC2C-70C57F21DE21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2375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2C08-E63D-4EEE-BE14-08909B2BE43B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9549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E150D5D-6157-498C-9567-E0DFD83FCF13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9871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altLang="fi-FI"/>
              <a:t>Auvo Nieminen, puh. 050 523 5231, ave.nieminen@gmail.com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72B8C42-41DC-4516-911C-DC7034CE7AE4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4261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655638"/>
            <a:ext cx="8015287" cy="487362"/>
          </a:xfrm>
        </p:spPr>
        <p:txBody>
          <a:bodyPr>
            <a:normAutofit fontScale="90000"/>
          </a:bodyPr>
          <a:lstStyle/>
          <a:p>
            <a:r>
              <a:rPr lang="fi-FI" altLang="fi-FI" sz="3600" dirty="0" err="1"/>
              <a:t>Heinsuon</a:t>
            </a:r>
            <a:r>
              <a:rPr lang="fi-FI" altLang="fi-FI" sz="3600" dirty="0"/>
              <a:t> </a:t>
            </a:r>
            <a:r>
              <a:rPr lang="fi-FI" altLang="fi-FI" dirty="0"/>
              <a:t>kuvat 12.04.17 oppimiskäsitys ja yhteistyö</a:t>
            </a:r>
            <a:endParaRPr lang="fi-FI" altLang="fi-FI" sz="3600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98571"/>
            <a:ext cx="5103127" cy="4053063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2431" y="568011"/>
            <a:ext cx="5219152" cy="5468526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222480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1029" y="665434"/>
            <a:ext cx="5219154" cy="5273677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4205733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5345" y="838293"/>
            <a:ext cx="5115996" cy="5031118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283861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208" y="100632"/>
            <a:ext cx="5651202" cy="5971233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206859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722" y="175889"/>
            <a:ext cx="5118008" cy="5949948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242252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775" y="491241"/>
            <a:ext cx="5224594" cy="5616624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337793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769" y="515245"/>
            <a:ext cx="5320605" cy="5472607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73739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1777" y="371232"/>
            <a:ext cx="5320605" cy="5760640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123300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2074" y="401524"/>
            <a:ext cx="5115996" cy="5904656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147253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3317" y="586265"/>
            <a:ext cx="5115996" cy="5535174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224487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9763" y="671261"/>
            <a:ext cx="5224594" cy="5256584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fi-FI"/>
              <a:t>Auvo Nieminen, puh. 050 523 5231, ave.nieminen@gmail.com</a:t>
            </a:r>
          </a:p>
        </p:txBody>
      </p:sp>
    </p:spTree>
    <p:extLst>
      <p:ext uri="{BB962C8B-B14F-4D97-AF65-F5344CB8AC3E}">
        <p14:creationId xmlns:p14="http://schemas.microsoft.com/office/powerpoint/2010/main" val="953908133"/>
      </p:ext>
    </p:extLst>
  </p:cSld>
  <p:clrMapOvr>
    <a:masterClrMapping/>
  </p:clrMapOvr>
</p:sld>
</file>

<file path=ppt/theme/theme1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441</TotalTime>
  <Words>198</Words>
  <Application>Microsoft Office PowerPoint</Application>
  <PresentationFormat>Näytössä katseltava diaesitys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Kuiskaus</vt:lpstr>
      <vt:lpstr>Heinsuon kuvat 12.04.17 oppimiskäsitys ja yhteistyö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Lahden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Arvot - yleistä</dc:title>
  <dc:creator>Auvo Nieminen</dc:creator>
  <cp:lastModifiedBy>Auvo Nieminen</cp:lastModifiedBy>
  <cp:revision>54</cp:revision>
  <dcterms:created xsi:type="dcterms:W3CDTF">2001-11-12T11:10:34Z</dcterms:created>
  <dcterms:modified xsi:type="dcterms:W3CDTF">2017-04-13T07:28:28Z</dcterms:modified>
</cp:coreProperties>
</file>