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4" roundtripDataSignature="AMtx7mh5lOnSXBEgwU1rHidQe44Xy9Ne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MnHE3RrcWkA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s://m.youtube.com/watch?v=MnHE3RrcWk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i"/>
              <a:t>4. Maaperä ja maankohoaminen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/>
              <a:t>Maaperä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52475"/>
            <a:ext cx="3122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Maaperä käsittää kallioperän päällä olevan irtonaisen maa-aineksen. Se koostuu eri maalajitteista.</a:t>
            </a:r>
            <a:endParaRPr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8513" l="17114" r="11208" t="15050"/>
          <a:stretch/>
        </p:blipFill>
        <p:spPr>
          <a:xfrm>
            <a:off x="3223951" y="288390"/>
            <a:ext cx="5709903" cy="456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/>
              <a:t>Kivennäismaalajit</a:t>
            </a:r>
            <a:endParaRPr/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0" y="1056825"/>
            <a:ext cx="44181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Kivennäismaalajit ovat syntyneet, kun kallio on rapautunut ja jauhautunut hienommiksi aineiksi.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Raekokonsa perusteella kivennäismaalajit jaetaan viiteen ryhmään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sora,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hiekka,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hieta,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hiesu,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savi.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Yleisin kivennäismaalaji on moreeni, joka muodostuu muun muassa hiekasta ja sorasta.</a:t>
            </a:r>
            <a:endParaRPr/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5581" y="1056825"/>
            <a:ext cx="4529626" cy="30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/>
              <a:t>Eloperäiset maalajit</a:t>
            </a:r>
            <a:endParaRPr/>
          </a:p>
        </p:txBody>
      </p:sp>
      <p:sp>
        <p:nvSpPr>
          <p:cNvPr id="75" name="Google Shape;75;p4"/>
          <p:cNvSpPr txBox="1"/>
          <p:nvPr>
            <p:ph idx="1" type="body"/>
          </p:nvPr>
        </p:nvSpPr>
        <p:spPr>
          <a:xfrm>
            <a:off x="311700" y="1152475"/>
            <a:ext cx="4439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Eloperäiset maalajit ovat saaneet alkunsa maahan joutuneista ja maatuneista kasvien kuolleista lehdistä, juurista, oksista sekä eläinten jäänteistä.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Eloperäisen maalajeja: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Turve,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Multa,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Lieju,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Muta.</a:t>
            </a:r>
            <a:endParaRPr/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4359" y="1152475"/>
            <a:ext cx="4602149" cy="309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/>
              <a:t>Tuntitehtävä: Maalajien jaottelu ja syntytavat</a:t>
            </a:r>
            <a:endParaRPr/>
          </a:p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i"/>
              <a:t>Selvitä millaisia maalajeja esiintyy ja kuinka ne ovat syntyneet. Etsi tietoa maalajeista, kuten raekoko, esiintymisympäristö ja sijainti kartalla. Liitä mukaan kuvia eri maalajeista, joko internetistä löytämiäsi tai luonnosta kuvaamiasi. 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fi"/>
              <a:t>Tee tehtävä joko Docs- tai Slide- tiedostoon. Palauta tehtävä pedanet kirjan kappaleen 4 tehtävät sivun palautuskansioon. Muista lähdeluettelo tiedoston loppuun.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fi"/>
              <a:t>Tehtävä arvioidaan hyväksytty / hylätty. 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i="1" lang="fi"/>
              <a:t>Arvioitavien hyväksytysti suoritettujen tehtävien määrä vaikuttaa korottavasti maantiedon päättöarvosanaan.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i"/>
              <a:t>Maankohoaminen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/>
              <a:t>Maankohoaminen</a:t>
            </a:r>
            <a:endParaRPr/>
          </a:p>
        </p:txBody>
      </p:sp>
      <p:sp>
        <p:nvSpPr>
          <p:cNvPr id="93" name="Google Shape;93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Tämä video kertoo maan kohoamisesta. &#10;&#10;Ruotsin Korkea Rannikko ja Suomen Merenkurkun saaristo muodostavat kokonaisuuden, missä mannerjään etenemisen jäljet ja maankohoaminen ovat selvimmin havaittavissa. &#10;&#10;Korkea Rannikko ja Merenkurkun saaristo muodostavat yhdessä Unescon maailmanperintökomitean valitseman luontokohteen. Maailmanperintökohde on paikka, kohde tai laajahko alue, joka ainutlaatuisella tavalla kertoo maan ja ihmisen historiasta." id="94" name="Google Shape;94;p7" title="Maailmanperintökohde Korkea Rannikko/ Merenkurkun saarist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400" y="-12604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 txBox="1"/>
          <p:nvPr/>
        </p:nvSpPr>
        <p:spPr>
          <a:xfrm>
            <a:off x="2970926" y="508625"/>
            <a:ext cx="6024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u="sng">
                <a:solidFill>
                  <a:schemeClr val="hlink"/>
                </a:solidFill>
                <a:hlinkClick r:id="rId5"/>
              </a:rPr>
              <a:t>https://m.youtube.com/watch?v=MnHE3RrcWkA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/>
              <a:t>Tuntitehtävä: Maankohoamisen merkit ja seuraukset Suomessa</a:t>
            </a:r>
            <a:endParaRPr/>
          </a:p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311688" y="145488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i"/>
              <a:t>Selvitä kirjan kappaleen ja internetin avulla miten maankohoaminen näkyy Suomessa. Millaisia vaikutuksia maankohoamisella on ollut ja tulee olemaan. Kirjoita tekstin alkuun mistä maankohoaminen johtuu.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fi"/>
              <a:t>Tee tehtävä joko Docs-tiedostoon. Palauta tehtävä pedanet kirjan kappaleen 4 tehtävät sivun palautuskansioon. Muista lähdeluettelo tiedoston loppuun. Käytä halutessasi tekstin aiheisiin liittyviä kuvia.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fi"/>
              <a:t>Tehtävä arvioidaan hyväksytty / hylätty. 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i="1" lang="fi"/>
              <a:t>Arvioitavien hyväksytysti suoritettujen tehtävien määrä vaikuttaa korottavasti maantiedon päättöarvosanaan.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