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6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0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5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2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29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9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7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4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9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83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2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1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5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75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4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9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FF823-2D42-46A7-AF69-C8EA74A66099}" type="datetimeFigureOut">
              <a:rPr lang="fi-FI" smtClean="0"/>
              <a:t>5.8.2024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22146A-D028-458D-AEFC-7FD319A98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7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/>
              <a:t>Yhteiskunnan tavoitteena kansalaisten hyvä elämä s. 10-13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Jokainen toivoo hyvää elämää, mutta käsitykset siitä, mitä hyvään elämään kuuluu, vaihtelevat</a:t>
            </a:r>
          </a:p>
          <a:p>
            <a:r>
              <a:rPr lang="fi-FI" dirty="0"/>
              <a:t>Siksi yhteiskunnissa voidaan vain luoda yleiset kriteerit ja olosuhteet, joissa hyvä elämä voisi toteutua</a:t>
            </a:r>
          </a:p>
          <a:p>
            <a:r>
              <a:rPr lang="fi-FI" dirty="0"/>
              <a:t>yhteiskunta voi esim. taata </a:t>
            </a:r>
            <a:r>
              <a:rPr lang="fi-FI" dirty="0" err="1"/>
              <a:t>tietyt</a:t>
            </a:r>
            <a:r>
              <a:rPr lang="fi-FI" dirty="0"/>
              <a:t> vapaudet, järjestää maksuttoman opetuksen, taata yleisen turvallisuuden ja tuomita muiden oikeuksia rikkoneet</a:t>
            </a:r>
          </a:p>
          <a:p>
            <a:r>
              <a:rPr lang="fi-FI" dirty="0"/>
              <a:t>Yhteiskunta voi myös ohjata kansalaisia tekemään järkeviä valintoja (alkoholi- ja tupakkalainsäädäntö)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365124"/>
            <a:ext cx="10568189" cy="6190221"/>
          </a:xfrm>
        </p:spPr>
        <p:txBody>
          <a:bodyPr/>
          <a:lstStyle/>
          <a:p>
            <a:r>
              <a:rPr lang="fi-FI" dirty="0"/>
              <a:t>Käytännössä kuitenkaan hyvän elämän kriteerit eivät toteudu kaikilla samalla tavalla (hyvä- ja huono-osaiset)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/>
              <a:t>Kuka on vastuussa kansalaisten hyvinvoinnista?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338" y="2205872"/>
            <a:ext cx="9652259" cy="3912124"/>
          </a:xfrm>
        </p:spPr>
        <p:txBody>
          <a:bodyPr>
            <a:normAutofit lnSpcReduction="10000"/>
          </a:bodyPr>
          <a:lstStyle/>
          <a:p>
            <a:r>
              <a:rPr lang="fi-FI" u="sng" dirty="0"/>
              <a:t>Liberalistit: </a:t>
            </a:r>
            <a:r>
              <a:rPr lang="fi-FI" dirty="0"/>
              <a:t>yksilö saa toimia haluamallaan tavalla kunhan ei vahingoita muita. Korostavat yksilön oikeuksia ja vapauksia. Verotus on matala ja palvelut kustannetaan itse. Nykyisin korostavat yövartijavaltiota: kriisitilanteissa valtion etu menee yksityisen edun edelle. Yksilö vastuussa itse hyvinvoinnistaan.</a:t>
            </a:r>
          </a:p>
          <a:p>
            <a:r>
              <a:rPr lang="fi-FI" u="sng" dirty="0" err="1"/>
              <a:t>Kommunitaristit</a:t>
            </a:r>
            <a:r>
              <a:rPr lang="fi-FI" u="sng" dirty="0"/>
              <a:t>:</a:t>
            </a:r>
            <a:r>
              <a:rPr lang="fi-FI" dirty="0"/>
              <a:t> Korostaa valtion merkitystä ja valtio takaa yhteisen edun toteutumisen. Valtio takaa vapauden, tasa-arvon ja esimerkiksi </a:t>
            </a:r>
            <a:r>
              <a:rPr lang="fi-FI" dirty="0" err="1"/>
              <a:t>minimitoimeentulon</a:t>
            </a:r>
            <a:r>
              <a:rPr lang="fi-FI" dirty="0"/>
              <a:t>. Yhteiskunta keskeisessä asemassa </a:t>
            </a:r>
            <a:r>
              <a:rPr lang="fi-FI"/>
              <a:t>hyvinvoinnin turvaajana.</a:t>
            </a:r>
            <a:endParaRPr lang="fi-FI" dirty="0"/>
          </a:p>
          <a:p>
            <a:r>
              <a:rPr lang="fi-FI" dirty="0"/>
              <a:t>Nykyisin länsimaissa tavoitteena ns. kansalaisyhteiskunta, jossa kansalaiset ovat aktiivisesti mukana hallinnossa ja palveluiden</a:t>
            </a:r>
          </a:p>
        </p:txBody>
      </p:sp>
    </p:spTree>
    <p:extLst>
      <p:ext uri="{BB962C8B-B14F-4D97-AF65-F5344CB8AC3E}">
        <p14:creationId xmlns:p14="http://schemas.microsoft.com/office/powerpoint/2010/main" val="38115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6734"/>
          </a:xfrm>
        </p:spPr>
        <p:txBody>
          <a:bodyPr/>
          <a:lstStyle/>
          <a:p>
            <a:r>
              <a:rPr lang="fi-FI" dirty="0"/>
              <a:t>Tuottamisessa erilaisten puolueiden, järjestöjen ja yhdistysten kautta</a:t>
            </a:r>
          </a:p>
        </p:txBody>
      </p:sp>
    </p:spTree>
    <p:extLst>
      <p:ext uri="{BB962C8B-B14F-4D97-AF65-F5344CB8AC3E}">
        <p14:creationId xmlns:p14="http://schemas.microsoft.com/office/powerpoint/2010/main" val="1159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185</Words>
  <Application>Microsoft Office PowerPoint</Application>
  <PresentationFormat>Laajakuva</PresentationFormat>
  <Paragraphs>12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Yhteiskunnan tavoitteena kansalaisten hyvä elämä s. 10-13</vt:lpstr>
      <vt:lpstr>PowerPoint-esitys</vt:lpstr>
      <vt:lpstr>Kuka on vastuussa kansalaisten hyvinvoinnista?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Yhteiskunnan tavoitteena kansalaisten hyvä elämä s. 14-20</dc:title>
  <dc:creator>Minna</dc:creator>
  <cp:lastModifiedBy>Kaartinen Minna</cp:lastModifiedBy>
  <cp:revision>8</cp:revision>
  <dcterms:created xsi:type="dcterms:W3CDTF">2014-09-21T14:06:04Z</dcterms:created>
  <dcterms:modified xsi:type="dcterms:W3CDTF">2024-08-05T09:38:40Z</dcterms:modified>
</cp:coreProperties>
</file>