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0b42b9bc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0b42b9b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0b42b9bce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40b42b9bce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0b42b9bce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0b42b9bce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0b42b9bce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40b42b9bce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0b42b9bce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0b42b9bce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0b42b9bce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0b42b9bc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0b42b9bc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0b42b9bc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0b42b9bc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0b42b9bc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0b42b9bce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0b42b9bc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0b42b9bc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0b42b9bc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0b42b9bce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0b42b9bce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0b42b9bce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0b42b9bce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0b42b9bce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0b42b9bce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825" y="1704975"/>
            <a:ext cx="1905000" cy="17335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211 Etuajo- oikeutettu tie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521b Ajoneuvojen sijoitus pysäköintipaikalla</a:t>
            </a:r>
            <a:endParaRPr/>
          </a:p>
        </p:txBody>
      </p:sp>
      <p:pic>
        <p:nvPicPr>
          <p:cNvPr id="109" name="Google Shape;10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5875" y="1738313"/>
            <a:ext cx="1666875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632 Ajokaista yläpuolinen viitta</a:t>
            </a:r>
            <a:endParaRPr/>
          </a:p>
        </p:txBody>
      </p:sp>
      <p:pic>
        <p:nvPicPr>
          <p:cNvPr id="115" name="Google Shape;11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8675" y="2290950"/>
            <a:ext cx="2781300" cy="4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612 Suunnistustaulu</a:t>
            </a:r>
            <a:endParaRPr/>
          </a:p>
        </p:txBody>
      </p:sp>
      <p:pic>
        <p:nvPicPr>
          <p:cNvPr id="121" name="Google Shape;12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5425" y="1859650"/>
            <a:ext cx="3787775" cy="14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614 Kiertotien suunnistustaulu</a:t>
            </a:r>
            <a:endParaRPr/>
          </a:p>
        </p:txBody>
      </p:sp>
      <p:pic>
        <p:nvPicPr>
          <p:cNvPr id="127" name="Google Shape;12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7325" y="996850"/>
            <a:ext cx="1524000" cy="238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212 Etuajo-oikeuden päättyminen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825" y="1704975"/>
            <a:ext cx="1905000" cy="173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231 Väistämisvelvollisuus risteyksessä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825" y="1704975"/>
            <a:ext cx="1905000" cy="173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221 Etuajo-oikeus kohdatessa</a:t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825" y="1704975"/>
            <a:ext cx="1905000" cy="173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411 Pakollinen ajosuunta</a:t>
            </a:r>
            <a:endParaRPr/>
          </a:p>
        </p:txBody>
      </p:sp>
      <p:pic>
        <p:nvPicPr>
          <p:cNvPr id="79" name="Google Shape;7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1125" y="1738313"/>
            <a:ext cx="1676400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311 Ajoneuvolla ajo kielletty</a:t>
            </a:r>
            <a:endParaRPr/>
          </a:p>
        </p:txBody>
      </p:sp>
      <p:pic>
        <p:nvPicPr>
          <p:cNvPr id="85" name="Google Shape;8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5888" y="1738313"/>
            <a:ext cx="1666875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122 Kaksisuuntainen liikenne</a:t>
            </a:r>
            <a:endParaRPr/>
          </a:p>
        </p:txBody>
      </p:sp>
      <p:pic>
        <p:nvPicPr>
          <p:cNvPr id="91" name="Google Shape;9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825" y="1738300"/>
            <a:ext cx="1905000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521 Pysäköintipaikka</a:t>
            </a:r>
            <a:endParaRPr/>
          </a:p>
        </p:txBody>
      </p:sp>
      <p:pic>
        <p:nvPicPr>
          <p:cNvPr id="97" name="Google Shape;9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5888" y="1738313"/>
            <a:ext cx="1666875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/>
        </p:nvSpPr>
        <p:spPr>
          <a:xfrm>
            <a:off x="4811725" y="3608125"/>
            <a:ext cx="425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416 Pakollinen kiertosuunta</a:t>
            </a:r>
            <a:endParaRPr/>
          </a:p>
        </p:txBody>
      </p:sp>
      <p:pic>
        <p:nvPicPr>
          <p:cNvPr id="103" name="Google Shape;10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5888" y="1738313"/>
            <a:ext cx="1666875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