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9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5GiVUqR9wQ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id/04df6802982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6B7ADE4-E003-CA4D-AD8F-88A398D6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77" y="2061838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 err="1"/>
              <a:t>Kalastus</a:t>
            </a:r>
            <a:br>
              <a:rPr lang="en-US" sz="4800" dirty="0"/>
            </a:br>
            <a:r>
              <a:rPr lang="en-US" sz="4800" dirty="0" err="1"/>
              <a:t>Samu</a:t>
            </a:r>
            <a:r>
              <a:rPr lang="en-US" sz="4800" dirty="0"/>
              <a:t> </a:t>
            </a:r>
            <a:r>
              <a:rPr lang="en-US" sz="4800" dirty="0" err="1"/>
              <a:t>Salkosalo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5557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8DD3824-8B1F-FB47-9B8D-0C86B85C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77" y="2061838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 err="1"/>
              <a:t>Kalastukseen</a:t>
            </a:r>
            <a:r>
              <a:rPr lang="en-US" sz="4800" dirty="0"/>
              <a:t> </a:t>
            </a:r>
            <a:r>
              <a:rPr lang="en-US" sz="4800" dirty="0" err="1"/>
              <a:t>tarvittavia</a:t>
            </a:r>
            <a:r>
              <a:rPr lang="en-US" sz="4800" dirty="0"/>
              <a:t> </a:t>
            </a:r>
            <a:r>
              <a:rPr lang="en-US" sz="4800" dirty="0" err="1"/>
              <a:t>välineitä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577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35534-682E-476B-914D-15422535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7D345A23-B9A1-48A1-861C-6DBE40372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6D0C803-C314-438E-AD46-FA855FC67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CDB9016-F3D8-4C30-B1EE-E7642BFE2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B2D769C-5C70-4AE1-B8B2-BDED13B6D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1D80447-B068-4D68-8F67-C72761A52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773E7B3-5778-470B-8BF1-DEE9CA194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FE7164F-39D2-426B-AC5E-51CAA5BCD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10864D3-2ED1-4B11-AD49-AED660E6A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7CE9E17-84B8-45E8-81B8-05B516EB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2F2A78B-4191-4164-8A51-0551B12C1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59EA929-F27D-43FC-8B74-D7063F4D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65170C64-5500-4111-9F32-3CC0BF07C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49D35D5-A3E7-42D8-9662-11A32C0D8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06AE47C-748A-41FB-A99B-32820FA8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F15F2EE8-787F-4F49-BF17-82AE98EB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DA12EAE6-CEF6-4DB8-8B8C-2D209C86C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560AA5BA-7BB1-47A6-818E-B12EA58FE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DF899BEE-3975-46EB-B60F-139ABA2E1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1B8C8F1-768E-46A7-A303-F1867EC84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58D728-38DC-444F-90A1-10FD8D28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3328CA4-841D-4CC3-975C-48A598EC3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9C2DF9A-E845-45FB-AB63-5873CFBAA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9AA02BC-DB57-4276-B40A-90FC4E48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8E826A1-B5D9-42FE-80FC-8C0F48AA3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58DEA5-15E4-4494-801D-2EB7F0F58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CD5FCFA-43B5-4D67-91C3-9498CD3BA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9CB3CF32-3381-43BB-BAB8-552CBBC75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3C3F391-9332-4F10-8393-EC46300D4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AB84DA67-3B21-483B-8382-405D64716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BE3712AE-B7E3-476F-AEA1-7381904AF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67F5AB3A-6147-472B-88A1-B23BDEA7E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9D71156C-715C-4953-8692-2CC4935D5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06C21CFC-F9BA-4867-ADE0-D0450FC57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501206D4-C7F0-44A8-AF63-D9BF6F880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C36145A6-2743-4C33-B63B-D7E30E2F8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33E70A18-4FC8-497C-A96F-BF8406269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EC5E54BF-6ECD-4C4E-981F-27FDFA8A8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DE3C4A23-AAE2-4C0B-A347-284CA830F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91964F5A-92C5-461E-9AC5-E3872C6C9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5DDAAD4-2942-4922-B3AC-8A97CD9A1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A949755-9B74-4AE3-B706-79F48B8FD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11C745CB-E804-4038-8D07-511F8DF5F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C0DC94D3-C297-4266-8446-56E3ECEE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4F50F396-96FC-41BE-B35D-AD6D37D3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C3C2A81-27C3-45B0-B6ED-A03BFDBD6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420442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77003D3-9095-5E43-9118-C8B5E13C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3" y="90323"/>
            <a:ext cx="2889922" cy="4030682"/>
          </a:xfrm>
          <a:prstGeom prst="rect">
            <a:avLst/>
          </a:prstGeom>
          <a:ln w="12700"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68F6A21-66AA-8D4E-85A0-DAB55F78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42" y="633480"/>
            <a:ext cx="2944368" cy="2944368"/>
          </a:xfrm>
          <a:prstGeom prst="rect">
            <a:avLst/>
          </a:prstGeom>
          <a:ln w="12700">
            <a:noFill/>
          </a:ln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AE41B393-09B9-694D-A751-0CFA23968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36429" y="633480"/>
            <a:ext cx="2944368" cy="2944368"/>
          </a:xfrm>
          <a:prstGeom prst="rect">
            <a:avLst/>
          </a:prstGeom>
          <a:ln w="12700">
            <a:noFill/>
          </a:ln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4042B08-EEA8-B04C-9AD6-E32C9499E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151" y="633480"/>
            <a:ext cx="2944368" cy="2944368"/>
          </a:xfrm>
          <a:prstGeom prst="rect">
            <a:avLst/>
          </a:prstGeom>
          <a:ln w="12700">
            <a:noFill/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C62E68F-9142-4E05-AB0E-E534CE58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4" name="Isosceles Triangle 39">
              <a:extLst>
                <a:ext uri="{FF2B5EF4-FFF2-40B4-BE49-F238E27FC236}">
                  <a16:creationId xmlns:a16="http://schemas.microsoft.com/office/drawing/2014/main" id="{3C802DC3-CD09-4D6D-83DF-A3C0D8AF8F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0D793E7-05C8-49C9-A1A9-2E0FFB298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CE8C9233-955B-8248-A8B2-7F183728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Puukko, </a:t>
            </a:r>
            <a:r>
              <a:rPr lang="en-US" dirty="0" err="1"/>
              <a:t>pihdit</a:t>
            </a:r>
            <a:r>
              <a:rPr lang="en-US" dirty="0"/>
              <a:t> </a:t>
            </a:r>
            <a:r>
              <a:rPr lang="en-US" dirty="0" err="1"/>
              <a:t>haukia</a:t>
            </a:r>
            <a:r>
              <a:rPr lang="en-US" dirty="0"/>
              <a:t> </a:t>
            </a:r>
            <a:r>
              <a:rPr lang="en-US" dirty="0" err="1"/>
              <a:t>varten</a:t>
            </a:r>
            <a:r>
              <a:rPr lang="en-US" dirty="0"/>
              <a:t>, </a:t>
            </a:r>
            <a:r>
              <a:rPr lang="en-US" dirty="0" err="1"/>
              <a:t>haavi</a:t>
            </a:r>
            <a:r>
              <a:rPr lang="en-US" dirty="0"/>
              <a:t>, </a:t>
            </a:r>
            <a:r>
              <a:rPr lang="en-US" dirty="0" err="1"/>
              <a:t>kuitusiima</a:t>
            </a:r>
            <a:r>
              <a:rPr lang="en-US" dirty="0"/>
              <a:t> </a:t>
            </a:r>
            <a:r>
              <a:rPr lang="en-US" dirty="0" err="1"/>
              <a:t>sakset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7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1512F7-D9E1-A449-9486-1065A764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306" y="1477651"/>
            <a:ext cx="2929372" cy="2468207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dirty="0" err="1">
                <a:solidFill>
                  <a:schemeClr val="tx2"/>
                </a:solidFill>
              </a:rPr>
              <a:t>Uistimia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9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8E18BF9-BE2F-4F49-9027-66E3DDBC0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48" r="1" b="1"/>
          <a:stretch/>
        </p:blipFill>
        <p:spPr>
          <a:xfrm>
            <a:off x="932740" y="46140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653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873AC1-BAC0-4144-B779-8342625E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Palomarsolmu</a:t>
            </a:r>
            <a:r>
              <a:rPr lang="fi-FI" dirty="0"/>
              <a:t> kuitusiimalle (itse kuvattua </a:t>
            </a:r>
            <a:r>
              <a:rPr lang="fi-FI" dirty="0" err="1"/>
              <a:t>klippia</a:t>
            </a:r>
            <a:r>
              <a:rPr lang="fi-FI" dirty="0"/>
              <a:t> en saanut ladattua)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433F54-E381-6942-AD8B-7022A7A65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https://youtu.be/c5GiVUqR9wQ</a:t>
            </a:r>
            <a:endParaRPr lang="fi-FI" dirty="0"/>
          </a:p>
          <a:p>
            <a:r>
              <a:rPr lang="fi-FI" dirty="0"/>
              <a:t>Oma linkki tähän solmun tekemisestä</a:t>
            </a:r>
          </a:p>
        </p:txBody>
      </p:sp>
    </p:spTree>
    <p:extLst>
      <p:ext uri="{BB962C8B-B14F-4D97-AF65-F5344CB8AC3E}">
        <p14:creationId xmlns:p14="http://schemas.microsoft.com/office/powerpoint/2010/main" val="77797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47E7498-2D2B-3044-BFC8-F90F7E18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fi-FI" sz="3200" dirty="0">
                <a:solidFill>
                  <a:schemeClr val="tx2"/>
                </a:solidFill>
              </a:rPr>
              <a:t>Omia kuvia ja </a:t>
            </a:r>
            <a:r>
              <a:rPr lang="fi-FI" sz="3200" dirty="0" err="1">
                <a:solidFill>
                  <a:schemeClr val="tx2"/>
                </a:solidFill>
              </a:rPr>
              <a:t>klippejä</a:t>
            </a:r>
            <a:endParaRPr lang="fi-FI" sz="3200" dirty="0">
              <a:solidFill>
                <a:schemeClr val="tx2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628DB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DD22424-7A34-524C-887D-E694C89D7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8" r="15653" b="-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55C75EA-BA80-BF4B-987D-E7ED5CD0E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2338388"/>
            <a:ext cx="4099607" cy="3678237"/>
          </a:xfrm>
        </p:spPr>
        <p:txBody>
          <a:bodyPr>
            <a:normAutofit/>
          </a:bodyPr>
          <a:lstStyle/>
          <a:p>
            <a:pPr>
              <a:buClr>
                <a:srgbClr val="628DBE"/>
              </a:buClr>
            </a:pPr>
            <a:r>
              <a:rPr lang="fi-FI" dirty="0">
                <a:hlinkClick r:id="rId3"/>
              </a:rPr>
              <a:t>https://peda.net/id/04df6802982</a:t>
            </a:r>
            <a:endParaRPr lang="fi-FI" dirty="0"/>
          </a:p>
          <a:p>
            <a:pPr>
              <a:buClr>
                <a:srgbClr val="628DBE"/>
              </a:buClr>
            </a:pPr>
            <a:r>
              <a:rPr lang="fi-FI" dirty="0">
                <a:hlinkClick r:id="rId3"/>
              </a:rPr>
              <a:t>https://peda.net/id/04df6802982</a:t>
            </a:r>
            <a:endParaRPr lang="fi-FI" dirty="0"/>
          </a:p>
          <a:p>
            <a:pPr>
              <a:buClr>
                <a:srgbClr val="628DBE"/>
              </a:buClr>
            </a:pPr>
            <a:endParaRPr lang="fi-FI" dirty="0"/>
          </a:p>
          <a:p>
            <a:pPr>
              <a:buClr>
                <a:srgbClr val="628DBE"/>
              </a:buClr>
            </a:pPr>
            <a:r>
              <a:rPr lang="fi-FI" dirty="0"/>
              <a:t>Tähän oma </a:t>
            </a:r>
            <a:r>
              <a:rPr lang="fi-FI" dirty="0" err="1"/>
              <a:t>klippi</a:t>
            </a:r>
            <a:r>
              <a:rPr lang="fi-FI" dirty="0"/>
              <a:t> missä heitän virveliä sekä nappaan kalan</a:t>
            </a:r>
          </a:p>
          <a:p>
            <a:pPr>
              <a:buClr>
                <a:srgbClr val="628DBE"/>
              </a:buClr>
            </a:pPr>
            <a:endParaRPr lang="fi-FI" dirty="0"/>
          </a:p>
          <a:p>
            <a:pPr>
              <a:buClr>
                <a:srgbClr val="628DBE"/>
              </a:buClr>
            </a:pPr>
            <a:endParaRPr lang="fi-FI" dirty="0"/>
          </a:p>
          <a:p>
            <a:pPr>
              <a:buClr>
                <a:srgbClr val="628DBE"/>
              </a:buClr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044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5E56DE6-B4E1-1044-9DF9-D090F512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77" y="2061838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 err="1"/>
              <a:t>Kalastaa</a:t>
            </a:r>
            <a:r>
              <a:rPr lang="en-US" sz="4800" dirty="0"/>
              <a:t> </a:t>
            </a:r>
            <a:r>
              <a:rPr lang="en-US" sz="4800" dirty="0" err="1"/>
              <a:t>voi</a:t>
            </a:r>
            <a:r>
              <a:rPr lang="en-US" sz="4800" dirty="0"/>
              <a:t> </a:t>
            </a:r>
            <a:r>
              <a:rPr lang="en-US" sz="4800" dirty="0" err="1"/>
              <a:t>monella</a:t>
            </a:r>
            <a:r>
              <a:rPr lang="en-US" sz="4800" dirty="0"/>
              <a:t> </a:t>
            </a:r>
            <a:r>
              <a:rPr lang="en-US" sz="4800" dirty="0" err="1"/>
              <a:t>tavalla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8704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70A98CA-71CF-41CD-937B-85079588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26EE7-A508-4EF7-AFBF-63D7A596E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7FEE73E-FB69-4E9E-BF08-78CA18862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66170EB5-3039-D149-BFE2-C83ABA82D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0" y="428305"/>
            <a:ext cx="5973588" cy="3345209"/>
          </a:xfrm>
          <a:prstGeom prst="rect">
            <a:avLst/>
          </a:prstGeom>
          <a:ln w="12700"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4A3A900-4A2C-F34F-BFFE-A97DF1B5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48" y="424712"/>
            <a:ext cx="5966465" cy="3352395"/>
          </a:xfrm>
          <a:prstGeom prst="rect">
            <a:avLst/>
          </a:prstGeom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5FA45-1472-4C71-BA56-6BFB628AD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FD6B05A-C7F9-E842-8A71-EAC20A47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 dirty="0" err="1"/>
              <a:t>Onkiminen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429100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31FAA1-5046-144F-B966-77826EFE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306" y="1477651"/>
            <a:ext cx="2929372" cy="2468207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>
                <a:solidFill>
                  <a:schemeClr val="tx2"/>
                </a:solidFill>
              </a:rPr>
              <a:t>Virvelöinti tai heittely</a:t>
            </a:r>
          </a:p>
        </p:txBody>
      </p:sp>
      <p:sp>
        <p:nvSpPr>
          <p:cNvPr id="59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C9C7B12-173D-2140-8F7F-0E1FA76DC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285"/>
          <a:stretch/>
        </p:blipFill>
        <p:spPr>
          <a:xfrm>
            <a:off x="932740" y="46140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612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70A98CA-71CF-41CD-937B-85079588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26EE7-A508-4EF7-AFBF-63D7A596E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7FEE73E-FB69-4E9E-BF08-78CA18862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F74E77E-CDB5-D844-8EE5-7B5A496E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" y="133707"/>
            <a:ext cx="5973588" cy="3934408"/>
          </a:xfrm>
          <a:prstGeom prst="rect">
            <a:avLst/>
          </a:prstGeom>
          <a:ln w="12700">
            <a:noFill/>
          </a:ln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78EC9AD-9745-444A-8D42-CB29A266B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37148" y="133706"/>
            <a:ext cx="5966465" cy="3934408"/>
          </a:xfrm>
          <a:prstGeom prst="rect">
            <a:avLst/>
          </a:prstGeom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5FA45-1472-4C71-BA56-6BFB628AD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28BBF026-CCED-254B-872B-93EBF06D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/>
              <a:t>Perhokalastus</a:t>
            </a:r>
          </a:p>
        </p:txBody>
      </p:sp>
    </p:spTree>
    <p:extLst>
      <p:ext uri="{BB962C8B-B14F-4D97-AF65-F5344CB8AC3E}">
        <p14:creationId xmlns:p14="http://schemas.microsoft.com/office/powerpoint/2010/main" val="355255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5F197B99-F0D4-C246-8094-DC277337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93" y="4614902"/>
            <a:ext cx="8081960" cy="943954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chemeClr val="tx2"/>
                </a:solidFill>
              </a:rPr>
              <a:t>Pilkkiminen</a:t>
            </a:r>
          </a:p>
        </p:txBody>
      </p:sp>
      <p:sp>
        <p:nvSpPr>
          <p:cNvPr id="58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74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74A6D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A4DBE6B-76A4-2048-BBD4-70665D3A9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57" b="12781"/>
          <a:stretch/>
        </p:blipFill>
        <p:spPr>
          <a:xfrm>
            <a:off x="3215640" y="1120792"/>
            <a:ext cx="5760720" cy="309981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42722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70A98CA-71CF-41CD-937B-85079588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26EE7-A508-4EF7-AFBF-63D7A596E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7FEE73E-FB69-4E9E-BF08-78CA18862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C7FE646-E97C-FF48-80C2-B8026923E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0" y="428305"/>
            <a:ext cx="5973588" cy="3345209"/>
          </a:xfrm>
          <a:prstGeom prst="rect">
            <a:avLst/>
          </a:prstGeom>
          <a:ln w="12700"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E5B14E8-85A1-2845-980E-9F836A79C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48" y="109602"/>
            <a:ext cx="5966465" cy="3982615"/>
          </a:xfrm>
          <a:prstGeom prst="rect">
            <a:avLst/>
          </a:prstGeom>
          <a:ln w="12700">
            <a:noFill/>
          </a:ln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D45FA45-1472-4C71-BA56-6BFB628AD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C5E6E1F9-2D3D-7B48-B2F5-2432904F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/>
              <a:t>Tuulastus</a:t>
            </a:r>
          </a:p>
        </p:txBody>
      </p:sp>
    </p:spTree>
    <p:extLst>
      <p:ext uri="{BB962C8B-B14F-4D97-AF65-F5344CB8AC3E}">
        <p14:creationId xmlns:p14="http://schemas.microsoft.com/office/powerpoint/2010/main" val="69826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F03DC5-C35B-D348-84A5-697CF177B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Katiska</a:t>
            </a:r>
            <a:br>
              <a:rPr lang="fi-FI" dirty="0"/>
            </a:br>
            <a:r>
              <a:rPr lang="fi-FI" dirty="0"/>
              <a:t>oma </a:t>
            </a:r>
            <a:r>
              <a:rPr lang="fi-FI" dirty="0" err="1"/>
              <a:t>klippi</a:t>
            </a:r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E992878-6DBD-1F43-AC36-1A5F612F9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9301" y="649867"/>
            <a:ext cx="4643437" cy="47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5327CD12-A6CF-489C-ADCF-17D7E56C7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4E48C8E-1009-4750-9630-436223C9E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70ACFF1E-E5E6-43E9-A5B7-33E0BEBD6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">
              <a:extLst>
                <a:ext uri="{FF2B5EF4-FFF2-40B4-BE49-F238E27FC236}">
                  <a16:creationId xmlns:a16="http://schemas.microsoft.com/office/drawing/2014/main" id="{C217FABC-C638-4392-847B-1D5D24ACF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">
              <a:extLst>
                <a:ext uri="{FF2B5EF4-FFF2-40B4-BE49-F238E27FC236}">
                  <a16:creationId xmlns:a16="http://schemas.microsoft.com/office/drawing/2014/main" id="{5F4D7986-89F7-4A82-BCE1-D3748FA19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086EDA91-62A8-4A58-8FD1-50579B98C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">
              <a:extLst>
                <a:ext uri="{FF2B5EF4-FFF2-40B4-BE49-F238E27FC236}">
                  <a16:creationId xmlns:a16="http://schemas.microsoft.com/office/drawing/2014/main" id="{D2FE2666-E34E-4114-988D-0D6E0E7EF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30447EE7-0C29-4B15-AABB-C0C4A8F6A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id="{D5347D5C-1205-4D74-AA55-A6AC8C781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id="{13696D3F-405F-490D-AF68-9BBDC7DDD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id="{8194048F-FCD0-4944-9723-14BFD0715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">
              <a:extLst>
                <a:ext uri="{FF2B5EF4-FFF2-40B4-BE49-F238E27FC236}">
                  <a16:creationId xmlns:a16="http://schemas.microsoft.com/office/drawing/2014/main" id="{F634E52A-02AD-4955-AA3F-8E8935F41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5">
              <a:extLst>
                <a:ext uri="{FF2B5EF4-FFF2-40B4-BE49-F238E27FC236}">
                  <a16:creationId xmlns:a16="http://schemas.microsoft.com/office/drawing/2014/main" id="{99E661E3-26F4-4992-B424-91AAE0A00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65FC5C1D-91B5-4EBF-9A3E-BB5DC1E2A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6D39CDA7-D7D3-4FED-B2BA-40464AA42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8">
              <a:extLst>
                <a:ext uri="{FF2B5EF4-FFF2-40B4-BE49-F238E27FC236}">
                  <a16:creationId xmlns:a16="http://schemas.microsoft.com/office/drawing/2014/main" id="{F7F716E2-501F-47E8-9626-D9EC5492C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3074FC5C-533A-4B99-8B9E-ED1C65AE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0">
              <a:extLst>
                <a:ext uri="{FF2B5EF4-FFF2-40B4-BE49-F238E27FC236}">
                  <a16:creationId xmlns:a16="http://schemas.microsoft.com/office/drawing/2014/main" id="{00EDCFC2-0B77-4D95-8F8E-DB60A85F2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974CB405-A36B-4456-9DE3-EBE212552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BD84B494-4095-4E61-B65F-34F5C6BC8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3">
              <a:extLst>
                <a:ext uri="{FF2B5EF4-FFF2-40B4-BE49-F238E27FC236}">
                  <a16:creationId xmlns:a16="http://schemas.microsoft.com/office/drawing/2014/main" id="{33484AA0-BE6E-4F8B-85CF-9C4C750FF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7D38E5F-6E59-41DA-B3CA-6AD28BF6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3893141"/>
            <a:ext cx="8845667" cy="1771275"/>
            <a:chOff x="1669293" y="3893141"/>
            <a:chExt cx="8845667" cy="1771275"/>
          </a:xfrm>
        </p:grpSpPr>
        <p:sp>
          <p:nvSpPr>
            <p:cNvPr id="132" name="Isosceles Triangle 39">
              <a:extLst>
                <a:ext uri="{FF2B5EF4-FFF2-40B4-BE49-F238E27FC236}">
                  <a16:creationId xmlns:a16="http://schemas.microsoft.com/office/drawing/2014/main" id="{9AF9BC5C-44FD-4080-8C54-CC4E5F83F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A884903-3516-494A-B966-3E7651567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3893141"/>
              <a:ext cx="8845667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71EBF5F-869B-E94F-9247-2093D89B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3980237"/>
            <a:ext cx="867229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/>
              <a:t>Ravustus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2019510-1F68-48FE-8C72-905BF5582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032" y="1179555"/>
            <a:ext cx="8850737" cy="26214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33E04AEB-121B-104C-8611-E2DE267AA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138"/>
          <a:stretch/>
        </p:blipFill>
        <p:spPr>
          <a:xfrm>
            <a:off x="1858436" y="1432753"/>
            <a:ext cx="8573095" cy="230248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64318426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87</Words>
  <Application>Microsoft Macintosh PowerPoint</Application>
  <PresentationFormat>Laajakuva</PresentationFormat>
  <Paragraphs>21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Calibri Light</vt:lpstr>
      <vt:lpstr>Rockwell</vt:lpstr>
      <vt:lpstr>Wingdings</vt:lpstr>
      <vt:lpstr>Atlas</vt:lpstr>
      <vt:lpstr>Kalastus Samu Salkosalo</vt:lpstr>
      <vt:lpstr>Kalastaa voi monella tavalla</vt:lpstr>
      <vt:lpstr>Onkiminen</vt:lpstr>
      <vt:lpstr>Virvelöinti tai heittely</vt:lpstr>
      <vt:lpstr>Perhokalastus</vt:lpstr>
      <vt:lpstr>Pilkkiminen</vt:lpstr>
      <vt:lpstr>Tuulastus</vt:lpstr>
      <vt:lpstr>Katiska oma klippi</vt:lpstr>
      <vt:lpstr>Ravustus</vt:lpstr>
      <vt:lpstr>Kalastukseen tarvittavia välineitä</vt:lpstr>
      <vt:lpstr>Puukko, pihdit haukia varten, haavi, kuitusiima sakset</vt:lpstr>
      <vt:lpstr>Uistimia</vt:lpstr>
      <vt:lpstr>Palomarsolmu kuitusiimalle (itse kuvattua klippia en saanut ladattua)</vt:lpstr>
      <vt:lpstr>Omia kuvia ja klippejä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Kalastus</dc:title>
  <dc:creator>Johanna Salkosalo</dc:creator>
  <cp:lastModifiedBy>Johanna Salkosalo</cp:lastModifiedBy>
  <cp:revision>5</cp:revision>
  <dcterms:created xsi:type="dcterms:W3CDTF">2020-05-17T10:38:22Z</dcterms:created>
  <dcterms:modified xsi:type="dcterms:W3CDTF">2020-05-17T14:54:24Z</dcterms:modified>
</cp:coreProperties>
</file>