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fi-FI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3" d="100"/>
          <a:sy n="63" d="100"/>
        </p:scale>
        <p:origin x="80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3461E3F1-B5E5-35C7-E5A6-2C88B5B6BC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2FAE70-C956-4388-B6EC-C5C56AFE0B63}" type="datetimeFigureOut">
              <a:rPr lang="fi-FI"/>
              <a:pPr>
                <a:defRPr/>
              </a:pPr>
              <a:t>27.8.2025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FA4D09F1-B535-F038-EB29-4BD17238A0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DE3CB021-9D6D-574F-DEAB-E525C9995C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84B635-9BB1-4FFD-8380-CFC791F51D80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243557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2D25A040-98A2-BD06-1820-B44F71D5A7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F4E64E-FBEA-4FA5-A305-D9EAAD75F359}" type="datetimeFigureOut">
              <a:rPr lang="fi-FI"/>
              <a:pPr>
                <a:defRPr/>
              </a:pPr>
              <a:t>27.8.2025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47810124-E9D4-361F-5616-62302F866B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5A8120B1-375D-DF7F-6393-F1059850BC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907860-175D-4144-9375-F30F025890FC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3124733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00F24DE-97F1-ED4F-41B1-0494F42D6B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856015-0B5F-490B-B201-A971E67F8188}" type="datetimeFigureOut">
              <a:rPr lang="fi-FI"/>
              <a:pPr>
                <a:defRPr/>
              </a:pPr>
              <a:t>27.8.2025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51D019D9-4277-225E-809A-9395029E3C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2BECF21E-D92F-D74E-8743-CC9D52144F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B84CE4-2794-4D66-86C7-F82F8F6664E2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23578471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DB94B8DB-4EA6-FB76-2C58-E901015273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0609A6-90A9-4FCD-BD45-3D1EFD910C33}" type="datetimeFigureOut">
              <a:rPr lang="fi-FI"/>
              <a:pPr>
                <a:defRPr/>
              </a:pPr>
              <a:t>27.8.2025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87CD9C5F-95D0-7EBF-0C0E-718C83C069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F619D179-7962-9141-FBC4-F9F52D9C0F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550B87-04CF-4CC2-BD05-46F410FDA1BD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0004829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9C1122BD-4C63-BA09-EBDC-2C48B9BEB0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A8292C-CF21-46FF-BB72-0963E229EE54}" type="datetimeFigureOut">
              <a:rPr lang="fi-FI"/>
              <a:pPr>
                <a:defRPr/>
              </a:pPr>
              <a:t>27.8.2025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31472E4D-F205-4E57-DD82-B44C4F122F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157625AE-9132-6D07-4AAC-07B54C353C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249D4B-43BD-41FB-B0C3-AE5B219E53DA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8760824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3">
            <a:extLst>
              <a:ext uri="{FF2B5EF4-FFF2-40B4-BE49-F238E27FC236}">
                <a16:creationId xmlns:a16="http://schemas.microsoft.com/office/drawing/2014/main" id="{606EDA6C-19E1-51DE-B06F-E79EB460B1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A497EE-35C9-4C96-B804-14C6FDD08AFC}" type="datetimeFigureOut">
              <a:rPr lang="fi-FI"/>
              <a:pPr>
                <a:defRPr/>
              </a:pPr>
              <a:t>27.8.2025</a:t>
            </a:fld>
            <a:endParaRPr lang="fi-FI"/>
          </a:p>
        </p:txBody>
      </p:sp>
      <p:sp>
        <p:nvSpPr>
          <p:cNvPr id="6" name="Alatunnisteen paikkamerkki 4">
            <a:extLst>
              <a:ext uri="{FF2B5EF4-FFF2-40B4-BE49-F238E27FC236}">
                <a16:creationId xmlns:a16="http://schemas.microsoft.com/office/drawing/2014/main" id="{42BD47FF-8D53-17DF-1630-2EDF67FCB4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Dian numeron paikkamerkki 5">
            <a:extLst>
              <a:ext uri="{FF2B5EF4-FFF2-40B4-BE49-F238E27FC236}">
                <a16:creationId xmlns:a16="http://schemas.microsoft.com/office/drawing/2014/main" id="{0B77C022-E71F-3C01-A398-6E404C17B9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8FCA92-68FD-4275-86C6-A5CD0819C647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3752821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3">
            <a:extLst>
              <a:ext uri="{FF2B5EF4-FFF2-40B4-BE49-F238E27FC236}">
                <a16:creationId xmlns:a16="http://schemas.microsoft.com/office/drawing/2014/main" id="{CDF146EA-9A03-40A8-0AD7-A786DC87B9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9C16B7-4962-4B93-BF93-24CADF9B190B}" type="datetimeFigureOut">
              <a:rPr lang="fi-FI"/>
              <a:pPr>
                <a:defRPr/>
              </a:pPr>
              <a:t>27.8.2025</a:t>
            </a:fld>
            <a:endParaRPr lang="fi-FI"/>
          </a:p>
        </p:txBody>
      </p:sp>
      <p:sp>
        <p:nvSpPr>
          <p:cNvPr id="8" name="Alatunnisteen paikkamerkki 4">
            <a:extLst>
              <a:ext uri="{FF2B5EF4-FFF2-40B4-BE49-F238E27FC236}">
                <a16:creationId xmlns:a16="http://schemas.microsoft.com/office/drawing/2014/main" id="{68E7DBE8-8EE8-AC0E-3A72-BEB7351A74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9" name="Dian numeron paikkamerkki 5">
            <a:extLst>
              <a:ext uri="{FF2B5EF4-FFF2-40B4-BE49-F238E27FC236}">
                <a16:creationId xmlns:a16="http://schemas.microsoft.com/office/drawing/2014/main" id="{2DB17336-3993-CCB7-FCFA-7817BBE5F1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2D3877-B67C-438F-A405-837CECEBA137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29929597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3">
            <a:extLst>
              <a:ext uri="{FF2B5EF4-FFF2-40B4-BE49-F238E27FC236}">
                <a16:creationId xmlns:a16="http://schemas.microsoft.com/office/drawing/2014/main" id="{4CB3CD29-C5D2-891B-FE8B-FA1EBCDAD7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B2318C-9C25-45D6-849C-1FA0515BA1F9}" type="datetimeFigureOut">
              <a:rPr lang="fi-FI"/>
              <a:pPr>
                <a:defRPr/>
              </a:pPr>
              <a:t>27.8.2025</a:t>
            </a:fld>
            <a:endParaRPr lang="fi-FI"/>
          </a:p>
        </p:txBody>
      </p:sp>
      <p:sp>
        <p:nvSpPr>
          <p:cNvPr id="4" name="Alatunnisteen paikkamerkki 4">
            <a:extLst>
              <a:ext uri="{FF2B5EF4-FFF2-40B4-BE49-F238E27FC236}">
                <a16:creationId xmlns:a16="http://schemas.microsoft.com/office/drawing/2014/main" id="{0BB0EF7B-6135-4839-4164-8DDA774808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Dian numeron paikkamerkki 5">
            <a:extLst>
              <a:ext uri="{FF2B5EF4-FFF2-40B4-BE49-F238E27FC236}">
                <a16:creationId xmlns:a16="http://schemas.microsoft.com/office/drawing/2014/main" id="{829B712B-0281-2F46-4FA4-80B8364CA3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62EABD-E957-4131-A40C-CA3EBDE32353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30562491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3">
            <a:extLst>
              <a:ext uri="{FF2B5EF4-FFF2-40B4-BE49-F238E27FC236}">
                <a16:creationId xmlns:a16="http://schemas.microsoft.com/office/drawing/2014/main" id="{C9DDB02B-684C-9675-F599-C7545813EF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8F2BC4-D6FD-4C60-85F5-0ECBDAE43180}" type="datetimeFigureOut">
              <a:rPr lang="fi-FI"/>
              <a:pPr>
                <a:defRPr/>
              </a:pPr>
              <a:t>27.8.2025</a:t>
            </a:fld>
            <a:endParaRPr lang="fi-FI"/>
          </a:p>
        </p:txBody>
      </p:sp>
      <p:sp>
        <p:nvSpPr>
          <p:cNvPr id="3" name="Alatunnisteen paikkamerkki 4">
            <a:extLst>
              <a:ext uri="{FF2B5EF4-FFF2-40B4-BE49-F238E27FC236}">
                <a16:creationId xmlns:a16="http://schemas.microsoft.com/office/drawing/2014/main" id="{01DAAA12-FA98-04F1-2DD7-59838F38F0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4" name="Dian numeron paikkamerkki 5">
            <a:extLst>
              <a:ext uri="{FF2B5EF4-FFF2-40B4-BE49-F238E27FC236}">
                <a16:creationId xmlns:a16="http://schemas.microsoft.com/office/drawing/2014/main" id="{36A0D76D-9DD6-F18F-B924-FC58B75313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B0624A-C6BC-4979-A155-2609C5A32056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32475320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3">
            <a:extLst>
              <a:ext uri="{FF2B5EF4-FFF2-40B4-BE49-F238E27FC236}">
                <a16:creationId xmlns:a16="http://schemas.microsoft.com/office/drawing/2014/main" id="{0BD335A6-F1E6-6B0E-7E1D-7F1D8CE874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B013F2-D224-441E-AD01-E57C63082F2B}" type="datetimeFigureOut">
              <a:rPr lang="fi-FI"/>
              <a:pPr>
                <a:defRPr/>
              </a:pPr>
              <a:t>27.8.2025</a:t>
            </a:fld>
            <a:endParaRPr lang="fi-FI"/>
          </a:p>
        </p:txBody>
      </p:sp>
      <p:sp>
        <p:nvSpPr>
          <p:cNvPr id="6" name="Alatunnisteen paikkamerkki 4">
            <a:extLst>
              <a:ext uri="{FF2B5EF4-FFF2-40B4-BE49-F238E27FC236}">
                <a16:creationId xmlns:a16="http://schemas.microsoft.com/office/drawing/2014/main" id="{0FCF6078-6E3E-3FAB-7845-BD6D0F2C1B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Dian numeron paikkamerkki 5">
            <a:extLst>
              <a:ext uri="{FF2B5EF4-FFF2-40B4-BE49-F238E27FC236}">
                <a16:creationId xmlns:a16="http://schemas.microsoft.com/office/drawing/2014/main" id="{AD7B375A-31CF-858E-432B-DE8CF71867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741221-3146-4887-A6D0-8967E93E326B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8877155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i-FI" noProof="0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3">
            <a:extLst>
              <a:ext uri="{FF2B5EF4-FFF2-40B4-BE49-F238E27FC236}">
                <a16:creationId xmlns:a16="http://schemas.microsoft.com/office/drawing/2014/main" id="{3542D3E3-C3B4-13F4-73B2-F624EE6170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6FE0C6-7A3C-4210-A892-1ABBA706194F}" type="datetimeFigureOut">
              <a:rPr lang="fi-FI"/>
              <a:pPr>
                <a:defRPr/>
              </a:pPr>
              <a:t>27.8.2025</a:t>
            </a:fld>
            <a:endParaRPr lang="fi-FI"/>
          </a:p>
        </p:txBody>
      </p:sp>
      <p:sp>
        <p:nvSpPr>
          <p:cNvPr id="6" name="Alatunnisteen paikkamerkki 4">
            <a:extLst>
              <a:ext uri="{FF2B5EF4-FFF2-40B4-BE49-F238E27FC236}">
                <a16:creationId xmlns:a16="http://schemas.microsoft.com/office/drawing/2014/main" id="{9930C804-4404-904D-0C3F-65A47D99A0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Dian numeron paikkamerkki 5">
            <a:extLst>
              <a:ext uri="{FF2B5EF4-FFF2-40B4-BE49-F238E27FC236}">
                <a16:creationId xmlns:a16="http://schemas.microsoft.com/office/drawing/2014/main" id="{E483D441-1033-67F3-20CD-3267FEE884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B2FE77-E72E-4BC6-BE37-2DF8FFD9BAED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35024355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Otsikon paikkamerkki 1">
            <a:extLst>
              <a:ext uri="{FF2B5EF4-FFF2-40B4-BE49-F238E27FC236}">
                <a16:creationId xmlns:a16="http://schemas.microsoft.com/office/drawing/2014/main" id="{B354BC92-41F1-5374-B9AF-609B38B51D8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i-FI" altLang="fi-FI"/>
              <a:t>Muokkaa ots. perustyyl. napsautt.</a:t>
            </a:r>
          </a:p>
        </p:txBody>
      </p:sp>
      <p:sp>
        <p:nvSpPr>
          <p:cNvPr id="1027" name="Tekstin paikkamerkki 2">
            <a:extLst>
              <a:ext uri="{FF2B5EF4-FFF2-40B4-BE49-F238E27FC236}">
                <a16:creationId xmlns:a16="http://schemas.microsoft.com/office/drawing/2014/main" id="{57CE1D8E-AD19-8DAF-259F-BCD1922F024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altLang="fi-FI"/>
              <a:t>Muokkaa tekstin perustyylejä napsauttamalla</a:t>
            </a:r>
          </a:p>
          <a:p>
            <a:pPr lvl="1"/>
            <a:r>
              <a:rPr lang="fi-FI" altLang="fi-FI"/>
              <a:t>toinen taso</a:t>
            </a:r>
          </a:p>
          <a:p>
            <a:pPr lvl="2"/>
            <a:r>
              <a:rPr lang="fi-FI" altLang="fi-FI"/>
              <a:t>kolmas taso</a:t>
            </a:r>
          </a:p>
          <a:p>
            <a:pPr lvl="3"/>
            <a:r>
              <a:rPr lang="fi-FI" altLang="fi-FI"/>
              <a:t>neljäs taso</a:t>
            </a:r>
          </a:p>
          <a:p>
            <a:pPr lvl="4"/>
            <a:r>
              <a:rPr lang="fi-FI" alt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B79209C3-B85E-A76E-ED3F-CF7D0E542C0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AEC27254-71BB-4500-8F9C-8179FDF76652}" type="datetimeFigureOut">
              <a:rPr lang="fi-FI"/>
              <a:pPr>
                <a:defRPr/>
              </a:pPr>
              <a:t>27.8.2025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378141B1-4251-AAAD-1AE1-CFE69602656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49CB847E-E9F1-910A-5A80-055A96ECDEA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5B5474B4-1ABB-4A0B-A666-183CFE8B758A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Otsikko 1">
            <a:extLst>
              <a:ext uri="{FF2B5EF4-FFF2-40B4-BE49-F238E27FC236}">
                <a16:creationId xmlns:a16="http://schemas.microsoft.com/office/drawing/2014/main" id="{177C08F1-F2C3-C719-FA13-31EB2E1B412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i-FI" altLang="fi-FI"/>
              <a:t>YH 3 TÄRPIT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A3B36D51-9C70-7E8A-1A54-CEDFA09D77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09700"/>
            <a:ext cx="10515600" cy="4767263"/>
          </a:xfrm>
        </p:spPr>
        <p:txBody>
          <a:bodyPr rtlCol="0">
            <a:normAutofit fontScale="85000" lnSpcReduction="2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fi-FI" dirty="0"/>
              <a:t>VALLAN KOLMIJAKO + EU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fi-FI" dirty="0"/>
              <a:t>EU-KANSALAISUUS (JA SUOMEN KANSALAISUUS)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fi-FI" dirty="0"/>
              <a:t>EU-TOIMIELIMET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fi-FI" dirty="0"/>
              <a:t>oikeusvaltioperiaate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fi-FI" dirty="0"/>
              <a:t>PÄÄTÖKSENTEKO (VRT. EDUSKUNTA)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fi-FI" dirty="0"/>
              <a:t>EU:N PÄÄTÖKSENTEKO SUOMESSA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fi-FI" dirty="0"/>
              <a:t>EUROOPPALAISUUDEN IDEA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fi-FI" dirty="0"/>
              <a:t>EU:N SYNTY JA LAAJENEMINEN (JÄSENMAAT)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fi-FI" dirty="0"/>
              <a:t>EU:N SYMBOLIT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fi-FI" dirty="0"/>
              <a:t>TURVALLISUUSPOLITIIKKA (suppea ja laaja turvallisuuden käsite)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fi-FI" dirty="0"/>
              <a:t>NATO (SWOT)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fi-FI"/>
              <a:t>ALUEPOLITIIKKA</a:t>
            </a:r>
            <a:endParaRPr lang="fi-FI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54</Words>
  <Application>Microsoft Office PowerPoint</Application>
  <PresentationFormat>Laajakuva</PresentationFormat>
  <Paragraphs>13</Paragraphs>
  <Slides>1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</vt:i4>
      </vt:variant>
    </vt:vector>
  </HeadingPairs>
  <TitlesOfParts>
    <vt:vector size="5" baseType="lpstr">
      <vt:lpstr>Calibri</vt:lpstr>
      <vt:lpstr>Arial</vt:lpstr>
      <vt:lpstr>Calibri Light</vt:lpstr>
      <vt:lpstr>Office-teema</vt:lpstr>
      <vt:lpstr>YH 3 TÄRPIT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YH 3 TÄRPIT</dc:title>
  <dc:creator>Janne Leiviskä</dc:creator>
  <cp:lastModifiedBy>Janne Leiviskä</cp:lastModifiedBy>
  <cp:revision>4</cp:revision>
  <dcterms:created xsi:type="dcterms:W3CDTF">2019-09-05T05:35:52Z</dcterms:created>
  <dcterms:modified xsi:type="dcterms:W3CDTF">2025-08-27T06:14:53Z</dcterms:modified>
</cp:coreProperties>
</file>