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738183-9C0D-42BA-B427-786D23D152A5}" v="2" dt="2024-10-03T09:53:22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2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lönen Sallamaari" userId="91a92d71-a51c-476b-a84b-c371f0841f27" providerId="ADAL" clId="{B3738183-9C0D-42BA-B427-786D23D152A5}"/>
    <pc:docChg chg="undo custSel modSld">
      <pc:chgData name="Kyllönen Sallamaari" userId="91a92d71-a51c-476b-a84b-c371f0841f27" providerId="ADAL" clId="{B3738183-9C0D-42BA-B427-786D23D152A5}" dt="2024-10-03T09:59:32.866" v="129" actId="27636"/>
      <pc:docMkLst>
        <pc:docMk/>
      </pc:docMkLst>
      <pc:sldChg chg="addSp modSp mod">
        <pc:chgData name="Kyllönen Sallamaari" userId="91a92d71-a51c-476b-a84b-c371f0841f27" providerId="ADAL" clId="{B3738183-9C0D-42BA-B427-786D23D152A5}" dt="2024-10-03T09:58:46.878" v="124" actId="207"/>
        <pc:sldMkLst>
          <pc:docMk/>
          <pc:sldMk cId="1172089796" sldId="257"/>
        </pc:sldMkLst>
        <pc:spChg chg="mod">
          <ac:chgData name="Kyllönen Sallamaari" userId="91a92d71-a51c-476b-a84b-c371f0841f27" providerId="ADAL" clId="{B3738183-9C0D-42BA-B427-786D23D152A5}" dt="2024-10-03T09:57:40.886" v="116" actId="27636"/>
          <ac:spMkLst>
            <pc:docMk/>
            <pc:sldMk cId="1172089796" sldId="257"/>
            <ac:spMk id="3" creationId="{8DD17D00-2C5F-3D29-FEC1-EC174A405A6A}"/>
          </ac:spMkLst>
        </pc:spChg>
        <pc:spChg chg="add mod ord">
          <ac:chgData name="Kyllönen Sallamaari" userId="91a92d71-a51c-476b-a84b-c371f0841f27" providerId="ADAL" clId="{B3738183-9C0D-42BA-B427-786D23D152A5}" dt="2024-10-03T09:58:16.888" v="121" actId="208"/>
          <ac:spMkLst>
            <pc:docMk/>
            <pc:sldMk cId="1172089796" sldId="257"/>
            <ac:spMk id="6" creationId="{62B43A47-CCC4-0A60-E9B5-C45BA0920277}"/>
          </ac:spMkLst>
        </pc:spChg>
        <pc:spChg chg="add mod ord">
          <ac:chgData name="Kyllönen Sallamaari" userId="91a92d71-a51c-476b-a84b-c371f0841f27" providerId="ADAL" clId="{B3738183-9C0D-42BA-B427-786D23D152A5}" dt="2024-10-03T09:58:46.878" v="124" actId="207"/>
          <ac:spMkLst>
            <pc:docMk/>
            <pc:sldMk cId="1172089796" sldId="257"/>
            <ac:spMk id="7" creationId="{52D47DCB-3B29-A1AC-0A51-7ED4A1FCF8F1}"/>
          </ac:spMkLst>
        </pc:spChg>
      </pc:sldChg>
      <pc:sldChg chg="addSp modSp mod setBg">
        <pc:chgData name="Kyllönen Sallamaari" userId="91a92d71-a51c-476b-a84b-c371f0841f27" providerId="ADAL" clId="{B3738183-9C0D-42BA-B427-786D23D152A5}" dt="2024-10-03T09:59:32.866" v="129" actId="27636"/>
        <pc:sldMkLst>
          <pc:docMk/>
          <pc:sldMk cId="3319846841" sldId="258"/>
        </pc:sldMkLst>
        <pc:spChg chg="mod">
          <ac:chgData name="Kyllönen Sallamaari" userId="91a92d71-a51c-476b-a84b-c371f0841f27" providerId="ADAL" clId="{B3738183-9C0D-42BA-B427-786D23D152A5}" dt="2024-10-03T09:59:02.096" v="125" actId="26606"/>
          <ac:spMkLst>
            <pc:docMk/>
            <pc:sldMk cId="3319846841" sldId="258"/>
            <ac:spMk id="2" creationId="{902AFEB2-92B0-DFAD-6323-BD3A869598E4}"/>
          </ac:spMkLst>
        </pc:spChg>
        <pc:spChg chg="mod">
          <ac:chgData name="Kyllönen Sallamaari" userId="91a92d71-a51c-476b-a84b-c371f0841f27" providerId="ADAL" clId="{B3738183-9C0D-42BA-B427-786D23D152A5}" dt="2024-10-03T09:59:32.866" v="129" actId="27636"/>
          <ac:spMkLst>
            <pc:docMk/>
            <pc:sldMk cId="3319846841" sldId="258"/>
            <ac:spMk id="3" creationId="{16B9C166-FD07-3D47-7D21-8EAE6491954A}"/>
          </ac:spMkLst>
        </pc:spChg>
        <pc:spChg chg="add">
          <ac:chgData name="Kyllönen Sallamaari" userId="91a92d71-a51c-476b-a84b-c371f0841f27" providerId="ADAL" clId="{B3738183-9C0D-42BA-B427-786D23D152A5}" dt="2024-10-03T09:59:02.096" v="125" actId="26606"/>
          <ac:spMkLst>
            <pc:docMk/>
            <pc:sldMk cId="3319846841" sldId="258"/>
            <ac:spMk id="9" creationId="{67B74F2B-9534-4540-96B0-5C8E958B940F}"/>
          </ac:spMkLst>
        </pc:spChg>
        <pc:picChg chg="add">
          <ac:chgData name="Kyllönen Sallamaari" userId="91a92d71-a51c-476b-a84b-c371f0841f27" providerId="ADAL" clId="{B3738183-9C0D-42BA-B427-786D23D152A5}" dt="2024-10-03T09:59:02.096" v="125" actId="26606"/>
          <ac:picMkLst>
            <pc:docMk/>
            <pc:sldMk cId="3319846841" sldId="258"/>
            <ac:picMk id="5" creationId="{958F1ABB-F57A-957B-9D96-A85677F3ADFD}"/>
          </ac:picMkLst>
        </pc:picChg>
        <pc:cxnChg chg="add">
          <ac:chgData name="Kyllönen Sallamaari" userId="91a92d71-a51c-476b-a84b-c371f0841f27" providerId="ADAL" clId="{B3738183-9C0D-42BA-B427-786D23D152A5}" dt="2024-10-03T09:59:02.096" v="125" actId="26606"/>
          <ac:cxnSpMkLst>
            <pc:docMk/>
            <pc:sldMk cId="3319846841" sldId="258"/>
            <ac:cxnSpMk id="11" creationId="{33BECB2B-2CFA-412C-880F-C4B60974936F}"/>
          </ac:cxnSpMkLst>
        </pc:cxnChg>
      </pc:sldChg>
      <pc:sldChg chg="modSp mod setBg">
        <pc:chgData name="Kyllönen Sallamaari" userId="91a92d71-a51c-476b-a84b-c371f0841f27" providerId="ADAL" clId="{B3738183-9C0D-42BA-B427-786D23D152A5}" dt="2024-10-03T09:53:58.136" v="2" actId="114"/>
        <pc:sldMkLst>
          <pc:docMk/>
          <pc:sldMk cId="3289606242" sldId="261"/>
        </pc:sldMkLst>
        <pc:spChg chg="mod">
          <ac:chgData name="Kyllönen Sallamaari" userId="91a92d71-a51c-476b-a84b-c371f0841f27" providerId="ADAL" clId="{B3738183-9C0D-42BA-B427-786D23D152A5}" dt="2024-10-03T09:53:58.136" v="2" actId="114"/>
          <ac:spMkLst>
            <pc:docMk/>
            <pc:sldMk cId="3289606242" sldId="261"/>
            <ac:spMk id="2" creationId="{6479F72D-7467-5CAB-30E0-4CEB27E13A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52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27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64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6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6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670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25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13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26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9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67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018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16/11/16/tietoisku-piirsi-uhkakuvan-2000-luvun-miehist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9Kqu_TZ9Zy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H36-sRYedM" TargetMode="External"/><Relationship Id="rId2" Type="http://schemas.openxmlformats.org/officeDocument/2006/relationships/hyperlink" Target="https://www.youtube.com/watch?v=jCliCzLk-4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l3C-Qk9rH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96C23D4D-C2E9-34B4-7213-AC4D97BC57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112" b="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3" name="Rectangle 10">
            <a:extLst>
              <a:ext uri="{FF2B5EF4-FFF2-40B4-BE49-F238E27FC236}">
                <a16:creationId xmlns:a16="http://schemas.microsoft.com/office/drawing/2014/main" id="{C5373426-E26E-431D-959C-5DB96C0B6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2607" y="1238442"/>
            <a:ext cx="3635926" cy="43557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C6123EB-6734-9C1B-1DA3-43D503C9E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3416" y="1475234"/>
            <a:ext cx="3214307" cy="2901694"/>
          </a:xfrm>
        </p:spPr>
        <p:txBody>
          <a:bodyPr anchor="b">
            <a:normAutofit/>
          </a:bodyPr>
          <a:lstStyle/>
          <a:p>
            <a:r>
              <a:rPr lang="fi-FI" sz="4400">
                <a:solidFill>
                  <a:schemeClr val="tx1"/>
                </a:solidFill>
              </a:rPr>
              <a:t>Audio-visuaalisen aineiston tulkinta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0938CC-CEA8-40E0-3131-544A553E7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7750" y="4608576"/>
            <a:ext cx="3205640" cy="774186"/>
          </a:xfrm>
        </p:spPr>
        <p:txBody>
          <a:bodyPr anchor="t">
            <a:normAutofit/>
          </a:bodyPr>
          <a:lstStyle/>
          <a:p>
            <a:r>
              <a:rPr lang="fi-FI" sz="2000" b="1" dirty="0"/>
              <a:t>S25</a:t>
            </a:r>
            <a:r>
              <a:rPr lang="fi-FI" sz="2000" dirty="0"/>
              <a:t> 3.10.2024</a:t>
            </a:r>
          </a:p>
        </p:txBody>
      </p:sp>
      <p:cxnSp>
        <p:nvCxnSpPr>
          <p:cNvPr id="24" name="!!Straight Connector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76090" y="4508519"/>
            <a:ext cx="3108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14">
            <a:extLst>
              <a:ext uri="{FF2B5EF4-FFF2-40B4-BE49-F238E27FC236}">
                <a16:creationId xmlns:a16="http://schemas.microsoft.com/office/drawing/2014/main" id="{E239D8CC-16F4-4B2B-80F0-203C56D0D2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61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62B43A47-CCC4-0A60-E9B5-C45BA0920277}"/>
              </a:ext>
            </a:extLst>
          </p:cNvPr>
          <p:cNvSpPr/>
          <p:nvPr/>
        </p:nvSpPr>
        <p:spPr>
          <a:xfrm>
            <a:off x="5029200" y="4000500"/>
            <a:ext cx="5692140" cy="246887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774C131-4F4C-2981-ACF0-EC1C767E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fi-FI" dirty="0"/>
              <a:t>Kotitehtävä: </a:t>
            </a:r>
            <a:br>
              <a:rPr lang="fi-FI" dirty="0"/>
            </a:br>
            <a:r>
              <a:rPr lang="fi-FI" dirty="0"/>
              <a:t>kuvan tulkinta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A83228C-C319-7FFD-37E6-5DCBF6670F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92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orakulmio 6">
            <a:extLst>
              <a:ext uri="{FF2B5EF4-FFF2-40B4-BE49-F238E27FC236}">
                <a16:creationId xmlns:a16="http://schemas.microsoft.com/office/drawing/2014/main" id="{52D47DCB-3B29-A1AC-0A51-7ED4A1FCF8F1}"/>
              </a:ext>
            </a:extLst>
          </p:cNvPr>
          <p:cNvSpPr/>
          <p:nvPr/>
        </p:nvSpPr>
        <p:spPr>
          <a:xfrm>
            <a:off x="5029200" y="4000500"/>
            <a:ext cx="5280660" cy="24688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D17D00-2C5F-3D29-FEC1-EC174A405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4" y="2108201"/>
            <a:ext cx="5983606" cy="436117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Värit, valot, varjot</a:t>
            </a:r>
          </a:p>
          <a:p>
            <a:r>
              <a:rPr lang="fi-FI" b="1" dirty="0"/>
              <a:t>Kuvakulma ja kuvakoko</a:t>
            </a:r>
          </a:p>
          <a:p>
            <a:r>
              <a:rPr lang="fi-FI" b="1" dirty="0"/>
              <a:t>Rajaus</a:t>
            </a:r>
          </a:p>
          <a:p>
            <a:endParaRPr lang="fi-FI" b="1" dirty="0"/>
          </a:p>
          <a:p>
            <a:r>
              <a:rPr lang="fi-FI" dirty="0"/>
              <a:t>Onko taustatietoa kuvasta tarjolla? </a:t>
            </a:r>
            <a:br>
              <a:rPr lang="fi-FI" dirty="0"/>
            </a:br>
            <a:r>
              <a:rPr lang="fi-FI" dirty="0"/>
              <a:t>(tekijä, julkaisija, kuvateksti, kuvan nimi)</a:t>
            </a:r>
          </a:p>
          <a:p>
            <a:r>
              <a:rPr lang="fi-FI" dirty="0"/>
              <a:t>Mihin katse kiinnittyy?</a:t>
            </a:r>
          </a:p>
          <a:p>
            <a:r>
              <a:rPr lang="fi-FI" dirty="0"/>
              <a:t>Mikä </a:t>
            </a:r>
            <a:r>
              <a:rPr lang="fi-FI" i="1" dirty="0"/>
              <a:t>fiilis</a:t>
            </a:r>
            <a:r>
              <a:rPr lang="fi-FI" dirty="0"/>
              <a:t> kuvasta syntyy?</a:t>
            </a:r>
          </a:p>
          <a:p>
            <a:r>
              <a:rPr lang="fi-FI" dirty="0"/>
              <a:t>Millaisia tulkintoja aiheesta voi tehdä?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2089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02AFEB2-92B0-DFAD-6323-BD3A86959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fi-FI" sz="5000"/>
              <a:t>Video luo merkityksiä eri aistikanavien kautta</a:t>
            </a:r>
          </a:p>
        </p:txBody>
      </p:sp>
      <p:pic>
        <p:nvPicPr>
          <p:cNvPr id="5" name="Picture 4" descr="Seinä ja muisti laput.">
            <a:extLst>
              <a:ext uri="{FF2B5EF4-FFF2-40B4-BE49-F238E27FC236}">
                <a16:creationId xmlns:a16="http://schemas.microsoft.com/office/drawing/2014/main" id="{958F1ABB-F57A-957B-9D96-A85677F3AD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241" r="31352" b="-1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B9C166-FD07-3D47-7D21-8EAE64919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4" y="2108201"/>
            <a:ext cx="5983606" cy="432688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1800" b="1" dirty="0"/>
              <a:t>Yle Elävä arkisto: </a:t>
            </a:r>
            <a:r>
              <a:rPr lang="fi-FI" sz="1800" b="1" dirty="0">
                <a:hlinkClick r:id="rId3"/>
              </a:rPr>
              <a:t>https://yle.fi/aihe/artikkeli/2016/11/16/tietoisku-piirsi-uhkakuvan-2000-luvun-miehista</a:t>
            </a:r>
            <a:r>
              <a:rPr lang="fi-FI" sz="1800" b="1" dirty="0"/>
              <a:t> </a:t>
            </a:r>
          </a:p>
          <a:p>
            <a:pPr>
              <a:lnSpc>
                <a:spcPct val="100000"/>
              </a:lnSpc>
            </a:pPr>
            <a:r>
              <a:rPr lang="fi-FI" sz="1800" b="1" dirty="0">
                <a:highlight>
                  <a:srgbClr val="FFFF00"/>
                </a:highlight>
              </a:rPr>
              <a:t>Kuva</a:t>
            </a:r>
          </a:p>
          <a:p>
            <a:pPr>
              <a:lnSpc>
                <a:spcPct val="100000"/>
              </a:lnSpc>
            </a:pPr>
            <a:r>
              <a:rPr lang="fi-FI" sz="1800" dirty="0"/>
              <a:t>Millaiset värit, kuvakulmat ja kuvakoot?</a:t>
            </a:r>
          </a:p>
          <a:p>
            <a:pPr>
              <a:lnSpc>
                <a:spcPct val="100000"/>
              </a:lnSpc>
            </a:pPr>
            <a:r>
              <a:rPr lang="fi-FI" sz="1800" b="1" dirty="0">
                <a:highlight>
                  <a:srgbClr val="FFFF00"/>
                </a:highlight>
              </a:rPr>
              <a:t>Ääni</a:t>
            </a:r>
          </a:p>
          <a:p>
            <a:pPr>
              <a:lnSpc>
                <a:spcPct val="100000"/>
              </a:lnSpc>
            </a:pPr>
            <a:r>
              <a:rPr lang="fi-FI" sz="1800" dirty="0"/>
              <a:t>Onko puhetta, musiikkia, luonnonääniä, muita ääniä? </a:t>
            </a:r>
            <a:r>
              <a:rPr lang="fi-FI" sz="1800" b="1" dirty="0"/>
              <a:t>Onko hiljaisuutta </a:t>
            </a:r>
            <a:r>
              <a:rPr lang="fi-FI" sz="1800" dirty="0"/>
              <a:t>tai hiljaisia hetkiä?</a:t>
            </a:r>
          </a:p>
          <a:p>
            <a:pPr>
              <a:lnSpc>
                <a:spcPct val="100000"/>
              </a:lnSpc>
            </a:pPr>
            <a:r>
              <a:rPr lang="fi-FI" sz="1800" b="1" dirty="0">
                <a:highlight>
                  <a:srgbClr val="FFFF00"/>
                </a:highlight>
              </a:rPr>
              <a:t>Leikkaus</a:t>
            </a:r>
          </a:p>
          <a:p>
            <a:pPr>
              <a:lnSpc>
                <a:spcPct val="100000"/>
              </a:lnSpc>
            </a:pPr>
            <a:r>
              <a:rPr lang="fi-FI" sz="1800" dirty="0"/>
              <a:t>Leikkauksilla ja siirtymillä luodaan videoon rytmiä – joko rauhallista tai nopeaa.</a:t>
            </a:r>
            <a:br>
              <a:rPr lang="fi-FI" sz="1800" dirty="0"/>
            </a:br>
            <a:r>
              <a:rPr lang="fi-FI" sz="1800" dirty="0"/>
              <a:t>Millaisia leikkauksia videossa on?</a:t>
            </a:r>
          </a:p>
        </p:txBody>
      </p:sp>
    </p:spTree>
    <p:extLst>
      <p:ext uri="{BB962C8B-B14F-4D97-AF65-F5344CB8AC3E}">
        <p14:creationId xmlns:p14="http://schemas.microsoft.com/office/powerpoint/2010/main" val="331984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DC3FB1-E67F-931C-4D28-1DD66265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Videon äänimaailma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D13BD3-B77A-AE2D-2ACB-3348C091D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Kulta Katriina: </a:t>
            </a:r>
            <a:r>
              <a:rPr lang="fi-FI" dirty="0">
                <a:hlinkClick r:id="rId2"/>
              </a:rPr>
              <a:t>https://www.youtube.com/watch?v=9Kqu_TZ9Zy0</a:t>
            </a:r>
            <a:r>
              <a:rPr lang="fi-FI" dirty="0"/>
              <a:t> </a:t>
            </a:r>
          </a:p>
          <a:p>
            <a:endParaRPr lang="fi-FI" dirty="0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7B503C46-6ACB-8D57-E10A-D12017D8C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8887" y="3268980"/>
            <a:ext cx="8496794" cy="260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64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64BBAA4-C62B-4146-B49F-FE4CC465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29D3D01-C95A-0753-0678-83EEB8E4E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911" y="643468"/>
            <a:ext cx="3177847" cy="1674180"/>
          </a:xfrm>
        </p:spPr>
        <p:txBody>
          <a:bodyPr>
            <a:normAutofit/>
          </a:bodyPr>
          <a:lstStyle/>
          <a:p>
            <a:r>
              <a:rPr lang="fi-FI" sz="4000" dirty="0"/>
              <a:t>Kameratyön tulkinta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B57AA8-F021-480C-A9E2-F89913313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62164" y="2478513"/>
            <a:ext cx="292608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C88391-6BEF-712B-C30D-1670BF649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064" y="2639380"/>
            <a:ext cx="3205049" cy="3229714"/>
          </a:xfrm>
        </p:spPr>
        <p:txBody>
          <a:bodyPr>
            <a:normAutofit/>
          </a:bodyPr>
          <a:lstStyle/>
          <a:p>
            <a:r>
              <a:rPr lang="fi-FI" dirty="0"/>
              <a:t>Valio </a:t>
            </a:r>
            <a:r>
              <a:rPr lang="fi-FI" dirty="0" err="1"/>
              <a:t>Oddlygood</a:t>
            </a:r>
            <a:r>
              <a:rPr lang="fi-FI" dirty="0"/>
              <a:t> </a:t>
            </a:r>
            <a:r>
              <a:rPr lang="fi-FI" dirty="0">
                <a:hlinkClick r:id="rId2"/>
              </a:rPr>
              <a:t>https://www.youtube.com/watch?v=jCliCzLk-4Y</a:t>
            </a:r>
            <a:r>
              <a:rPr lang="fi-FI" dirty="0"/>
              <a:t> </a:t>
            </a:r>
          </a:p>
          <a:p>
            <a:r>
              <a:rPr lang="fi-FI" dirty="0"/>
              <a:t>Behm: </a:t>
            </a:r>
            <a:r>
              <a:rPr lang="fi-FI" i="1" dirty="0"/>
              <a:t>Sata vuotta </a:t>
            </a:r>
            <a:r>
              <a:rPr lang="fi-FI" dirty="0">
                <a:hlinkClick r:id="rId3"/>
              </a:rPr>
              <a:t>https://www.youtube.com/watch?v=jH36-sRYedM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F9D3581-7D7C-FF96-4809-5A711AFF5C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3447" y="1188509"/>
            <a:ext cx="6892560" cy="413553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BF36B24-6632-4516-9692-731462896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44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79F72D-7467-5CAB-30E0-4CEB27E13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Kotitehtävä: </a:t>
            </a:r>
            <a:r>
              <a:rPr lang="fi-FI" i="1" dirty="0"/>
              <a:t>Ne tulivat isäni maalle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37EEC0-9644-E084-D845-318E55AA2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>
                <a:hlinkClick r:id="rId2"/>
              </a:rPr>
              <a:t>https://www.youtube.com/watch?v=fl3C-Qk9rH4</a:t>
            </a:r>
            <a:endParaRPr lang="fi-FI" dirty="0"/>
          </a:p>
          <a:p>
            <a:r>
              <a:rPr lang="fi-FI" dirty="0"/>
              <a:t>Katso Maustetyttöjen musiikkivideo kappaleeseen </a:t>
            </a:r>
            <a:r>
              <a:rPr lang="fi-FI" i="1" dirty="0"/>
              <a:t>Ne tulivat isäni maalle</a:t>
            </a:r>
            <a:r>
              <a:rPr lang="fi-FI" dirty="0"/>
              <a:t>.</a:t>
            </a:r>
          </a:p>
          <a:p>
            <a:r>
              <a:rPr lang="fi-FI" dirty="0"/>
              <a:t>Tee havaintoja videon kuva- ja äänimaailmasta sekä kameratyöstä Älyn ohjeiden mukaan.</a:t>
            </a:r>
          </a:p>
          <a:p>
            <a:r>
              <a:rPr lang="fi-FI" dirty="0"/>
              <a:t>Siirry havainnoistasi tulkintaan ja analyysiin. </a:t>
            </a:r>
            <a:br>
              <a:rPr lang="fi-FI" dirty="0"/>
            </a:br>
            <a:r>
              <a:rPr lang="fi-FI" dirty="0"/>
              <a:t>Millaisia ajatuksia laulunsanoitus ja video herättävät?</a:t>
            </a:r>
            <a:br>
              <a:rPr lang="fi-FI" dirty="0"/>
            </a:br>
            <a:r>
              <a:rPr lang="fi-FI" dirty="0"/>
              <a:t>Mihin laulu ja video ottavat kantaa?</a:t>
            </a:r>
          </a:p>
          <a:p>
            <a:r>
              <a:rPr lang="fi-FI" dirty="0"/>
              <a:t>Palauta analyysisi opelle sähköpostiin: </a:t>
            </a:r>
            <a:r>
              <a:rPr lang="fi-FI" dirty="0" err="1"/>
              <a:t>sallamaari.kyllonen</a:t>
            </a:r>
            <a:r>
              <a:rPr lang="fi-FI" dirty="0"/>
              <a:t> (a) edu.joensuu.fi</a:t>
            </a:r>
          </a:p>
        </p:txBody>
      </p:sp>
    </p:spTree>
    <p:extLst>
      <p:ext uri="{BB962C8B-B14F-4D97-AF65-F5344CB8AC3E}">
        <p14:creationId xmlns:p14="http://schemas.microsoft.com/office/powerpoint/2010/main" val="328960624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_2SEEDS">
      <a:dk1>
        <a:srgbClr val="000000"/>
      </a:dk1>
      <a:lt1>
        <a:srgbClr val="FFFFFF"/>
      </a:lt1>
      <a:dk2>
        <a:srgbClr val="23393F"/>
      </a:dk2>
      <a:lt2>
        <a:srgbClr val="E2E4E8"/>
      </a:lt2>
      <a:accent1>
        <a:srgbClr val="D19535"/>
      </a:accent1>
      <a:accent2>
        <a:srgbClr val="E98870"/>
      </a:accent2>
      <a:accent3>
        <a:srgbClr val="A4A752"/>
      </a:accent3>
      <a:accent4>
        <a:srgbClr val="42B299"/>
      </a:accent4>
      <a:accent5>
        <a:srgbClr val="33AECB"/>
      </a:accent5>
      <a:accent6>
        <a:srgbClr val="548DE4"/>
      </a:accent6>
      <a:hlink>
        <a:srgbClr val="6782AD"/>
      </a:hlink>
      <a:folHlink>
        <a:srgbClr val="7F7F7F"/>
      </a:folHlink>
    </a:clrScheme>
    <a:fontScheme name="Retrospect">
      <a:majorFont>
        <a:latin typeface="Tw Cen M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249</Words>
  <Application>Microsoft Office PowerPoint</Application>
  <PresentationFormat>Laajakuva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Tw Cen MT</vt:lpstr>
      <vt:lpstr>RetrospectVTI</vt:lpstr>
      <vt:lpstr>Audio-visuaalisen aineiston tulkinta</vt:lpstr>
      <vt:lpstr>Kotitehtävä:  kuvan tulkinta</vt:lpstr>
      <vt:lpstr>Video luo merkityksiä eri aistikanavien kautta</vt:lpstr>
      <vt:lpstr>Videon äänimaailma</vt:lpstr>
      <vt:lpstr>Kameratyön tulkinta</vt:lpstr>
      <vt:lpstr>Kotitehtävä: Ne tulivat isäni maalle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Kyllönen Sallamaari</dc:creator>
  <cp:lastModifiedBy>Kyllönen Sallamaari</cp:lastModifiedBy>
  <cp:revision>1</cp:revision>
  <dcterms:created xsi:type="dcterms:W3CDTF">2024-10-03T09:02:35Z</dcterms:created>
  <dcterms:modified xsi:type="dcterms:W3CDTF">2024-10-03T09:59:40Z</dcterms:modified>
</cp:coreProperties>
</file>