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6" r:id="rId2"/>
    <p:sldMasterId id="2147483691" r:id="rId3"/>
    <p:sldMasterId id="2147483704" r:id="rId4"/>
  </p:sldMasterIdLst>
  <p:notesMasterIdLst>
    <p:notesMasterId r:id="rId16"/>
  </p:notesMasterIdLst>
  <p:handoutMasterIdLst>
    <p:handoutMasterId r:id="rId17"/>
  </p:handoutMasterIdLst>
  <p:sldIdLst>
    <p:sldId id="256" r:id="rId5"/>
    <p:sldId id="267" r:id="rId6"/>
    <p:sldId id="268" r:id="rId7"/>
    <p:sldId id="269" r:id="rId8"/>
    <p:sldId id="270" r:id="rId9"/>
    <p:sldId id="271" r:id="rId10"/>
    <p:sldId id="272" r:id="rId11"/>
    <p:sldId id="273" r:id="rId12"/>
    <p:sldId id="274" r:id="rId13"/>
    <p:sldId id="275" r:id="rId14"/>
    <p:sldId id="27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8" d="100"/>
          <a:sy n="98" d="100"/>
        </p:scale>
        <p:origin x="245" y="8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5" d="100"/>
          <a:sy n="95" d="100"/>
        </p:scale>
        <p:origin x="348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BE7678-06AD-400A-897A-A7621F129EE9}" type="datetimeFigureOut">
              <a:rPr lang="en-US" smtClean="0"/>
              <a:t>1/9/2017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F462CFB-D9A9-4B1F-8FB8-786F498F3571}" type="slidenum">
              <a:rPr lang="en-US" smtClean="0"/>
              <a:t>‹#›</a:t>
            </a:fld>
            <a:endParaRPr lang="en-US"/>
          </a:p>
        </p:txBody>
      </p:sp>
    </p:spTree>
    <p:extLst>
      <p:ext uri="{BB962C8B-B14F-4D97-AF65-F5344CB8AC3E}">
        <p14:creationId xmlns:p14="http://schemas.microsoft.com/office/powerpoint/2010/main" val="37225518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EF5AE3-F23C-4A26-A920-797EF6CC649E}" type="datetimeFigureOut">
              <a:rPr lang="en-US" smtClean="0"/>
              <a:t>1/9/2017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CF14A7-E58F-46E6-8064-ACD9EA15BD70}" type="slidenum">
              <a:rPr lang="en-US" smtClean="0"/>
              <a:t>‹#›</a:t>
            </a:fld>
            <a:endParaRPr lang="en-US"/>
          </a:p>
        </p:txBody>
      </p:sp>
    </p:spTree>
    <p:extLst>
      <p:ext uri="{BB962C8B-B14F-4D97-AF65-F5344CB8AC3E}">
        <p14:creationId xmlns:p14="http://schemas.microsoft.com/office/powerpoint/2010/main" val="3270721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Frame 1">
    <p:spTree>
      <p:nvGrpSpPr>
        <p:cNvPr id="1" name=""/>
        <p:cNvGrpSpPr/>
        <p:nvPr/>
      </p:nvGrpSpPr>
      <p:grpSpPr>
        <a:xfrm>
          <a:off x="0" y="0"/>
          <a:ext cx="0" cy="0"/>
          <a:chOff x="0" y="0"/>
          <a:chExt cx="0" cy="0"/>
        </a:xfrm>
      </p:grpSpPr>
      <p:sp>
        <p:nvSpPr>
          <p:cNvPr id="2" name="Title 1"/>
          <p:cNvSpPr>
            <a:spLocks noGrp="1"/>
          </p:cNvSpPr>
          <p:nvPr>
            <p:ph type="ctrTitle"/>
          </p:nvPr>
        </p:nvSpPr>
        <p:spPr>
          <a:xfrm>
            <a:off x="968400" y="1122363"/>
            <a:ext cx="6600825" cy="1786844"/>
          </a:xfrm>
        </p:spPr>
        <p:txBody>
          <a:bodyPr anchor="t" anchorCtr="0">
            <a:normAutofit/>
          </a:bodyPr>
          <a:lstStyle>
            <a:lvl1pPr algn="l">
              <a:defRPr sz="44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968855" y="3813377"/>
            <a:ext cx="5228746" cy="705704"/>
          </a:xfrm>
        </p:spPr>
        <p:txBody>
          <a:bodyPr>
            <a:norm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9" name="Bildobjekt 2" descr="ManOpeningAbox_NoStripes.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165975" y="3609975"/>
            <a:ext cx="1649413" cy="311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Date Placeholder 3"/>
          <p:cNvSpPr>
            <a:spLocks noGrp="1"/>
          </p:cNvSpPr>
          <p:nvPr>
            <p:ph type="dt" sz="half" idx="10"/>
          </p:nvPr>
        </p:nvSpPr>
        <p:spPr>
          <a:xfrm>
            <a:off x="5462221" y="6432517"/>
            <a:ext cx="2318400" cy="365125"/>
          </a:xfrm>
        </p:spPr>
        <p:txBody>
          <a:bodyPr/>
          <a:lstStyle/>
          <a:p>
            <a:fld id="{F2E35E00-9B92-4429-BAB3-343CCB591F87}" type="datetimeFigureOut">
              <a:rPr lang="en-US" smtClean="0"/>
              <a:t>1/9/2017</a:t>
            </a:fld>
            <a:endParaRPr lang="en-US"/>
          </a:p>
        </p:txBody>
      </p:sp>
      <p:sp>
        <p:nvSpPr>
          <p:cNvPr id="10" name="Footer Placeholder 4"/>
          <p:cNvSpPr>
            <a:spLocks noGrp="1"/>
          </p:cNvSpPr>
          <p:nvPr>
            <p:ph type="ftr" sz="quarter" idx="11"/>
          </p:nvPr>
        </p:nvSpPr>
        <p:spPr>
          <a:xfrm>
            <a:off x="2352675" y="6439676"/>
            <a:ext cx="3086100" cy="365125"/>
          </a:xfrm>
        </p:spPr>
        <p:txBody>
          <a:bodyPr/>
          <a:lstStyle/>
          <a:p>
            <a:endParaRPr lang="en-US"/>
          </a:p>
        </p:txBody>
      </p:sp>
      <p:sp>
        <p:nvSpPr>
          <p:cNvPr id="11" name="Slide Number Placeholder 5"/>
          <p:cNvSpPr>
            <a:spLocks noGrp="1"/>
          </p:cNvSpPr>
          <p:nvPr>
            <p:ph type="sldNum" sz="quarter" idx="12"/>
          </p:nvPr>
        </p:nvSpPr>
        <p:spPr>
          <a:xfrm>
            <a:off x="7801577" y="6432957"/>
            <a:ext cx="720000" cy="365125"/>
          </a:xfrm>
        </p:spPr>
        <p:txBody>
          <a:bodyPr/>
          <a:lstStyle/>
          <a:p>
            <a:fld id="{FAFA399C-3ADC-48EA-A9AB-1C1A760B7718}" type="slidenum">
              <a:rPr lang="en-US" smtClean="0"/>
              <a:t>‹#›</a:t>
            </a:fld>
            <a:endParaRPr lang="en-US"/>
          </a:p>
        </p:txBody>
      </p:sp>
    </p:spTree>
    <p:extLst>
      <p:ext uri="{BB962C8B-B14F-4D97-AF65-F5344CB8AC3E}">
        <p14:creationId xmlns:p14="http://schemas.microsoft.com/office/powerpoint/2010/main" val="222804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 Text and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Text Placeholder 8"/>
          <p:cNvSpPr>
            <a:spLocks noGrp="1"/>
          </p:cNvSpPr>
          <p:nvPr>
            <p:ph type="body" sz="quarter" idx="13"/>
          </p:nvPr>
        </p:nvSpPr>
        <p:spPr>
          <a:xfrm>
            <a:off x="629051" y="1610170"/>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Picture Placeholder 7"/>
          <p:cNvSpPr>
            <a:spLocks noGrp="1"/>
          </p:cNvSpPr>
          <p:nvPr>
            <p:ph type="pic" sz="quarter" idx="14"/>
          </p:nvPr>
        </p:nvSpPr>
        <p:spPr>
          <a:xfrm>
            <a:off x="4629551" y="1610170"/>
            <a:ext cx="3886200" cy="4351338"/>
          </a:xfrm>
        </p:spPr>
        <p:txBody>
          <a:bodyPr/>
          <a:lstStyle>
            <a:lvl1pPr marL="0" indent="0">
              <a:buNone/>
              <a:defRPr>
                <a:solidFill>
                  <a:schemeClr val="accent1"/>
                </a:solidFill>
              </a:defRPr>
            </a:lvl1pPr>
          </a:lstStyle>
          <a:p>
            <a:r>
              <a:rPr lang="en-US"/>
              <a:t>Click icon to add picture</a:t>
            </a:r>
          </a:p>
        </p:txBody>
      </p:sp>
      <p:sp>
        <p:nvSpPr>
          <p:cNvPr id="5" name="Date Placeholder 4"/>
          <p:cNvSpPr>
            <a:spLocks noGrp="1"/>
          </p:cNvSpPr>
          <p:nvPr>
            <p:ph type="dt" sz="half" idx="10"/>
          </p:nvPr>
        </p:nvSpPr>
        <p:spPr/>
        <p:txBody>
          <a:bodyPr/>
          <a:lstStyle/>
          <a:p>
            <a:fld id="{F2E35E00-9B92-4429-BAB3-343CCB591F87}" type="datetimeFigureOut">
              <a:rPr lang="en-US" smtClean="0"/>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FA399C-3ADC-48EA-A9AB-1C1A760B7718}" type="slidenum">
              <a:rPr lang="en-US" smtClean="0"/>
              <a:t>‹#›</a:t>
            </a:fld>
            <a:endParaRPr lang="en-US"/>
          </a:p>
        </p:txBody>
      </p:sp>
    </p:spTree>
    <p:extLst>
      <p:ext uri="{BB962C8B-B14F-4D97-AF65-F5344CB8AC3E}">
        <p14:creationId xmlns:p14="http://schemas.microsoft.com/office/powerpoint/2010/main" val="3590011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E35E00-9B92-4429-BAB3-343CCB591F87}" type="datetimeFigureOut">
              <a:rPr lang="en-US" smtClean="0"/>
              <a:t>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FA399C-3ADC-48EA-A9AB-1C1A760B7718}" type="slidenum">
              <a:rPr lang="en-US" smtClean="0"/>
              <a:t>‹#›</a:t>
            </a:fld>
            <a:endParaRPr lang="en-US"/>
          </a:p>
        </p:txBody>
      </p:sp>
    </p:spTree>
    <p:extLst>
      <p:ext uri="{BB962C8B-B14F-4D97-AF65-F5344CB8AC3E}">
        <p14:creationId xmlns:p14="http://schemas.microsoft.com/office/powerpoint/2010/main" val="755642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E35E00-9B92-4429-BAB3-343CCB591F87}" type="datetimeFigureOut">
              <a:rPr lang="en-US" smtClean="0"/>
              <a:t>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FA399C-3ADC-48EA-A9AB-1C1A760B7718}" type="slidenum">
              <a:rPr lang="en-US" smtClean="0"/>
              <a:t>‹#›</a:t>
            </a:fld>
            <a:endParaRPr lang="en-US"/>
          </a:p>
        </p:txBody>
      </p:sp>
    </p:spTree>
    <p:extLst>
      <p:ext uri="{BB962C8B-B14F-4D97-AF65-F5344CB8AC3E}">
        <p14:creationId xmlns:p14="http://schemas.microsoft.com/office/powerpoint/2010/main" val="3042679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E35E00-9B92-4429-BAB3-343CCB591F87}" type="datetimeFigureOut">
              <a:rPr lang="en-US" smtClean="0"/>
              <a:t>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FA399C-3ADC-48EA-A9AB-1C1A760B7718}" type="slidenum">
              <a:rPr lang="en-US" smtClean="0"/>
              <a:t>‹#›</a:t>
            </a:fld>
            <a:endParaRPr lang="en-US"/>
          </a:p>
        </p:txBody>
      </p:sp>
      <p:sp>
        <p:nvSpPr>
          <p:cNvPr id="6" name="Picture Placeholder 5"/>
          <p:cNvSpPr>
            <a:spLocks noGrp="1"/>
          </p:cNvSpPr>
          <p:nvPr>
            <p:ph type="pic" sz="quarter" idx="13"/>
          </p:nvPr>
        </p:nvSpPr>
        <p:spPr>
          <a:xfrm>
            <a:off x="0" y="0"/>
            <a:ext cx="9144000" cy="6205538"/>
          </a:xfrm>
        </p:spPr>
        <p:txBody>
          <a:bodyPr/>
          <a:lstStyle>
            <a:lvl1pPr marL="0" indent="0">
              <a:buNone/>
              <a:defRPr>
                <a:solidFill>
                  <a:schemeClr val="accent1"/>
                </a:solidFill>
              </a:defRPr>
            </a:lvl1pPr>
          </a:lstStyle>
          <a:p>
            <a:r>
              <a:rPr lang="en-US"/>
              <a:t>Click icon to add picture</a:t>
            </a:r>
          </a:p>
        </p:txBody>
      </p:sp>
    </p:spTree>
    <p:extLst>
      <p:ext uri="{BB962C8B-B14F-4D97-AF65-F5344CB8AC3E}">
        <p14:creationId xmlns:p14="http://schemas.microsoft.com/office/powerpoint/2010/main" val="2007036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ullscreen Image">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0" y="0"/>
            <a:ext cx="9144000" cy="6858000"/>
          </a:xfrm>
        </p:spPr>
        <p:txBody>
          <a:bodyPr/>
          <a:lstStyle>
            <a:lvl1pPr marL="0" indent="0">
              <a:buNone/>
              <a:defRPr>
                <a:solidFill>
                  <a:schemeClr val="accent1"/>
                </a:solidFill>
              </a:defRPr>
            </a:lvl1pPr>
          </a:lstStyle>
          <a:p>
            <a:r>
              <a:rPr lang="en-US"/>
              <a:t>Click icon to add picture</a:t>
            </a:r>
          </a:p>
        </p:txBody>
      </p:sp>
    </p:spTree>
    <p:extLst>
      <p:ext uri="{BB962C8B-B14F-4D97-AF65-F5344CB8AC3E}">
        <p14:creationId xmlns:p14="http://schemas.microsoft.com/office/powerpoint/2010/main" val="4282449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g Quote">
    <p:spTree>
      <p:nvGrpSpPr>
        <p:cNvPr id="1" name=""/>
        <p:cNvGrpSpPr/>
        <p:nvPr/>
      </p:nvGrpSpPr>
      <p:grpSpPr>
        <a:xfrm>
          <a:off x="0" y="0"/>
          <a:ext cx="0" cy="0"/>
          <a:chOff x="0" y="0"/>
          <a:chExt cx="0" cy="0"/>
        </a:xfrm>
      </p:grpSpPr>
      <p:sp>
        <p:nvSpPr>
          <p:cNvPr id="2" name="Title 1"/>
          <p:cNvSpPr>
            <a:spLocks noGrp="1"/>
          </p:cNvSpPr>
          <p:nvPr>
            <p:ph type="ctrTitle"/>
          </p:nvPr>
        </p:nvSpPr>
        <p:spPr>
          <a:xfrm>
            <a:off x="980815" y="1122363"/>
            <a:ext cx="7182371" cy="4352400"/>
          </a:xfrm>
        </p:spPr>
        <p:txBody>
          <a:bodyPr vert="horz" lIns="91440" tIns="45720" rIns="91440" bIns="45720" rtlCol="0" anchor="t" anchorCtr="0">
            <a:normAutofit/>
          </a:bodyPr>
          <a:lstStyle>
            <a:lvl1pPr algn="ctr">
              <a:defRPr lang="en-US" sz="4400" dirty="0"/>
            </a:lvl1pPr>
          </a:lstStyle>
          <a:p>
            <a:pPr lvl="0"/>
            <a:r>
              <a:rPr lang="en-US"/>
              <a:t>Click to edit Master title style</a:t>
            </a:r>
            <a:endParaRPr lang="en-US" dirty="0"/>
          </a:p>
        </p:txBody>
      </p:sp>
      <p:sp>
        <p:nvSpPr>
          <p:cNvPr id="7" name="Date Placeholder 3"/>
          <p:cNvSpPr>
            <a:spLocks noGrp="1"/>
          </p:cNvSpPr>
          <p:nvPr>
            <p:ph type="dt" sz="half" idx="10"/>
          </p:nvPr>
        </p:nvSpPr>
        <p:spPr>
          <a:xfrm>
            <a:off x="5462221" y="6432517"/>
            <a:ext cx="2318400" cy="365125"/>
          </a:xfrm>
        </p:spPr>
        <p:txBody>
          <a:bodyPr/>
          <a:lstStyle/>
          <a:p>
            <a:fld id="{F2E35E00-9B92-4429-BAB3-343CCB591F87}" type="datetimeFigureOut">
              <a:rPr lang="en-US" smtClean="0"/>
              <a:t>1/9/2017</a:t>
            </a:fld>
            <a:endParaRPr lang="en-US"/>
          </a:p>
        </p:txBody>
      </p:sp>
      <p:sp>
        <p:nvSpPr>
          <p:cNvPr id="8" name="Footer Placeholder 4"/>
          <p:cNvSpPr>
            <a:spLocks noGrp="1"/>
          </p:cNvSpPr>
          <p:nvPr>
            <p:ph type="ftr" sz="quarter" idx="11"/>
          </p:nvPr>
        </p:nvSpPr>
        <p:spPr>
          <a:xfrm>
            <a:off x="2352675" y="6439676"/>
            <a:ext cx="3086100" cy="365125"/>
          </a:xfrm>
        </p:spPr>
        <p:txBody>
          <a:bodyPr/>
          <a:lstStyle/>
          <a:p>
            <a:endParaRPr lang="en-US"/>
          </a:p>
        </p:txBody>
      </p:sp>
      <p:sp>
        <p:nvSpPr>
          <p:cNvPr id="9" name="Slide Number Placeholder 5"/>
          <p:cNvSpPr>
            <a:spLocks noGrp="1"/>
          </p:cNvSpPr>
          <p:nvPr>
            <p:ph type="sldNum" sz="quarter" idx="12"/>
          </p:nvPr>
        </p:nvSpPr>
        <p:spPr>
          <a:xfrm>
            <a:off x="7801577" y="6432957"/>
            <a:ext cx="720000" cy="365125"/>
          </a:xfrm>
        </p:spPr>
        <p:txBody>
          <a:bodyPr/>
          <a:lstStyle/>
          <a:p>
            <a:fld id="{FAFA399C-3ADC-48EA-A9AB-1C1A760B7718}" type="slidenum">
              <a:rPr lang="en-US" smtClean="0"/>
              <a:t>‹#›</a:t>
            </a:fld>
            <a:endParaRPr lang="en-US"/>
          </a:p>
        </p:txBody>
      </p:sp>
    </p:spTree>
    <p:extLst>
      <p:ext uri="{BB962C8B-B14F-4D97-AF65-F5344CB8AC3E}">
        <p14:creationId xmlns:p14="http://schemas.microsoft.com/office/powerpoint/2010/main" val="2141124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Divider Blue 1">
    <p:spTree>
      <p:nvGrpSpPr>
        <p:cNvPr id="1" name=""/>
        <p:cNvGrpSpPr/>
        <p:nvPr/>
      </p:nvGrpSpPr>
      <p:grpSpPr>
        <a:xfrm>
          <a:off x="0" y="0"/>
          <a:ext cx="0" cy="0"/>
          <a:chOff x="0" y="0"/>
          <a:chExt cx="0" cy="0"/>
        </a:xfrm>
      </p:grpSpPr>
      <p:sp>
        <p:nvSpPr>
          <p:cNvPr id="2" name="Title 1"/>
          <p:cNvSpPr>
            <a:spLocks noGrp="1"/>
          </p:cNvSpPr>
          <p:nvPr>
            <p:ph type="ctrTitle"/>
          </p:nvPr>
        </p:nvSpPr>
        <p:spPr>
          <a:xfrm>
            <a:off x="968400" y="1122363"/>
            <a:ext cx="6600825" cy="1786844"/>
          </a:xfrm>
        </p:spPr>
        <p:txBody>
          <a:bodyPr anchor="t" anchorCtr="0">
            <a:normAutofit/>
          </a:bodyPr>
          <a:lstStyle>
            <a:lvl1pPr algn="l">
              <a:defRPr sz="4400"/>
            </a:lvl1pPr>
          </a:lstStyle>
          <a:p>
            <a:r>
              <a:rPr lang="en-US"/>
              <a:t>Click to edit Master title style</a:t>
            </a:r>
          </a:p>
        </p:txBody>
      </p:sp>
      <p:sp>
        <p:nvSpPr>
          <p:cNvPr id="3" name="Subtitle 2"/>
          <p:cNvSpPr>
            <a:spLocks noGrp="1"/>
          </p:cNvSpPr>
          <p:nvPr>
            <p:ph type="subTitle" idx="1"/>
          </p:nvPr>
        </p:nvSpPr>
        <p:spPr>
          <a:xfrm>
            <a:off x="968855" y="3813377"/>
            <a:ext cx="5228746" cy="70570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17FFD43-F6C1-4C0B-85FA-04E3A675C4B9}" type="datetimeFigureOut">
              <a:rPr lang="en-US" smtClean="0"/>
              <a:t>1/9/2017</a:t>
            </a:fld>
            <a:endParaRPr lang="en-US"/>
          </a:p>
        </p:txBody>
      </p:sp>
      <p:sp>
        <p:nvSpPr>
          <p:cNvPr id="5" name="Footer Placeholder 4"/>
          <p:cNvSpPr>
            <a:spLocks noGrp="1"/>
          </p:cNvSpPr>
          <p:nvPr>
            <p:ph type="ftr" sz="quarter" idx="11"/>
          </p:nvPr>
        </p:nvSpPr>
        <p:spPr/>
        <p:txBody>
          <a:bodyPr/>
          <a:lstStyle/>
          <a:p>
            <a:r>
              <a:rPr lang="en-US"/>
              <a:t>Engineering with a difference</a:t>
            </a:r>
          </a:p>
        </p:txBody>
      </p:sp>
      <p:sp>
        <p:nvSpPr>
          <p:cNvPr id="6" name="Slide Number Placeholder 5"/>
          <p:cNvSpPr>
            <a:spLocks noGrp="1"/>
          </p:cNvSpPr>
          <p:nvPr>
            <p:ph type="sldNum" sz="quarter" idx="12"/>
          </p:nvPr>
        </p:nvSpPr>
        <p:spPr/>
        <p:txBody>
          <a:bodyPr/>
          <a:lstStyle/>
          <a:p>
            <a:fld id="{737521FF-86DB-42B4-9013-2EF5F7269159}" type="slidenum">
              <a:rPr lang="en-US" smtClean="0"/>
              <a:t>‹#›</a:t>
            </a:fld>
            <a:endParaRPr lang="en-US"/>
          </a:p>
        </p:txBody>
      </p:sp>
      <p:pic>
        <p:nvPicPr>
          <p:cNvPr id="8" name="Bildobjekt 11" descr="ManOpeningAbox.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170738" y="3665538"/>
            <a:ext cx="1631950" cy="307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0503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vider Blue 2">
    <p:spTree>
      <p:nvGrpSpPr>
        <p:cNvPr id="1" name=""/>
        <p:cNvGrpSpPr/>
        <p:nvPr/>
      </p:nvGrpSpPr>
      <p:grpSpPr>
        <a:xfrm>
          <a:off x="0" y="0"/>
          <a:ext cx="0" cy="0"/>
          <a:chOff x="0" y="0"/>
          <a:chExt cx="0" cy="0"/>
        </a:xfrm>
      </p:grpSpPr>
      <p:sp>
        <p:nvSpPr>
          <p:cNvPr id="2" name="Title 1"/>
          <p:cNvSpPr>
            <a:spLocks noGrp="1"/>
          </p:cNvSpPr>
          <p:nvPr>
            <p:ph type="ctrTitle"/>
          </p:nvPr>
        </p:nvSpPr>
        <p:spPr>
          <a:xfrm>
            <a:off x="968400" y="1122363"/>
            <a:ext cx="6600825" cy="1786844"/>
          </a:xfrm>
        </p:spPr>
        <p:txBody>
          <a:bodyPr anchor="t" anchorCtr="0"/>
          <a:lstStyle>
            <a:lvl1pPr algn="l">
              <a:defRPr lang="en-US" sz="4400" kern="1200" smtClean="0">
                <a:solidFill>
                  <a:schemeClr val="bg1"/>
                </a:solidFill>
                <a:latin typeface="+mj-lt"/>
                <a:ea typeface="+mj-ea"/>
                <a:cs typeface="+mj-cs"/>
              </a:defRPr>
            </a:lvl1pPr>
          </a:lstStyle>
          <a:p>
            <a:r>
              <a:rPr lang="en-US" dirty="0"/>
              <a:t>Click to edit Master title style</a:t>
            </a:r>
          </a:p>
        </p:txBody>
      </p:sp>
      <p:sp>
        <p:nvSpPr>
          <p:cNvPr id="3" name="Subtitle 2"/>
          <p:cNvSpPr>
            <a:spLocks noGrp="1"/>
          </p:cNvSpPr>
          <p:nvPr>
            <p:ph type="subTitle" idx="1"/>
          </p:nvPr>
        </p:nvSpPr>
        <p:spPr>
          <a:xfrm>
            <a:off x="968855" y="3813377"/>
            <a:ext cx="5228746" cy="70570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17FFD43-F6C1-4C0B-85FA-04E3A675C4B9}" type="datetimeFigureOut">
              <a:rPr lang="en-US" smtClean="0"/>
              <a:t>1/9/2017</a:t>
            </a:fld>
            <a:endParaRPr lang="en-US"/>
          </a:p>
        </p:txBody>
      </p:sp>
      <p:sp>
        <p:nvSpPr>
          <p:cNvPr id="5" name="Footer Placeholder 4"/>
          <p:cNvSpPr>
            <a:spLocks noGrp="1"/>
          </p:cNvSpPr>
          <p:nvPr>
            <p:ph type="ftr" sz="quarter" idx="11"/>
          </p:nvPr>
        </p:nvSpPr>
        <p:spPr/>
        <p:txBody>
          <a:bodyPr/>
          <a:lstStyle/>
          <a:p>
            <a:r>
              <a:rPr lang="en-US"/>
              <a:t>Engineering with a difference</a:t>
            </a:r>
          </a:p>
        </p:txBody>
      </p:sp>
      <p:sp>
        <p:nvSpPr>
          <p:cNvPr id="6" name="Slide Number Placeholder 5"/>
          <p:cNvSpPr>
            <a:spLocks noGrp="1"/>
          </p:cNvSpPr>
          <p:nvPr>
            <p:ph type="sldNum" sz="quarter" idx="12"/>
          </p:nvPr>
        </p:nvSpPr>
        <p:spPr/>
        <p:txBody>
          <a:bodyPr/>
          <a:lstStyle/>
          <a:p>
            <a:fld id="{737521FF-86DB-42B4-9013-2EF5F7269159}" type="slidenum">
              <a:rPr lang="en-US" smtClean="0"/>
              <a:t>‹#›</a:t>
            </a:fld>
            <a:endParaRPr lang="en-US"/>
          </a:p>
        </p:txBody>
      </p:sp>
      <p:pic>
        <p:nvPicPr>
          <p:cNvPr id="9" name="Bildobjekt 1" descr="TechnicalDoc_whenBlueBg.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05325" y="3429000"/>
            <a:ext cx="4503738"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51132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Blu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7FFD43-F6C1-4C0B-85FA-04E3A675C4B9}" type="datetimeFigureOut">
              <a:rPr lang="en-US" smtClean="0"/>
              <a:t>1/9/2017</a:t>
            </a:fld>
            <a:endParaRPr lang="en-US"/>
          </a:p>
        </p:txBody>
      </p:sp>
      <p:sp>
        <p:nvSpPr>
          <p:cNvPr id="3" name="Footer Placeholder 2"/>
          <p:cNvSpPr>
            <a:spLocks noGrp="1"/>
          </p:cNvSpPr>
          <p:nvPr>
            <p:ph type="ftr" sz="quarter" idx="11"/>
          </p:nvPr>
        </p:nvSpPr>
        <p:spPr/>
        <p:txBody>
          <a:bodyPr/>
          <a:lstStyle/>
          <a:p>
            <a:r>
              <a:rPr lang="en-US"/>
              <a:t>Engineering with a difference</a:t>
            </a:r>
          </a:p>
        </p:txBody>
      </p:sp>
      <p:sp>
        <p:nvSpPr>
          <p:cNvPr id="4" name="Slide Number Placeholder 3"/>
          <p:cNvSpPr>
            <a:spLocks noGrp="1"/>
          </p:cNvSpPr>
          <p:nvPr>
            <p:ph type="sldNum" sz="quarter" idx="12"/>
          </p:nvPr>
        </p:nvSpPr>
        <p:spPr/>
        <p:txBody>
          <a:bodyPr/>
          <a:lstStyle/>
          <a:p>
            <a:fld id="{737521FF-86DB-42B4-9013-2EF5F7269159}" type="slidenum">
              <a:rPr lang="en-US" smtClean="0"/>
              <a:t>‹#›</a:t>
            </a:fld>
            <a:endParaRPr lang="en-US"/>
          </a:p>
        </p:txBody>
      </p:sp>
    </p:spTree>
    <p:extLst>
      <p:ext uri="{BB962C8B-B14F-4D97-AF65-F5344CB8AC3E}">
        <p14:creationId xmlns:p14="http://schemas.microsoft.com/office/powerpoint/2010/main" val="19200145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Divider Orange 1">
    <p:spTree>
      <p:nvGrpSpPr>
        <p:cNvPr id="1" name=""/>
        <p:cNvGrpSpPr/>
        <p:nvPr/>
      </p:nvGrpSpPr>
      <p:grpSpPr>
        <a:xfrm>
          <a:off x="0" y="0"/>
          <a:ext cx="0" cy="0"/>
          <a:chOff x="0" y="0"/>
          <a:chExt cx="0" cy="0"/>
        </a:xfrm>
      </p:grpSpPr>
      <p:sp>
        <p:nvSpPr>
          <p:cNvPr id="2" name="Title 1"/>
          <p:cNvSpPr>
            <a:spLocks noGrp="1"/>
          </p:cNvSpPr>
          <p:nvPr>
            <p:ph type="ctrTitle"/>
          </p:nvPr>
        </p:nvSpPr>
        <p:spPr>
          <a:xfrm>
            <a:off x="968400" y="1122363"/>
            <a:ext cx="6600825" cy="1786844"/>
          </a:xfrm>
        </p:spPr>
        <p:txBody>
          <a:bodyPr anchor="t" anchorCtr="0">
            <a:normAutofit/>
          </a:bodyPr>
          <a:lstStyle>
            <a:lvl1pPr algn="l">
              <a:defRPr sz="4400"/>
            </a:lvl1pPr>
          </a:lstStyle>
          <a:p>
            <a:r>
              <a:rPr lang="en-US"/>
              <a:t>Click to edit Master title style</a:t>
            </a:r>
          </a:p>
        </p:txBody>
      </p:sp>
      <p:sp>
        <p:nvSpPr>
          <p:cNvPr id="3" name="Subtitle 2"/>
          <p:cNvSpPr>
            <a:spLocks noGrp="1"/>
          </p:cNvSpPr>
          <p:nvPr>
            <p:ph type="subTitle" idx="1"/>
          </p:nvPr>
        </p:nvSpPr>
        <p:spPr>
          <a:xfrm>
            <a:off x="968855" y="3813377"/>
            <a:ext cx="5228746" cy="70570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7" name="Bildobjekt 1" descr="turbin_Transp.png"/>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6075363" y="3113089"/>
            <a:ext cx="3068637" cy="3744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p:cNvSpPr>
            <a:spLocks noGrp="1"/>
          </p:cNvSpPr>
          <p:nvPr>
            <p:ph type="dt" sz="half" idx="10"/>
          </p:nvPr>
        </p:nvSpPr>
        <p:spPr/>
        <p:txBody>
          <a:bodyPr/>
          <a:lstStyle/>
          <a:p>
            <a:fld id="{6E49BE33-2D62-44DD-B425-413A07CB5EBD}" type="datetimeFigureOut">
              <a:rPr lang="en-US" smtClean="0"/>
              <a:t>1/9/2017</a:t>
            </a:fld>
            <a:endParaRPr lang="en-US"/>
          </a:p>
        </p:txBody>
      </p:sp>
      <p:sp>
        <p:nvSpPr>
          <p:cNvPr id="5" name="Footer Placeholder 4"/>
          <p:cNvSpPr>
            <a:spLocks noGrp="1"/>
          </p:cNvSpPr>
          <p:nvPr>
            <p:ph type="ftr" sz="quarter" idx="11"/>
          </p:nvPr>
        </p:nvSpPr>
        <p:spPr/>
        <p:txBody>
          <a:bodyPr/>
          <a:lstStyle/>
          <a:p>
            <a:r>
              <a:rPr lang="en-US"/>
              <a:t>Engineering with a difference</a:t>
            </a:r>
          </a:p>
        </p:txBody>
      </p:sp>
      <p:sp>
        <p:nvSpPr>
          <p:cNvPr id="6" name="Slide Number Placeholder 5"/>
          <p:cNvSpPr>
            <a:spLocks noGrp="1"/>
          </p:cNvSpPr>
          <p:nvPr>
            <p:ph type="sldNum" sz="quarter" idx="12"/>
          </p:nvPr>
        </p:nvSpPr>
        <p:spPr/>
        <p:txBody>
          <a:bodyPr/>
          <a:lstStyle/>
          <a:p>
            <a:fld id="{EC234DA2-1F94-4662-93B4-6BD46D1481FC}" type="slidenum">
              <a:rPr lang="en-US" smtClean="0"/>
              <a:t>‹#›</a:t>
            </a:fld>
            <a:endParaRPr lang="en-US"/>
          </a:p>
        </p:txBody>
      </p:sp>
    </p:spTree>
    <p:extLst>
      <p:ext uri="{BB962C8B-B14F-4D97-AF65-F5344CB8AC3E}">
        <p14:creationId xmlns:p14="http://schemas.microsoft.com/office/powerpoint/2010/main" val="2490856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Frame 2">
    <p:spTree>
      <p:nvGrpSpPr>
        <p:cNvPr id="1" name=""/>
        <p:cNvGrpSpPr/>
        <p:nvPr/>
      </p:nvGrpSpPr>
      <p:grpSpPr>
        <a:xfrm>
          <a:off x="0" y="0"/>
          <a:ext cx="0" cy="0"/>
          <a:chOff x="0" y="0"/>
          <a:chExt cx="0" cy="0"/>
        </a:xfrm>
      </p:grpSpPr>
      <p:sp>
        <p:nvSpPr>
          <p:cNvPr id="2" name="Title 1"/>
          <p:cNvSpPr>
            <a:spLocks noGrp="1"/>
          </p:cNvSpPr>
          <p:nvPr>
            <p:ph type="ctrTitle"/>
          </p:nvPr>
        </p:nvSpPr>
        <p:spPr>
          <a:xfrm>
            <a:off x="968401" y="1122363"/>
            <a:ext cx="6600825" cy="1786844"/>
          </a:xfrm>
        </p:spPr>
        <p:txBody>
          <a:bodyPr vert="horz" lIns="91440" tIns="45720" rIns="91440" bIns="45720" rtlCol="0" anchor="t" anchorCtr="0">
            <a:normAutofit/>
          </a:bodyPr>
          <a:lstStyle>
            <a:lvl1pPr>
              <a:defRPr lang="en-US" sz="4400" dirty="0">
                <a:solidFill>
                  <a:schemeClr val="tx1"/>
                </a:solidFill>
              </a:defRPr>
            </a:lvl1pPr>
          </a:lstStyle>
          <a:p>
            <a:pPr lvl="0"/>
            <a:r>
              <a:rPr lang="en-US"/>
              <a:t>Click to edit Master title style</a:t>
            </a:r>
            <a:endParaRPr lang="en-US" dirty="0"/>
          </a:p>
        </p:txBody>
      </p:sp>
      <p:sp>
        <p:nvSpPr>
          <p:cNvPr id="3" name="Subtitle 2"/>
          <p:cNvSpPr>
            <a:spLocks noGrp="1"/>
          </p:cNvSpPr>
          <p:nvPr>
            <p:ph type="subTitle" idx="1"/>
          </p:nvPr>
        </p:nvSpPr>
        <p:spPr>
          <a:xfrm>
            <a:off x="968855" y="3813377"/>
            <a:ext cx="5228746" cy="705704"/>
          </a:xfrm>
        </p:spPr>
        <p:txBody>
          <a:bodyPr>
            <a:normAutofit/>
          </a:bodyPr>
          <a:lstStyle>
            <a:lvl1pPr marL="0" indent="0" algn="l">
              <a:buNone/>
              <a:defRPr lang="en-US" sz="2400" kern="1200" dirty="0" smtClean="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Bildobjekt 1" descr="ManWithSign.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943725" y="3400425"/>
            <a:ext cx="1765300" cy="332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Date Placeholder 3"/>
          <p:cNvSpPr>
            <a:spLocks noGrp="1"/>
          </p:cNvSpPr>
          <p:nvPr userDrawn="1">
            <p:ph type="dt" sz="half" idx="10"/>
          </p:nvPr>
        </p:nvSpPr>
        <p:spPr>
          <a:xfrm>
            <a:off x="5462221" y="6432517"/>
            <a:ext cx="2318400" cy="365125"/>
          </a:xfrm>
        </p:spPr>
        <p:txBody>
          <a:bodyPr/>
          <a:lstStyle/>
          <a:p>
            <a:fld id="{F2E35E00-9B92-4429-BAB3-343CCB591F87}" type="datetimeFigureOut">
              <a:rPr lang="en-US" smtClean="0"/>
              <a:t>1/9/2017</a:t>
            </a:fld>
            <a:endParaRPr lang="en-US"/>
          </a:p>
        </p:txBody>
      </p:sp>
      <p:sp>
        <p:nvSpPr>
          <p:cNvPr id="10" name="Footer Placeholder 4"/>
          <p:cNvSpPr>
            <a:spLocks noGrp="1"/>
          </p:cNvSpPr>
          <p:nvPr userDrawn="1">
            <p:ph type="ftr" sz="quarter" idx="11"/>
          </p:nvPr>
        </p:nvSpPr>
        <p:spPr>
          <a:xfrm>
            <a:off x="2352675" y="6439676"/>
            <a:ext cx="3086100" cy="365125"/>
          </a:xfrm>
        </p:spPr>
        <p:txBody>
          <a:bodyPr/>
          <a:lstStyle/>
          <a:p>
            <a:endParaRPr lang="en-US"/>
          </a:p>
        </p:txBody>
      </p:sp>
      <p:sp>
        <p:nvSpPr>
          <p:cNvPr id="12" name="Slide Number Placeholder 5"/>
          <p:cNvSpPr>
            <a:spLocks noGrp="1"/>
          </p:cNvSpPr>
          <p:nvPr userDrawn="1">
            <p:ph type="sldNum" sz="quarter" idx="12"/>
          </p:nvPr>
        </p:nvSpPr>
        <p:spPr>
          <a:xfrm>
            <a:off x="7801577" y="6432957"/>
            <a:ext cx="720000" cy="365125"/>
          </a:xfrm>
        </p:spPr>
        <p:txBody>
          <a:bodyPr/>
          <a:lstStyle/>
          <a:p>
            <a:fld id="{FAFA399C-3ADC-48EA-A9AB-1C1A760B7718}" type="slidenum">
              <a:rPr lang="en-US" smtClean="0"/>
              <a:t>‹#›</a:t>
            </a:fld>
            <a:endParaRPr lang="en-US"/>
          </a:p>
        </p:txBody>
      </p:sp>
      <p:sp>
        <p:nvSpPr>
          <p:cNvPr id="5" name="Text Placeholder 4"/>
          <p:cNvSpPr>
            <a:spLocks noGrp="1"/>
          </p:cNvSpPr>
          <p:nvPr>
            <p:ph type="body" sz="quarter" idx="13"/>
          </p:nvPr>
        </p:nvSpPr>
        <p:spPr>
          <a:xfrm>
            <a:off x="7103241" y="3870435"/>
            <a:ext cx="1465318" cy="2118876"/>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39044649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Divider Orange 2">
    <p:spTree>
      <p:nvGrpSpPr>
        <p:cNvPr id="1" name=""/>
        <p:cNvGrpSpPr/>
        <p:nvPr/>
      </p:nvGrpSpPr>
      <p:grpSpPr>
        <a:xfrm>
          <a:off x="0" y="0"/>
          <a:ext cx="0" cy="0"/>
          <a:chOff x="0" y="0"/>
          <a:chExt cx="0" cy="0"/>
        </a:xfrm>
      </p:grpSpPr>
      <p:sp>
        <p:nvSpPr>
          <p:cNvPr id="2" name="Title 1"/>
          <p:cNvSpPr>
            <a:spLocks noGrp="1"/>
          </p:cNvSpPr>
          <p:nvPr>
            <p:ph type="ctrTitle"/>
          </p:nvPr>
        </p:nvSpPr>
        <p:spPr>
          <a:xfrm>
            <a:off x="968400" y="1122363"/>
            <a:ext cx="6600825" cy="1786844"/>
          </a:xfrm>
        </p:spPr>
        <p:txBody>
          <a:bodyPr anchor="t" anchorCtr="0">
            <a:normAutofit/>
          </a:bodyPr>
          <a:lstStyle>
            <a:lvl1pPr algn="l">
              <a:defRPr sz="4400"/>
            </a:lvl1pPr>
          </a:lstStyle>
          <a:p>
            <a:r>
              <a:rPr lang="en-US"/>
              <a:t>Click to edit Master title style</a:t>
            </a:r>
          </a:p>
        </p:txBody>
      </p:sp>
      <p:sp>
        <p:nvSpPr>
          <p:cNvPr id="4" name="Date Placeholder 3"/>
          <p:cNvSpPr>
            <a:spLocks noGrp="1"/>
          </p:cNvSpPr>
          <p:nvPr>
            <p:ph type="dt" sz="half" idx="10"/>
          </p:nvPr>
        </p:nvSpPr>
        <p:spPr/>
        <p:txBody>
          <a:bodyPr/>
          <a:lstStyle/>
          <a:p>
            <a:fld id="{6E49BE33-2D62-44DD-B425-413A07CB5EBD}" type="datetimeFigureOut">
              <a:rPr lang="en-US" smtClean="0"/>
              <a:t>1/9/2017</a:t>
            </a:fld>
            <a:endParaRPr lang="en-US"/>
          </a:p>
        </p:txBody>
      </p:sp>
      <p:sp>
        <p:nvSpPr>
          <p:cNvPr id="5" name="Footer Placeholder 4"/>
          <p:cNvSpPr>
            <a:spLocks noGrp="1"/>
          </p:cNvSpPr>
          <p:nvPr>
            <p:ph type="ftr" sz="quarter" idx="11"/>
          </p:nvPr>
        </p:nvSpPr>
        <p:spPr/>
        <p:txBody>
          <a:bodyPr/>
          <a:lstStyle/>
          <a:p>
            <a:r>
              <a:rPr lang="en-US"/>
              <a:t>Engineering with a difference</a:t>
            </a:r>
          </a:p>
        </p:txBody>
      </p:sp>
      <p:pic>
        <p:nvPicPr>
          <p:cNvPr id="8" name="Bildobjekt 4" descr="Counter_woman.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484688" y="3235325"/>
            <a:ext cx="427355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fld id="{EC234DA2-1F94-4662-93B4-6BD46D1481FC}" type="slidenum">
              <a:rPr lang="en-US" smtClean="0"/>
              <a:t>‹#›</a:t>
            </a:fld>
            <a:endParaRPr lang="en-US"/>
          </a:p>
        </p:txBody>
      </p:sp>
      <p:sp>
        <p:nvSpPr>
          <p:cNvPr id="3" name="Subtitle 2"/>
          <p:cNvSpPr>
            <a:spLocks noGrp="1"/>
          </p:cNvSpPr>
          <p:nvPr>
            <p:ph type="subTitle" idx="1"/>
          </p:nvPr>
        </p:nvSpPr>
        <p:spPr>
          <a:xfrm>
            <a:off x="968855" y="3813377"/>
            <a:ext cx="3745035" cy="149172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5828561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Orang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49BE33-2D62-44DD-B425-413A07CB5EBD}" type="datetimeFigureOut">
              <a:rPr lang="en-US" smtClean="0"/>
              <a:t>1/9/2017</a:t>
            </a:fld>
            <a:endParaRPr lang="en-US"/>
          </a:p>
        </p:txBody>
      </p:sp>
      <p:sp>
        <p:nvSpPr>
          <p:cNvPr id="3" name="Footer Placeholder 2"/>
          <p:cNvSpPr>
            <a:spLocks noGrp="1"/>
          </p:cNvSpPr>
          <p:nvPr>
            <p:ph type="ftr" sz="quarter" idx="11"/>
          </p:nvPr>
        </p:nvSpPr>
        <p:spPr/>
        <p:txBody>
          <a:bodyPr/>
          <a:lstStyle/>
          <a:p>
            <a:r>
              <a:rPr lang="en-US"/>
              <a:t>Engineering with a difference</a:t>
            </a:r>
          </a:p>
        </p:txBody>
      </p:sp>
      <p:sp>
        <p:nvSpPr>
          <p:cNvPr id="4" name="Slide Number Placeholder 3"/>
          <p:cNvSpPr>
            <a:spLocks noGrp="1"/>
          </p:cNvSpPr>
          <p:nvPr>
            <p:ph type="sldNum" sz="quarter" idx="12"/>
          </p:nvPr>
        </p:nvSpPr>
        <p:spPr/>
        <p:txBody>
          <a:bodyPr/>
          <a:lstStyle/>
          <a:p>
            <a:fld id="{EC234DA2-1F94-4662-93B4-6BD46D1481FC}" type="slidenum">
              <a:rPr lang="en-US" smtClean="0"/>
              <a:t>‹#›</a:t>
            </a:fld>
            <a:endParaRPr lang="en-US"/>
          </a:p>
        </p:txBody>
      </p:sp>
    </p:spTree>
    <p:extLst>
      <p:ext uri="{BB962C8B-B14F-4D97-AF65-F5344CB8AC3E}">
        <p14:creationId xmlns:p14="http://schemas.microsoft.com/office/powerpoint/2010/main" val="27197204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d Slide 1">
    <p:spTree>
      <p:nvGrpSpPr>
        <p:cNvPr id="1" name=""/>
        <p:cNvGrpSpPr/>
        <p:nvPr/>
      </p:nvGrpSpPr>
      <p:grpSpPr>
        <a:xfrm>
          <a:off x="0" y="0"/>
          <a:ext cx="0" cy="0"/>
          <a:chOff x="0" y="0"/>
          <a:chExt cx="0" cy="0"/>
        </a:xfrm>
      </p:grpSpPr>
      <p:sp>
        <p:nvSpPr>
          <p:cNvPr id="5" name="Rektangel 6"/>
          <p:cNvSpPr>
            <a:spLocks noChangeArrowheads="1"/>
          </p:cNvSpPr>
          <p:nvPr userDrawn="1"/>
        </p:nvSpPr>
        <p:spPr bwMode="auto">
          <a:xfrm>
            <a:off x="630238" y="2357438"/>
            <a:ext cx="7902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charset="-128"/>
              </a:defRPr>
            </a:lvl1pPr>
            <a:lvl2pPr marL="742950" indent="-285750" eaLnBrk="0" hangingPunct="0">
              <a:defRPr sz="2400">
                <a:solidFill>
                  <a:schemeClr val="tx1"/>
                </a:solidFill>
                <a:latin typeface="Arial" panose="020B0604020202020204" pitchFamily="34" charset="0"/>
                <a:ea typeface="ＭＳ Ｐゴシック" charset="-128"/>
              </a:defRPr>
            </a:lvl2pPr>
            <a:lvl3pPr marL="1143000" indent="-228600" eaLnBrk="0" hangingPunct="0">
              <a:defRPr sz="2400">
                <a:solidFill>
                  <a:schemeClr val="tx1"/>
                </a:solidFill>
                <a:latin typeface="Arial" panose="020B0604020202020204" pitchFamily="34" charset="0"/>
                <a:ea typeface="ＭＳ Ｐゴシック" charset="-128"/>
              </a:defRPr>
            </a:lvl3pPr>
            <a:lvl4pPr marL="1600200" indent="-228600" eaLnBrk="0" hangingPunct="0">
              <a:defRPr sz="2400">
                <a:solidFill>
                  <a:schemeClr val="tx1"/>
                </a:solidFill>
                <a:latin typeface="Arial" panose="020B0604020202020204" pitchFamily="34" charset="0"/>
                <a:ea typeface="ＭＳ Ｐゴシック" charset="-128"/>
              </a:defRPr>
            </a:lvl4pPr>
            <a:lvl5pPr marL="2057400" indent="-228600" eaLnBrk="0" hangingPunct="0">
              <a:defRPr sz="2400">
                <a:solidFill>
                  <a:schemeClr val="tx1"/>
                </a:solidFill>
                <a:latin typeface="Arial" panose="020B0604020202020204" pitchFamily="34"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charset="-128"/>
              </a:defRPr>
            </a:lvl9pPr>
          </a:lstStyle>
          <a:p>
            <a:pPr algn="ctr" eaLnBrk="1" hangingPunct="1"/>
            <a:r>
              <a:rPr lang="sv-SE" altLang="en-US" sz="4200">
                <a:solidFill>
                  <a:srgbClr val="FFFFFF"/>
                </a:solidFill>
                <a:latin typeface="Calibri" panose="020F0502020204030204" pitchFamily="34" charset="0"/>
              </a:rPr>
              <a:t>Engineering with a difference</a:t>
            </a:r>
          </a:p>
        </p:txBody>
      </p:sp>
      <p:pic>
        <p:nvPicPr>
          <p:cNvPr id="6" name="Bildobjekt 1" descr="ManWithPen.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258050" y="3349625"/>
            <a:ext cx="1538288"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33348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End Slide 2">
    <p:spTree>
      <p:nvGrpSpPr>
        <p:cNvPr id="1" name=""/>
        <p:cNvGrpSpPr/>
        <p:nvPr/>
      </p:nvGrpSpPr>
      <p:grpSpPr>
        <a:xfrm>
          <a:off x="0" y="0"/>
          <a:ext cx="0" cy="0"/>
          <a:chOff x="0" y="0"/>
          <a:chExt cx="0" cy="0"/>
        </a:xfrm>
      </p:grpSpPr>
      <p:sp>
        <p:nvSpPr>
          <p:cNvPr id="5" name="Rektangel 6"/>
          <p:cNvSpPr>
            <a:spLocks noChangeArrowheads="1"/>
          </p:cNvSpPr>
          <p:nvPr userDrawn="1"/>
        </p:nvSpPr>
        <p:spPr bwMode="auto">
          <a:xfrm>
            <a:off x="630238" y="2357438"/>
            <a:ext cx="7902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charset="-128"/>
              </a:defRPr>
            </a:lvl1pPr>
            <a:lvl2pPr marL="742950" indent="-285750" eaLnBrk="0" hangingPunct="0">
              <a:defRPr sz="2400">
                <a:solidFill>
                  <a:schemeClr val="tx1"/>
                </a:solidFill>
                <a:latin typeface="Arial" panose="020B0604020202020204" pitchFamily="34" charset="0"/>
                <a:ea typeface="ＭＳ Ｐゴシック" charset="-128"/>
              </a:defRPr>
            </a:lvl2pPr>
            <a:lvl3pPr marL="1143000" indent="-228600" eaLnBrk="0" hangingPunct="0">
              <a:defRPr sz="2400">
                <a:solidFill>
                  <a:schemeClr val="tx1"/>
                </a:solidFill>
                <a:latin typeface="Arial" panose="020B0604020202020204" pitchFamily="34" charset="0"/>
                <a:ea typeface="ＭＳ Ｐゴシック" charset="-128"/>
              </a:defRPr>
            </a:lvl3pPr>
            <a:lvl4pPr marL="1600200" indent="-228600" eaLnBrk="0" hangingPunct="0">
              <a:defRPr sz="2400">
                <a:solidFill>
                  <a:schemeClr val="tx1"/>
                </a:solidFill>
                <a:latin typeface="Arial" panose="020B0604020202020204" pitchFamily="34" charset="0"/>
                <a:ea typeface="ＭＳ Ｐゴシック" charset="-128"/>
              </a:defRPr>
            </a:lvl4pPr>
            <a:lvl5pPr marL="2057400" indent="-228600" eaLnBrk="0" hangingPunct="0">
              <a:defRPr sz="2400">
                <a:solidFill>
                  <a:schemeClr val="tx1"/>
                </a:solidFill>
                <a:latin typeface="Arial" panose="020B0604020202020204" pitchFamily="34"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charset="-128"/>
              </a:defRPr>
            </a:lvl9pPr>
          </a:lstStyle>
          <a:p>
            <a:pPr algn="ctr" eaLnBrk="1" hangingPunct="1"/>
            <a:r>
              <a:rPr lang="sv-SE" altLang="en-US" sz="4200">
                <a:solidFill>
                  <a:srgbClr val="FFFFFF"/>
                </a:solidFill>
                <a:latin typeface="Calibri" panose="020F0502020204030204" pitchFamily="34" charset="0"/>
              </a:rPr>
              <a:t>Engineering with a difference</a:t>
            </a:r>
          </a:p>
        </p:txBody>
      </p:sp>
      <p:pic>
        <p:nvPicPr>
          <p:cNvPr id="2" name="Picture 1"/>
          <p:cNvPicPr>
            <a:picLocks noChangeAspect="1"/>
          </p:cNvPicPr>
          <p:nvPr userDrawn="1"/>
        </p:nvPicPr>
        <p:blipFill rotWithShape="1">
          <a:blip r:embed="rId2" cstate="print">
            <a:extLst>
              <a:ext uri="{28A0092B-C50C-407E-A947-70E740481C1C}">
                <a14:useLocalDpi xmlns:a14="http://schemas.microsoft.com/office/drawing/2010/main" val="0"/>
              </a:ext>
            </a:extLst>
          </a:blip>
          <a:srcRect t="6060" b="1"/>
          <a:stretch/>
        </p:blipFill>
        <p:spPr>
          <a:xfrm>
            <a:off x="0" y="-5348"/>
            <a:ext cx="9144000" cy="1499865"/>
          </a:xfrm>
          <a:prstGeom prst="rect">
            <a:avLst/>
          </a:prstGeom>
        </p:spPr>
      </p:pic>
    </p:spTree>
    <p:extLst>
      <p:ext uri="{BB962C8B-B14F-4D97-AF65-F5344CB8AC3E}">
        <p14:creationId xmlns:p14="http://schemas.microsoft.com/office/powerpoint/2010/main" val="8329595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reserve="1">
  <p:cSld name="End Slide 3">
    <p:spTree>
      <p:nvGrpSpPr>
        <p:cNvPr id="1" name=""/>
        <p:cNvGrpSpPr/>
        <p:nvPr/>
      </p:nvGrpSpPr>
      <p:grpSpPr>
        <a:xfrm>
          <a:off x="0" y="0"/>
          <a:ext cx="0" cy="0"/>
          <a:chOff x="0" y="0"/>
          <a:chExt cx="0" cy="0"/>
        </a:xfrm>
      </p:grpSpPr>
      <p:pic>
        <p:nvPicPr>
          <p:cNvPr id="6" name="Bildobjekt 1" descr="Etteplan_logo_whit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49438" y="2781300"/>
            <a:ext cx="5099050" cy="119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4627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Frame 3">
    <p:spTree>
      <p:nvGrpSpPr>
        <p:cNvPr id="1" name=""/>
        <p:cNvGrpSpPr/>
        <p:nvPr/>
      </p:nvGrpSpPr>
      <p:grpSpPr>
        <a:xfrm>
          <a:off x="0" y="0"/>
          <a:ext cx="0" cy="0"/>
          <a:chOff x="0" y="0"/>
          <a:chExt cx="0" cy="0"/>
        </a:xfrm>
      </p:grpSpPr>
      <p:pic>
        <p:nvPicPr>
          <p:cNvPr id="9" name="Bildobjekt 2" descr="Box_Blu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7838" y="3979863"/>
            <a:ext cx="4411662"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68401" y="1122363"/>
            <a:ext cx="6600825" cy="1786844"/>
          </a:xfrm>
        </p:spPr>
        <p:txBody>
          <a:bodyPr vert="horz" lIns="91440" tIns="45720" rIns="91440" bIns="45720" rtlCol="0" anchor="t" anchorCtr="0">
            <a:normAutofit/>
          </a:bodyPr>
          <a:lstStyle>
            <a:lvl1pPr>
              <a:defRPr lang="en-US" sz="4400" dirty="0">
                <a:solidFill>
                  <a:schemeClr val="tx1"/>
                </a:solidFill>
              </a:defRPr>
            </a:lvl1pPr>
          </a:lstStyle>
          <a:p>
            <a:pPr lvl="0"/>
            <a:r>
              <a:rPr lang="en-US"/>
              <a:t>Click to edit Master title style</a:t>
            </a:r>
            <a:endParaRPr lang="en-US" dirty="0"/>
          </a:p>
        </p:txBody>
      </p:sp>
      <p:sp>
        <p:nvSpPr>
          <p:cNvPr id="3" name="Subtitle 2"/>
          <p:cNvSpPr>
            <a:spLocks noGrp="1"/>
          </p:cNvSpPr>
          <p:nvPr>
            <p:ph type="subTitle" idx="1"/>
          </p:nvPr>
        </p:nvSpPr>
        <p:spPr>
          <a:xfrm>
            <a:off x="968856" y="3813377"/>
            <a:ext cx="2667041" cy="2062528"/>
          </a:xfrm>
        </p:spPr>
        <p:txBody>
          <a:bodyPr>
            <a:normAutofit/>
          </a:bodyPr>
          <a:lstStyle>
            <a:lvl1pPr marL="0" indent="0" algn="l">
              <a:buNone/>
              <a:defRPr lang="en-US" sz="2400" kern="1200" dirty="0" smtClean="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Date Placeholder 3"/>
          <p:cNvSpPr>
            <a:spLocks noGrp="1"/>
          </p:cNvSpPr>
          <p:nvPr>
            <p:ph type="dt" sz="half" idx="10"/>
          </p:nvPr>
        </p:nvSpPr>
        <p:spPr>
          <a:xfrm>
            <a:off x="5462221" y="6432517"/>
            <a:ext cx="2318400" cy="365125"/>
          </a:xfrm>
        </p:spPr>
        <p:txBody>
          <a:bodyPr/>
          <a:lstStyle/>
          <a:p>
            <a:fld id="{F2E35E00-9B92-4429-BAB3-343CCB591F87}" type="datetimeFigureOut">
              <a:rPr lang="en-US" smtClean="0"/>
              <a:t>1/9/2017</a:t>
            </a:fld>
            <a:endParaRPr lang="en-US"/>
          </a:p>
        </p:txBody>
      </p:sp>
      <p:sp>
        <p:nvSpPr>
          <p:cNvPr id="12" name="Footer Placeholder 4"/>
          <p:cNvSpPr>
            <a:spLocks noGrp="1"/>
          </p:cNvSpPr>
          <p:nvPr>
            <p:ph type="ftr" sz="quarter" idx="11"/>
          </p:nvPr>
        </p:nvSpPr>
        <p:spPr>
          <a:xfrm>
            <a:off x="2352675" y="6439676"/>
            <a:ext cx="3086100" cy="365125"/>
          </a:xfrm>
        </p:spPr>
        <p:txBody>
          <a:bodyPr/>
          <a:lstStyle/>
          <a:p>
            <a:endParaRPr lang="en-US"/>
          </a:p>
        </p:txBody>
      </p:sp>
      <p:sp>
        <p:nvSpPr>
          <p:cNvPr id="13" name="Slide Number Placeholder 5"/>
          <p:cNvSpPr>
            <a:spLocks noGrp="1"/>
          </p:cNvSpPr>
          <p:nvPr>
            <p:ph type="sldNum" sz="quarter" idx="12"/>
          </p:nvPr>
        </p:nvSpPr>
        <p:spPr>
          <a:xfrm>
            <a:off x="7801577" y="6432957"/>
            <a:ext cx="720000" cy="365125"/>
          </a:xfrm>
        </p:spPr>
        <p:txBody>
          <a:bodyPr/>
          <a:lstStyle/>
          <a:p>
            <a:fld id="{FAFA399C-3ADC-48EA-A9AB-1C1A760B7718}" type="slidenum">
              <a:rPr lang="en-US" smtClean="0"/>
              <a:t>‹#›</a:t>
            </a:fld>
            <a:endParaRPr lang="en-US"/>
          </a:p>
        </p:txBody>
      </p:sp>
      <p:sp>
        <p:nvSpPr>
          <p:cNvPr id="5" name="Text Placeholder 4"/>
          <p:cNvSpPr>
            <a:spLocks noGrp="1"/>
          </p:cNvSpPr>
          <p:nvPr>
            <p:ph type="body" sz="quarter" idx="13"/>
          </p:nvPr>
        </p:nvSpPr>
        <p:spPr>
          <a:xfrm>
            <a:off x="4414838" y="4217988"/>
            <a:ext cx="4106862" cy="1512887"/>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581697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Frame White">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F2E35E00-9B92-4429-BAB3-343CCB591F87}" type="datetimeFigureOut">
              <a:rPr lang="en-US" smtClean="0"/>
              <a:pPr/>
              <a:t>1/9/2017</a:t>
            </a:fld>
            <a:endParaRPr lang="en-US"/>
          </a:p>
        </p:txBody>
      </p:sp>
      <p:sp>
        <p:nvSpPr>
          <p:cNvPr id="4" name="Platshållare för sidfot 3"/>
          <p:cNvSpPr>
            <a:spLocks noGrp="1"/>
          </p:cNvSpPr>
          <p:nvPr>
            <p:ph type="ftr" sz="quarter" idx="11"/>
          </p:nvPr>
        </p:nvSpPr>
        <p:spPr/>
        <p:txBody>
          <a:bodyPr/>
          <a:lstStyle/>
          <a:p>
            <a:endParaRPr lang="en-US"/>
          </a:p>
        </p:txBody>
      </p:sp>
      <p:sp>
        <p:nvSpPr>
          <p:cNvPr id="5" name="Platshållare för bildnummer 4"/>
          <p:cNvSpPr>
            <a:spLocks noGrp="1"/>
          </p:cNvSpPr>
          <p:nvPr>
            <p:ph type="sldNum" sz="quarter" idx="12"/>
          </p:nvPr>
        </p:nvSpPr>
        <p:spPr/>
        <p:txBody>
          <a:bodyPr/>
          <a:lstStyle/>
          <a:p>
            <a:fld id="{FAFA399C-3ADC-48EA-A9AB-1C1A760B7718}" type="slidenum">
              <a:rPr lang="en-US" smtClean="0"/>
              <a:pPr/>
              <a:t>‹#›</a:t>
            </a:fld>
            <a:endParaRPr lang="en-US"/>
          </a:p>
        </p:txBody>
      </p:sp>
      <p:sp>
        <p:nvSpPr>
          <p:cNvPr id="12" name="Title 1"/>
          <p:cNvSpPr>
            <a:spLocks noGrp="1"/>
          </p:cNvSpPr>
          <p:nvPr>
            <p:ph type="ctrTitle"/>
          </p:nvPr>
        </p:nvSpPr>
        <p:spPr>
          <a:xfrm>
            <a:off x="968401" y="1122363"/>
            <a:ext cx="6600825" cy="1786844"/>
          </a:xfrm>
        </p:spPr>
        <p:txBody>
          <a:bodyPr vert="horz" lIns="91440" tIns="45720" rIns="91440" bIns="45720" rtlCol="0" anchor="t" anchorCtr="0">
            <a:normAutofit/>
          </a:bodyPr>
          <a:lstStyle>
            <a:lvl1pPr>
              <a:defRPr lang="en-US" sz="4400" dirty="0">
                <a:solidFill>
                  <a:schemeClr val="tx1"/>
                </a:solidFill>
              </a:defRPr>
            </a:lvl1pPr>
          </a:lstStyle>
          <a:p>
            <a:pPr lvl="0"/>
            <a:r>
              <a:rPr lang="en-US"/>
              <a:t>Click to edit Master title style</a:t>
            </a:r>
            <a:endParaRPr lang="en-US" dirty="0"/>
          </a:p>
        </p:txBody>
      </p:sp>
      <p:sp>
        <p:nvSpPr>
          <p:cNvPr id="13" name="Subtitle 2"/>
          <p:cNvSpPr>
            <a:spLocks noGrp="1"/>
          </p:cNvSpPr>
          <p:nvPr>
            <p:ph type="subTitle" idx="1"/>
          </p:nvPr>
        </p:nvSpPr>
        <p:spPr>
          <a:xfrm>
            <a:off x="968855" y="3813377"/>
            <a:ext cx="5228746" cy="705704"/>
          </a:xfrm>
        </p:spPr>
        <p:txBody>
          <a:bodyPr>
            <a:normAutofit/>
          </a:bodyPr>
          <a:lstStyle>
            <a:lvl1pPr marL="0" indent="0" algn="l">
              <a:buNone/>
              <a:defRPr lang="en-US" sz="2400" kern="1200" dirty="0" smtClean="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327602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Frame Blue">
    <p:bg>
      <p:bgPr>
        <a:solidFill>
          <a:schemeClr val="accent1"/>
        </a:solidFill>
        <a:effectLst/>
      </p:bgPr>
    </p:bg>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F2E35E00-9B92-4429-BAB3-343CCB591F87}" type="datetimeFigureOut">
              <a:rPr lang="en-US" smtClean="0"/>
              <a:pPr/>
              <a:t>1/9/2017</a:t>
            </a:fld>
            <a:endParaRPr lang="en-US"/>
          </a:p>
        </p:txBody>
      </p:sp>
      <p:sp>
        <p:nvSpPr>
          <p:cNvPr id="4" name="Platshållare för sidfot 3"/>
          <p:cNvSpPr>
            <a:spLocks noGrp="1"/>
          </p:cNvSpPr>
          <p:nvPr>
            <p:ph type="ftr" sz="quarter" idx="11"/>
          </p:nvPr>
        </p:nvSpPr>
        <p:spPr/>
        <p:txBody>
          <a:bodyPr/>
          <a:lstStyle/>
          <a:p>
            <a:endParaRPr lang="en-US"/>
          </a:p>
        </p:txBody>
      </p:sp>
      <p:sp>
        <p:nvSpPr>
          <p:cNvPr id="5" name="Platshållare för bildnummer 4"/>
          <p:cNvSpPr>
            <a:spLocks noGrp="1"/>
          </p:cNvSpPr>
          <p:nvPr>
            <p:ph type="sldNum" sz="quarter" idx="12"/>
          </p:nvPr>
        </p:nvSpPr>
        <p:spPr/>
        <p:txBody>
          <a:bodyPr/>
          <a:lstStyle/>
          <a:p>
            <a:fld id="{FAFA399C-3ADC-48EA-A9AB-1C1A760B7718}" type="slidenum">
              <a:rPr lang="en-US" smtClean="0"/>
              <a:pPr/>
              <a:t>‹#›</a:t>
            </a:fld>
            <a:endParaRPr lang="en-US"/>
          </a:p>
        </p:txBody>
      </p:sp>
      <p:sp>
        <p:nvSpPr>
          <p:cNvPr id="6" name="Title 1"/>
          <p:cNvSpPr>
            <a:spLocks noGrp="1"/>
          </p:cNvSpPr>
          <p:nvPr>
            <p:ph type="ctrTitle"/>
          </p:nvPr>
        </p:nvSpPr>
        <p:spPr>
          <a:xfrm>
            <a:off x="968401" y="1122363"/>
            <a:ext cx="6600825" cy="1786844"/>
          </a:xfrm>
        </p:spPr>
        <p:txBody>
          <a:bodyPr vert="horz" lIns="91440" tIns="45720" rIns="91440" bIns="45720" rtlCol="0" anchor="t" anchorCtr="0">
            <a:normAutofit/>
          </a:bodyPr>
          <a:lstStyle>
            <a:lvl1pPr>
              <a:defRPr lang="en-US" sz="4400" dirty="0">
                <a:solidFill>
                  <a:schemeClr val="bg1"/>
                </a:solidFill>
              </a:defRPr>
            </a:lvl1pPr>
          </a:lstStyle>
          <a:p>
            <a:pPr lvl="0"/>
            <a:r>
              <a:rPr lang="en-US"/>
              <a:t>Click to edit Master title style</a:t>
            </a:r>
            <a:endParaRPr lang="en-US" dirty="0"/>
          </a:p>
        </p:txBody>
      </p:sp>
      <p:sp>
        <p:nvSpPr>
          <p:cNvPr id="7" name="Subtitle 2"/>
          <p:cNvSpPr>
            <a:spLocks noGrp="1"/>
          </p:cNvSpPr>
          <p:nvPr>
            <p:ph type="subTitle" idx="1"/>
          </p:nvPr>
        </p:nvSpPr>
        <p:spPr>
          <a:xfrm>
            <a:off x="968855" y="3813377"/>
            <a:ext cx="5228746" cy="705704"/>
          </a:xfrm>
        </p:spPr>
        <p:txBody>
          <a:bodyPr>
            <a:normAutofit/>
          </a:bodyPr>
          <a:lstStyle>
            <a:lvl1pPr marL="0" indent="0" algn="l">
              <a:buNone/>
              <a:defRPr lang="en-US" sz="2400" kern="1200" dirty="0" smtClean="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928778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Frame 5">
    <p:spTree>
      <p:nvGrpSpPr>
        <p:cNvPr id="1" name=""/>
        <p:cNvGrpSpPr/>
        <p:nvPr/>
      </p:nvGrpSpPr>
      <p:grpSpPr>
        <a:xfrm>
          <a:off x="0" y="0"/>
          <a:ext cx="0" cy="0"/>
          <a:chOff x="0" y="0"/>
          <a:chExt cx="0" cy="0"/>
        </a:xfrm>
      </p:grpSpPr>
      <p:pic>
        <p:nvPicPr>
          <p:cNvPr id="8" name="Bildobjekt 2" descr="Wind.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42360" y="1376894"/>
            <a:ext cx="5487428" cy="4688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68401" y="1122363"/>
            <a:ext cx="6600825" cy="1786844"/>
          </a:xfrm>
        </p:spPr>
        <p:txBody>
          <a:bodyPr vert="horz" lIns="91440" tIns="45720" rIns="91440" bIns="45720" rtlCol="0" anchor="t" anchorCtr="0">
            <a:normAutofit/>
          </a:bodyPr>
          <a:lstStyle>
            <a:lvl1pPr>
              <a:defRPr lang="en-US" sz="4400" dirty="0">
                <a:solidFill>
                  <a:schemeClr val="tx1"/>
                </a:solidFill>
              </a:defRPr>
            </a:lvl1pPr>
          </a:lstStyle>
          <a:p>
            <a:pPr lvl="0"/>
            <a:r>
              <a:rPr lang="en-US"/>
              <a:t>Click to edit Master title style</a:t>
            </a:r>
            <a:endParaRPr lang="en-US" dirty="0"/>
          </a:p>
        </p:txBody>
      </p:sp>
      <p:sp>
        <p:nvSpPr>
          <p:cNvPr id="3" name="Subtitle 2"/>
          <p:cNvSpPr>
            <a:spLocks noGrp="1"/>
          </p:cNvSpPr>
          <p:nvPr>
            <p:ph type="subTitle" idx="1"/>
          </p:nvPr>
        </p:nvSpPr>
        <p:spPr>
          <a:xfrm>
            <a:off x="968855" y="3813377"/>
            <a:ext cx="5228746" cy="705704"/>
          </a:xfrm>
        </p:spPr>
        <p:txBody>
          <a:bodyPr>
            <a:normAutofit/>
          </a:bodyPr>
          <a:lstStyle>
            <a:lvl1pPr marL="0" indent="0" algn="l">
              <a:buNone/>
              <a:defRPr lang="en-US" sz="2400" kern="1200" dirty="0" smtClean="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462221" y="6432517"/>
            <a:ext cx="2318400" cy="365125"/>
          </a:xfrm>
        </p:spPr>
        <p:txBody>
          <a:bodyPr/>
          <a:lstStyle/>
          <a:p>
            <a:fld id="{F2E35E00-9B92-4429-BAB3-343CCB591F87}" type="datetimeFigureOut">
              <a:rPr lang="en-US" smtClean="0"/>
              <a:t>1/9/2017</a:t>
            </a:fld>
            <a:endParaRPr lang="en-US"/>
          </a:p>
        </p:txBody>
      </p:sp>
      <p:sp>
        <p:nvSpPr>
          <p:cNvPr id="5" name="Footer Placeholder 4"/>
          <p:cNvSpPr>
            <a:spLocks noGrp="1"/>
          </p:cNvSpPr>
          <p:nvPr>
            <p:ph type="ftr" sz="quarter" idx="11"/>
          </p:nvPr>
        </p:nvSpPr>
        <p:spPr>
          <a:xfrm>
            <a:off x="2352675" y="6439676"/>
            <a:ext cx="3086100" cy="365125"/>
          </a:xfrm>
        </p:spPr>
        <p:txBody>
          <a:bodyPr/>
          <a:lstStyle/>
          <a:p>
            <a:endParaRPr lang="en-US"/>
          </a:p>
        </p:txBody>
      </p:sp>
      <p:sp>
        <p:nvSpPr>
          <p:cNvPr id="6" name="Slide Number Placeholder 5"/>
          <p:cNvSpPr>
            <a:spLocks noGrp="1"/>
          </p:cNvSpPr>
          <p:nvPr>
            <p:ph type="sldNum" sz="quarter" idx="12"/>
          </p:nvPr>
        </p:nvSpPr>
        <p:spPr>
          <a:xfrm>
            <a:off x="7801577" y="6432957"/>
            <a:ext cx="720000" cy="365125"/>
          </a:xfrm>
        </p:spPr>
        <p:txBody>
          <a:bodyPr/>
          <a:lstStyle/>
          <a:p>
            <a:fld id="{FAFA399C-3ADC-48EA-A9AB-1C1A760B7718}" type="slidenum">
              <a:rPr lang="en-US" smtClean="0"/>
              <a:t>‹#›</a:t>
            </a:fld>
            <a:endParaRPr lang="en-US"/>
          </a:p>
        </p:txBody>
      </p:sp>
    </p:spTree>
    <p:extLst>
      <p:ext uri="{BB962C8B-B14F-4D97-AF65-F5344CB8AC3E}">
        <p14:creationId xmlns:p14="http://schemas.microsoft.com/office/powerpoint/2010/main" val="995090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 and 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a:xfrm>
            <a:off x="5462222" y="6432517"/>
            <a:ext cx="2318400" cy="365125"/>
          </a:xfrm>
        </p:spPr>
        <p:txBody>
          <a:bodyPr/>
          <a:lstStyle/>
          <a:p>
            <a:fld id="{F2E35E00-9B92-4429-BAB3-343CCB591F87}"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A399C-3ADC-48EA-A9AB-1C1A760B7718}" type="slidenum">
              <a:rPr lang="en-US" smtClean="0"/>
              <a:t>‹#›</a:t>
            </a:fld>
            <a:endParaRPr lang="en-US"/>
          </a:p>
        </p:txBody>
      </p:sp>
      <p:sp>
        <p:nvSpPr>
          <p:cNvPr id="8" name="Text Placeholder 7"/>
          <p:cNvSpPr>
            <a:spLocks noGrp="1"/>
          </p:cNvSpPr>
          <p:nvPr>
            <p:ph type="body" sz="quarter" idx="13"/>
          </p:nvPr>
        </p:nvSpPr>
        <p:spPr>
          <a:xfrm>
            <a:off x="629051" y="1610170"/>
            <a:ext cx="78867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91830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Head with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E35E00-9B92-4429-BAB3-343CCB591F87}"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A399C-3ADC-48EA-A9AB-1C1A760B7718}" type="slidenum">
              <a:rPr lang="en-US" smtClean="0"/>
              <a:t>‹#›</a:t>
            </a:fld>
            <a:endParaRPr lang="en-US"/>
          </a:p>
        </p:txBody>
      </p:sp>
    </p:spTree>
    <p:extLst>
      <p:ext uri="{BB962C8B-B14F-4D97-AF65-F5344CB8AC3E}">
        <p14:creationId xmlns:p14="http://schemas.microsoft.com/office/powerpoint/2010/main" val="2696461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ead Text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Text Placeholder 8"/>
          <p:cNvSpPr>
            <a:spLocks noGrp="1"/>
          </p:cNvSpPr>
          <p:nvPr>
            <p:ph type="body" sz="quarter" idx="13"/>
          </p:nvPr>
        </p:nvSpPr>
        <p:spPr>
          <a:xfrm>
            <a:off x="629051" y="1610170"/>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551" y="1610170"/>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E35E00-9B92-4429-BAB3-343CCB591F87}" type="datetimeFigureOut">
              <a:rPr lang="en-US" smtClean="0"/>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FA399C-3ADC-48EA-A9AB-1C1A760B7718}" type="slidenum">
              <a:rPr lang="en-US" smtClean="0"/>
              <a:t>‹#›</a:t>
            </a:fld>
            <a:endParaRPr lang="en-US"/>
          </a:p>
        </p:txBody>
      </p:sp>
    </p:spTree>
    <p:extLst>
      <p:ext uri="{BB962C8B-B14F-4D97-AF65-F5344CB8AC3E}">
        <p14:creationId xmlns:p14="http://schemas.microsoft.com/office/powerpoint/2010/main" val="1870870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1.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5" Type="http://schemas.openxmlformats.org/officeDocument/2006/relationships/image" Target="../media/image1.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ktangel 6"/>
          <p:cNvSpPr/>
          <p:nvPr userDrawn="1"/>
        </p:nvSpPr>
        <p:spPr>
          <a:xfrm>
            <a:off x="0" y="6218238"/>
            <a:ext cx="9144000" cy="639762"/>
          </a:xfrm>
          <a:prstGeom prst="rect">
            <a:avLst/>
          </a:prstGeom>
          <a:solidFill>
            <a:schemeClr val="accent1"/>
          </a:solidFill>
          <a:ln w="6350"/>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sv-SE" dirty="0">
              <a:solidFill>
                <a:schemeClr val="bg1"/>
              </a:solidFill>
            </a:endParaRPr>
          </a:p>
        </p:txBody>
      </p:sp>
      <p:sp>
        <p:nvSpPr>
          <p:cNvPr id="2" name="Title Placeholder 1"/>
          <p:cNvSpPr>
            <a:spLocks noGrp="1"/>
          </p:cNvSpPr>
          <p:nvPr>
            <p:ph type="title"/>
          </p:nvPr>
        </p:nvSpPr>
        <p:spPr>
          <a:xfrm>
            <a:off x="629051" y="332656"/>
            <a:ext cx="7886700" cy="648000"/>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629051" y="1610170"/>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62222" y="6432517"/>
            <a:ext cx="2318400" cy="365125"/>
          </a:xfrm>
          <a:prstGeom prst="rect">
            <a:avLst/>
          </a:prstGeom>
        </p:spPr>
        <p:txBody>
          <a:bodyPr vert="horz" lIns="91440" tIns="45720" rIns="91440" bIns="45720" rtlCol="0" anchor="ctr"/>
          <a:lstStyle>
            <a:lvl1pPr algn="r">
              <a:defRPr sz="1200">
                <a:solidFill>
                  <a:schemeClr val="bg1"/>
                </a:solidFill>
              </a:defRPr>
            </a:lvl1pPr>
          </a:lstStyle>
          <a:p>
            <a:fld id="{F2E35E00-9B92-4429-BAB3-343CCB591F87}" type="datetimeFigureOut">
              <a:rPr lang="en-US" smtClean="0"/>
              <a:pPr/>
              <a:t>1/9/2017</a:t>
            </a:fld>
            <a:endParaRPr lang="en-US"/>
          </a:p>
        </p:txBody>
      </p:sp>
      <p:sp>
        <p:nvSpPr>
          <p:cNvPr id="5" name="Footer Placeholder 4"/>
          <p:cNvSpPr>
            <a:spLocks noGrp="1"/>
          </p:cNvSpPr>
          <p:nvPr>
            <p:ph type="ftr" sz="quarter" idx="3"/>
          </p:nvPr>
        </p:nvSpPr>
        <p:spPr>
          <a:xfrm>
            <a:off x="2352675" y="6439676"/>
            <a:ext cx="308610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01577" y="6432957"/>
            <a:ext cx="720000" cy="365125"/>
          </a:xfrm>
          <a:prstGeom prst="rect">
            <a:avLst/>
          </a:prstGeom>
        </p:spPr>
        <p:txBody>
          <a:bodyPr vert="horz" lIns="91440" tIns="45720" rIns="91440" bIns="45720" rtlCol="0" anchor="ctr"/>
          <a:lstStyle>
            <a:lvl1pPr algn="r">
              <a:defRPr sz="1200">
                <a:solidFill>
                  <a:schemeClr val="bg1"/>
                </a:solidFill>
              </a:defRPr>
            </a:lvl1pPr>
          </a:lstStyle>
          <a:p>
            <a:fld id="{FAFA399C-3ADC-48EA-A9AB-1C1A760B7718}" type="slidenum">
              <a:rPr lang="en-US" smtClean="0"/>
              <a:pPr/>
              <a:t>‹#›</a:t>
            </a:fld>
            <a:endParaRPr lang="en-US"/>
          </a:p>
        </p:txBody>
      </p:sp>
      <p:pic>
        <p:nvPicPr>
          <p:cNvPr id="8" name="Bildobjekt 7" descr="Etteplan_logo_white.pn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515938" y="6380163"/>
            <a:ext cx="14430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4158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71" r:id="rId3"/>
    <p:sldLayoutId id="2147483720" r:id="rId4"/>
    <p:sldLayoutId id="2147483721" r:id="rId5"/>
    <p:sldLayoutId id="2147483716" r:id="rId6"/>
    <p:sldLayoutId id="2147483673" r:id="rId7"/>
    <p:sldLayoutId id="2147483662" r:id="rId8"/>
    <p:sldLayoutId id="2147483664" r:id="rId9"/>
    <p:sldLayoutId id="2147483719" r:id="rId10"/>
    <p:sldLayoutId id="2147483666" r:id="rId11"/>
    <p:sldLayoutId id="2147483667" r:id="rId12"/>
    <p:sldLayoutId id="2147483688" r:id="rId13"/>
    <p:sldLayoutId id="2147483689" r:id="rId14"/>
    <p:sldLayoutId id="2147483675" r:id="rId15"/>
  </p:sldLayoutIdLst>
  <p:txStyles>
    <p:titleStyle>
      <a:lvl1pPr algn="l" defTabSz="914400" rtl="0" eaLnBrk="1" latinLnBrk="0" hangingPunct="1">
        <a:lnSpc>
          <a:spcPct val="90000"/>
        </a:lnSpc>
        <a:spcBef>
          <a:spcPct val="0"/>
        </a:spcBef>
        <a:buNone/>
        <a:defRPr sz="3600" kern="1200">
          <a:solidFill>
            <a:schemeClr val="accent1"/>
          </a:solidFill>
          <a:latin typeface="+mj-lt"/>
          <a:ea typeface="+mj-ea"/>
          <a:cs typeface="+mj-cs"/>
        </a:defRPr>
      </a:lvl1pPr>
    </p:titleStyle>
    <p:bodyStyle>
      <a:lvl1pPr marL="457200" indent="-457200" algn="l" defTabSz="914400" rtl="0" eaLnBrk="1" latinLnBrk="0" hangingPunct="1">
        <a:lnSpc>
          <a:spcPct val="90000"/>
        </a:lnSpc>
        <a:spcBef>
          <a:spcPts val="1000"/>
        </a:spcBef>
        <a:buClr>
          <a:schemeClr val="accent1"/>
        </a:buClr>
        <a:buFont typeface="Arial" panose="020B0604020202020204" pitchFamily="34" charset="0"/>
        <a:buChar char="•"/>
        <a:defRPr sz="2400" kern="1200">
          <a:solidFill>
            <a:schemeClr val="tx1"/>
          </a:solidFill>
          <a:latin typeface="+mn-lt"/>
          <a:ea typeface="+mn-ea"/>
          <a:cs typeface="+mn-cs"/>
        </a:defRPr>
      </a:lvl1pPr>
      <a:lvl2pPr marL="800100" indent="-3429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257300" indent="-3429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714500" indent="-3429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648000"/>
          </a:xfrm>
          <a:prstGeom prst="rect">
            <a:avLst/>
          </a:prstGeom>
        </p:spPr>
        <p:txBody>
          <a:bodyPr vert="horz" lIns="91440" tIns="45720" rIns="91440" bIns="45720" rtlCol="0" anchor="t" anchorCtr="0">
            <a:normAutofit/>
          </a:bodyPr>
          <a:lstStyle/>
          <a:p>
            <a:pPr lvl="0"/>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456386" y="6438759"/>
            <a:ext cx="2318400" cy="365125"/>
          </a:xfrm>
          <a:prstGeom prst="rect">
            <a:avLst/>
          </a:prstGeom>
        </p:spPr>
        <p:txBody>
          <a:bodyPr vert="horz" lIns="91440" tIns="45720" rIns="91440" bIns="45720" rtlCol="0" anchor="ctr"/>
          <a:lstStyle>
            <a:lvl1pPr algn="r">
              <a:defRPr sz="1200">
                <a:solidFill>
                  <a:schemeClr val="bg1"/>
                </a:solidFill>
              </a:defRPr>
            </a:lvl1pPr>
          </a:lstStyle>
          <a:p>
            <a:fld id="{417FFD43-F6C1-4C0B-85FA-04E3A675C4B9}" type="datetimeFigureOut">
              <a:rPr lang="en-US" smtClean="0"/>
              <a:pPr/>
              <a:t>1/9/2017</a:t>
            </a:fld>
            <a:endParaRPr lang="en-US"/>
          </a:p>
        </p:txBody>
      </p:sp>
      <p:sp>
        <p:nvSpPr>
          <p:cNvPr id="5" name="Footer Placeholder 4"/>
          <p:cNvSpPr>
            <a:spLocks noGrp="1"/>
          </p:cNvSpPr>
          <p:nvPr>
            <p:ph type="ftr" sz="quarter" idx="3"/>
          </p:nvPr>
        </p:nvSpPr>
        <p:spPr>
          <a:xfrm>
            <a:off x="2352675" y="6433200"/>
            <a:ext cx="3086100" cy="365125"/>
          </a:xfrm>
          <a:prstGeom prst="rect">
            <a:avLst/>
          </a:prstGeom>
        </p:spPr>
        <p:txBody>
          <a:bodyPr vert="horz" lIns="91440" tIns="45720" rIns="91440" bIns="45720" rtlCol="0" anchor="ctr"/>
          <a:lstStyle>
            <a:lvl1pPr algn="l">
              <a:defRPr sz="1200">
                <a:solidFill>
                  <a:schemeClr val="bg1"/>
                </a:solidFill>
              </a:defRPr>
            </a:lvl1pPr>
          </a:lstStyle>
          <a:p>
            <a:r>
              <a:rPr lang="en-US"/>
              <a:t>Engineering with a difference</a:t>
            </a:r>
          </a:p>
        </p:txBody>
      </p:sp>
      <p:sp>
        <p:nvSpPr>
          <p:cNvPr id="6" name="Slide Number Placeholder 5"/>
          <p:cNvSpPr>
            <a:spLocks noGrp="1"/>
          </p:cNvSpPr>
          <p:nvPr>
            <p:ph type="sldNum" sz="quarter" idx="4"/>
          </p:nvPr>
        </p:nvSpPr>
        <p:spPr>
          <a:xfrm>
            <a:off x="7801577" y="6433220"/>
            <a:ext cx="720000" cy="365125"/>
          </a:xfrm>
          <a:prstGeom prst="rect">
            <a:avLst/>
          </a:prstGeom>
        </p:spPr>
        <p:txBody>
          <a:bodyPr vert="horz" lIns="91440" tIns="45720" rIns="91440" bIns="45720" rtlCol="0" anchor="ctr"/>
          <a:lstStyle>
            <a:lvl1pPr algn="r">
              <a:defRPr sz="1200">
                <a:solidFill>
                  <a:schemeClr val="bg1"/>
                </a:solidFill>
              </a:defRPr>
            </a:lvl1pPr>
          </a:lstStyle>
          <a:p>
            <a:fld id="{737521FF-86DB-42B4-9013-2EF5F7269159}" type="slidenum">
              <a:rPr lang="en-US" smtClean="0"/>
              <a:pPr/>
              <a:t>‹#›</a:t>
            </a:fld>
            <a:endParaRPr lang="en-US"/>
          </a:p>
        </p:txBody>
      </p:sp>
      <p:pic>
        <p:nvPicPr>
          <p:cNvPr id="7" name="Bildobjekt 7" descr="Etteplan_logo_white.png"/>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515938" y="6380163"/>
            <a:ext cx="14430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6970005"/>
      </p:ext>
    </p:extLst>
  </p:cSld>
  <p:clrMap bg1="lt1" tx1="dk1" bg2="lt2" tx2="dk2" accent1="accent1" accent2="accent2" accent3="accent3" accent4="accent4" accent5="accent5" accent6="accent6" hlink="hlink" folHlink="folHlink"/>
  <p:sldLayoutIdLst>
    <p:sldLayoutId id="2147483677" r:id="rId1"/>
    <p:sldLayoutId id="2147483690" r:id="rId2"/>
    <p:sldLayoutId id="2147483683" r:id="rId3"/>
  </p:sldLayoutIdLst>
  <p:hf sldNum="0" hdr="0" dt="0"/>
  <p:txStyles>
    <p:titleStyle>
      <a:lvl1pPr algn="l" defTabSz="914400" rtl="0" eaLnBrk="1" latinLnBrk="0" hangingPunct="1">
        <a:lnSpc>
          <a:spcPct val="90000"/>
        </a:lnSpc>
        <a:spcBef>
          <a:spcPct val="0"/>
        </a:spcBef>
        <a:buNone/>
        <a:defRPr lang="en-US" sz="36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a:solidFill>
            <a:schemeClr val="accent2"/>
          </a:solidFill>
        </p:spPr>
        <p:txBody>
          <a:bodyPr vert="horz" lIns="91440" tIns="45720" rIns="91440" bIns="45720" rtlCol="0" anchor="t" anchorCtr="0">
            <a:normAutofit/>
          </a:bodyPr>
          <a:lstStyle/>
          <a:p>
            <a:pPr lvl="0"/>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456386" y="6438496"/>
            <a:ext cx="2318400" cy="365125"/>
          </a:xfrm>
          <a:prstGeom prst="rect">
            <a:avLst/>
          </a:prstGeom>
        </p:spPr>
        <p:txBody>
          <a:bodyPr vert="horz" lIns="91440" tIns="45720" rIns="91440" bIns="45720" rtlCol="0" anchor="ctr"/>
          <a:lstStyle>
            <a:lvl1pPr algn="r">
              <a:defRPr sz="1200">
                <a:solidFill>
                  <a:schemeClr val="bg1"/>
                </a:solidFill>
              </a:defRPr>
            </a:lvl1pPr>
          </a:lstStyle>
          <a:p>
            <a:fld id="{6E49BE33-2D62-44DD-B425-413A07CB5EBD}" type="datetimeFigureOut">
              <a:rPr lang="en-US" smtClean="0"/>
              <a:pPr/>
              <a:t>1/9/2017</a:t>
            </a:fld>
            <a:endParaRPr lang="en-US"/>
          </a:p>
        </p:txBody>
      </p:sp>
      <p:sp>
        <p:nvSpPr>
          <p:cNvPr id="5" name="Footer Placeholder 4"/>
          <p:cNvSpPr>
            <a:spLocks noGrp="1"/>
          </p:cNvSpPr>
          <p:nvPr>
            <p:ph type="ftr" sz="quarter" idx="3"/>
          </p:nvPr>
        </p:nvSpPr>
        <p:spPr>
          <a:xfrm>
            <a:off x="2352675" y="6432056"/>
            <a:ext cx="3086100" cy="365125"/>
          </a:xfrm>
          <a:prstGeom prst="rect">
            <a:avLst/>
          </a:prstGeom>
        </p:spPr>
        <p:txBody>
          <a:bodyPr vert="horz" lIns="91440" tIns="45720" rIns="91440" bIns="45720" rtlCol="0" anchor="ctr"/>
          <a:lstStyle>
            <a:lvl1pPr algn="l">
              <a:defRPr sz="1200">
                <a:solidFill>
                  <a:schemeClr val="bg1"/>
                </a:solidFill>
              </a:defRPr>
            </a:lvl1pPr>
          </a:lstStyle>
          <a:p>
            <a:r>
              <a:rPr lang="en-US"/>
              <a:t>Engineering with a difference</a:t>
            </a:r>
          </a:p>
        </p:txBody>
      </p:sp>
      <p:sp>
        <p:nvSpPr>
          <p:cNvPr id="6" name="Slide Number Placeholder 5"/>
          <p:cNvSpPr>
            <a:spLocks noGrp="1"/>
          </p:cNvSpPr>
          <p:nvPr>
            <p:ph type="sldNum" sz="quarter" idx="4"/>
          </p:nvPr>
        </p:nvSpPr>
        <p:spPr>
          <a:xfrm>
            <a:off x="7801577" y="6432957"/>
            <a:ext cx="720000" cy="365125"/>
          </a:xfrm>
          <a:prstGeom prst="rect">
            <a:avLst/>
          </a:prstGeom>
        </p:spPr>
        <p:txBody>
          <a:bodyPr vert="horz" lIns="91440" tIns="45720" rIns="91440" bIns="45720" rtlCol="0" anchor="ctr"/>
          <a:lstStyle>
            <a:lvl1pPr algn="r">
              <a:defRPr sz="1200">
                <a:solidFill>
                  <a:schemeClr val="bg1"/>
                </a:solidFill>
              </a:defRPr>
            </a:lvl1pPr>
          </a:lstStyle>
          <a:p>
            <a:fld id="{EC234DA2-1F94-4662-93B4-6BD46D1481FC}" type="slidenum">
              <a:rPr lang="en-US" smtClean="0"/>
              <a:pPr/>
              <a:t>‹#›</a:t>
            </a:fld>
            <a:endParaRPr lang="en-US"/>
          </a:p>
        </p:txBody>
      </p:sp>
      <p:pic>
        <p:nvPicPr>
          <p:cNvPr id="9" name="Bildobjekt 7" descr="Etteplan_logo_white.png"/>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515938" y="6380163"/>
            <a:ext cx="14430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6711307"/>
      </p:ext>
    </p:extLst>
  </p:cSld>
  <p:clrMap bg1="lt1" tx1="dk1" bg2="lt2" tx2="dk2" accent1="accent1" accent2="accent2" accent3="accent3" accent4="accent4" accent5="accent5" accent6="accent6" hlink="hlink" folHlink="folHlink"/>
  <p:sldLayoutIdLst>
    <p:sldLayoutId id="2147483692" r:id="rId1"/>
    <p:sldLayoutId id="2147483703" r:id="rId2"/>
    <p:sldLayoutId id="2147483698" r:id="rId3"/>
  </p:sldLayoutIdLst>
  <p:hf sldNum="0" hdr="0" dt="0"/>
  <p:txStyles>
    <p:titleStyle>
      <a:lvl1pPr algn="l" defTabSz="914400" rtl="0" eaLnBrk="1" latinLnBrk="0" hangingPunct="1">
        <a:lnSpc>
          <a:spcPct val="90000"/>
        </a:lnSpc>
        <a:spcBef>
          <a:spcPct val="0"/>
        </a:spcBef>
        <a:buNone/>
        <a:defRPr lang="en-US" sz="36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t" anchorCtr="0">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456386" y="6438496"/>
            <a:ext cx="2318400" cy="365125"/>
          </a:xfrm>
          <a:prstGeom prst="rect">
            <a:avLst/>
          </a:prstGeom>
        </p:spPr>
        <p:txBody>
          <a:bodyPr vert="horz" lIns="91440" tIns="45720" rIns="91440" bIns="45720" rtlCol="0" anchor="ctr"/>
          <a:lstStyle>
            <a:lvl1pPr algn="r">
              <a:defRPr sz="1200">
                <a:solidFill>
                  <a:schemeClr val="bg1"/>
                </a:solidFill>
              </a:defRPr>
            </a:lvl1pPr>
          </a:lstStyle>
          <a:p>
            <a:fld id="{F2DDC329-9793-4E39-BB78-E49E9B53D916}" type="datetimeFigureOut">
              <a:rPr lang="en-US" smtClean="0"/>
              <a:pPr/>
              <a:t>1/9/2017</a:t>
            </a:fld>
            <a:endParaRPr lang="en-US"/>
          </a:p>
        </p:txBody>
      </p:sp>
      <p:sp>
        <p:nvSpPr>
          <p:cNvPr id="5" name="Footer Placeholder 4"/>
          <p:cNvSpPr>
            <a:spLocks noGrp="1"/>
          </p:cNvSpPr>
          <p:nvPr>
            <p:ph type="ftr" sz="quarter" idx="3"/>
          </p:nvPr>
        </p:nvSpPr>
        <p:spPr>
          <a:xfrm>
            <a:off x="2352675" y="6432056"/>
            <a:ext cx="3086100" cy="365125"/>
          </a:xfrm>
          <a:prstGeom prst="rect">
            <a:avLst/>
          </a:prstGeom>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01577" y="6432957"/>
            <a:ext cx="720000" cy="365125"/>
          </a:xfrm>
          <a:prstGeom prst="rect">
            <a:avLst/>
          </a:prstGeom>
        </p:spPr>
        <p:txBody>
          <a:bodyPr vert="horz" lIns="91440" tIns="45720" rIns="91440" bIns="45720" rtlCol="0" anchor="ctr"/>
          <a:lstStyle>
            <a:lvl1pPr algn="r">
              <a:defRPr sz="1200">
                <a:solidFill>
                  <a:schemeClr val="bg1"/>
                </a:solidFill>
              </a:defRPr>
            </a:lvl1pPr>
          </a:lstStyle>
          <a:p>
            <a:fld id="{E9E8BBD1-228B-4309-9B94-AF4579787717}" type="slidenum">
              <a:rPr lang="en-US" smtClean="0"/>
              <a:pPr/>
              <a:t>‹#›</a:t>
            </a:fld>
            <a:endParaRPr lang="en-US"/>
          </a:p>
        </p:txBody>
      </p:sp>
      <p:pic>
        <p:nvPicPr>
          <p:cNvPr id="8" name="Bildobjekt 7" descr="Etteplan_logo_white.png"/>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515938" y="6380163"/>
            <a:ext cx="14430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6277905"/>
      </p:ext>
    </p:extLst>
  </p:cSld>
  <p:clrMap bg1="lt1" tx1="dk1" bg2="lt2" tx2="dk2" accent1="accent1" accent2="accent2" accent3="accent3" accent4="accent4" accent5="accent5" accent6="accent6" hlink="hlink" folHlink="folHlink"/>
  <p:sldLayoutIdLst>
    <p:sldLayoutId id="2147483711" r:id="rId1"/>
    <p:sldLayoutId id="2147483717" r:id="rId2"/>
    <p:sldLayoutId id="2147483718" r:id="rId3"/>
  </p:sldLayoutIdLst>
  <p:txStyles>
    <p:titleStyle>
      <a:lvl1pPr algn="l" defTabSz="914400" rtl="0" eaLnBrk="1" latinLnBrk="0" hangingPunct="1">
        <a:lnSpc>
          <a:spcPct val="90000"/>
        </a:lnSpc>
        <a:spcBef>
          <a:spcPct val="0"/>
        </a:spcBef>
        <a:buNone/>
        <a:defRPr sz="36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PAKSUSUOLI / OHUTSUOLIAVANNE JA</a:t>
            </a:r>
            <a:br>
              <a:rPr lang="en-US" dirty="0"/>
            </a:br>
            <a:r>
              <a:rPr lang="en-US" dirty="0"/>
              <a:t>SEN HOITO</a:t>
            </a:r>
          </a:p>
        </p:txBody>
      </p:sp>
      <p:sp>
        <p:nvSpPr>
          <p:cNvPr id="3" name="Subtitle 2"/>
          <p:cNvSpPr>
            <a:spLocks noGrp="1"/>
          </p:cNvSpPr>
          <p:nvPr>
            <p:ph type="subTitle" idx="1"/>
          </p:nvPr>
        </p:nvSpPr>
        <p:spPr>
          <a:xfrm>
            <a:off x="968855" y="3813377"/>
            <a:ext cx="6600370" cy="1430746"/>
          </a:xfrm>
        </p:spPr>
        <p:txBody>
          <a:bodyPr>
            <a:normAutofit fontScale="92500" lnSpcReduction="20000"/>
          </a:bodyPr>
          <a:lstStyle/>
          <a:p>
            <a:r>
              <a:rPr lang="en-US" dirty="0"/>
              <a:t>			</a:t>
            </a:r>
            <a:r>
              <a:rPr lang="en-US" dirty="0" err="1"/>
              <a:t>Lähteet</a:t>
            </a:r>
            <a:r>
              <a:rPr lang="en-US" dirty="0"/>
              <a:t>:</a:t>
            </a:r>
          </a:p>
          <a:p>
            <a:r>
              <a:rPr lang="en-US" dirty="0"/>
              <a:t>			</a:t>
            </a:r>
            <a:r>
              <a:rPr lang="en-US" dirty="0" err="1"/>
              <a:t>Lähihoitajan</a:t>
            </a:r>
            <a:r>
              <a:rPr lang="en-US" dirty="0"/>
              <a:t> </a:t>
            </a:r>
            <a:r>
              <a:rPr lang="en-US" dirty="0" err="1"/>
              <a:t>käsikirja</a:t>
            </a:r>
            <a:endParaRPr lang="en-US" dirty="0"/>
          </a:p>
          <a:p>
            <a:r>
              <a:rPr lang="en-US" dirty="0"/>
              <a:t>			</a:t>
            </a:r>
            <a:r>
              <a:rPr lang="en-US" dirty="0" err="1"/>
              <a:t>Hoitamalla</a:t>
            </a:r>
            <a:r>
              <a:rPr lang="en-US" dirty="0"/>
              <a:t> </a:t>
            </a:r>
            <a:r>
              <a:rPr lang="en-US" dirty="0" err="1"/>
              <a:t>hyvää</a:t>
            </a:r>
            <a:r>
              <a:rPr lang="en-US" dirty="0"/>
              <a:t> </a:t>
            </a:r>
            <a:r>
              <a:rPr lang="en-US" dirty="0" err="1"/>
              <a:t>oloa</a:t>
            </a:r>
            <a:endParaRPr lang="en-US" dirty="0"/>
          </a:p>
          <a:p>
            <a:r>
              <a:rPr lang="en-US" dirty="0"/>
              <a:t>			</a:t>
            </a:r>
            <a:r>
              <a:rPr lang="en-US" dirty="0" err="1"/>
              <a:t>Avanneopas</a:t>
            </a:r>
            <a:r>
              <a:rPr lang="en-US" dirty="0"/>
              <a:t>, </a:t>
            </a:r>
            <a:r>
              <a:rPr lang="en-US" dirty="0" err="1"/>
              <a:t>ConvaTec</a:t>
            </a:r>
            <a:endParaRPr lang="en-US" dirty="0"/>
          </a:p>
        </p:txBody>
      </p:sp>
    </p:spTree>
    <p:extLst>
      <p:ext uri="{BB962C8B-B14F-4D97-AF65-F5344CB8AC3E}">
        <p14:creationId xmlns:p14="http://schemas.microsoft.com/office/powerpoint/2010/main" val="2772034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Text Placeholder 2"/>
          <p:cNvSpPr>
            <a:spLocks noGrp="1"/>
          </p:cNvSpPr>
          <p:nvPr>
            <p:ph type="body" sz="quarter" idx="13"/>
          </p:nvPr>
        </p:nvSpPr>
        <p:spPr/>
        <p:txBody>
          <a:bodyPr>
            <a:normAutofit/>
          </a:bodyPr>
          <a:lstStyle/>
          <a:p>
            <a:r>
              <a:rPr lang="fi-FI" sz="1800" dirty="0"/>
              <a:t>Huomioitavia tekijöitä avanneleikatun henkilön kohdalla:</a:t>
            </a:r>
          </a:p>
          <a:p>
            <a:r>
              <a:rPr lang="fi-FI" sz="1800" dirty="0"/>
              <a:t>-Kun potilas on sopeutunut tilanteeseensa, niin hänet opetetaan mahdollisimman nopeasti itse hoitamaan avannettaan.</a:t>
            </a:r>
          </a:p>
          <a:p>
            <a:r>
              <a:rPr lang="fi-FI" sz="1800" dirty="0"/>
              <a:t>-Sopeutuminen voi viedä oman aikansa.</a:t>
            </a:r>
          </a:p>
          <a:p>
            <a:r>
              <a:rPr lang="fi-FI" sz="1800" dirty="0"/>
              <a:t>-Korosta potilaallesi, että hän voi elää mahdollisimman normaalia elämää avanteensa kanssa. Säännöllinen elämänrytmi ja ruokavalio ovat hyväksi. Kannusta viettämään aivan normaalia sosiaalista elämää (avanne ei näy vaatteiden alta).</a:t>
            </a:r>
          </a:p>
          <a:p>
            <a:r>
              <a:rPr lang="fi-FI" sz="1800" dirty="0"/>
              <a:t>-Sidostyyppiä valittaessa tulee ottaa huomioon avannepotilaan ammatti ja harrastukset sekä hänen omat toiveensa.</a:t>
            </a:r>
          </a:p>
          <a:p>
            <a:r>
              <a:rPr lang="fi-FI" sz="1800" dirty="0"/>
              <a:t>-Avannetta ympäröivän ihon hoito tärkeää (lämpöinen vesi paras puhdistusaine, huolellinen kuivaus, anna ilmakylpyjä iholle, älä rasvaile ihoa ihonsuojalevyn alta. Yleisimmät iho-ongelmien aiheuttajat ovat: iholle päässyt virtsa tai ulosta).</a:t>
            </a:r>
          </a:p>
          <a:p>
            <a:endParaRPr lang="fi-FI" sz="1800" dirty="0"/>
          </a:p>
        </p:txBody>
      </p:sp>
    </p:spTree>
    <p:extLst>
      <p:ext uri="{BB962C8B-B14F-4D97-AF65-F5344CB8AC3E}">
        <p14:creationId xmlns:p14="http://schemas.microsoft.com/office/powerpoint/2010/main" val="1876747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Text Placeholder 2"/>
          <p:cNvSpPr>
            <a:spLocks noGrp="1"/>
          </p:cNvSpPr>
          <p:nvPr>
            <p:ph type="body" sz="quarter" idx="13"/>
          </p:nvPr>
        </p:nvSpPr>
        <p:spPr/>
        <p:txBody>
          <a:bodyPr>
            <a:normAutofit/>
          </a:bodyPr>
          <a:lstStyle/>
          <a:p>
            <a:r>
              <a:rPr lang="fi-FI" sz="1800" dirty="0"/>
              <a:t>RAVITSEMUKSEEN LIITTYVÄT SEIKAT:</a:t>
            </a:r>
          </a:p>
          <a:p>
            <a:endParaRPr lang="fi-FI" sz="1800" dirty="0"/>
          </a:p>
          <a:p>
            <a:r>
              <a:rPr lang="fi-FI" sz="1800" dirty="0"/>
              <a:t>-Kaasunmuodostusta lisäävät ruoka-aineet: sipuli, kaali pavut, kuidut, hiilihappoiset juomat, sorbitoli, purukumi.</a:t>
            </a:r>
          </a:p>
          <a:p>
            <a:r>
              <a:rPr lang="fi-FI" sz="1800" dirty="0"/>
              <a:t>-Vatsakipua ja suolitukoksia aiheuttavat ruoka-aineet: sitrushedelmien kalvot, kuoret ja siemenet esim. viinirypäleet, ananas, kookos, kuivatut hedelmät, sienet, pähkinät ja mantelit, maissi herneet, porkkana </a:t>
            </a:r>
            <a:r>
              <a:rPr lang="fi-FI" sz="1800" dirty="0" err="1"/>
              <a:t>jne</a:t>
            </a:r>
            <a:r>
              <a:rPr lang="fi-FI" sz="1800" dirty="0"/>
              <a:t>:</a:t>
            </a:r>
          </a:p>
          <a:p>
            <a:r>
              <a:rPr lang="fi-FI" sz="1800" dirty="0"/>
              <a:t>-Hajuhaittoja aiheuttavat ruoka-aineet: kala, äyriäiset, kanamuna, sipuli.</a:t>
            </a:r>
          </a:p>
          <a:p>
            <a:r>
              <a:rPr lang="fi-FI" sz="1800" dirty="0"/>
              <a:t>-Ulostetta ohentavia ruoka-aineita: sokeri ja makeat tuotteet, sorbitoli, kuivatut hedelmät ja luumut, päärynät, tuoremehu, luumumehu ja viini.</a:t>
            </a:r>
          </a:p>
          <a:p>
            <a:r>
              <a:rPr lang="fi-FI" sz="1800" dirty="0"/>
              <a:t>-Ulostetta kiinteyttäviä ruoka-aineita: pasta ja riisi, tuore vaalea leipä, banaanit, porkkanasose</a:t>
            </a:r>
            <a:r>
              <a:rPr lang="fi-FI" sz="1800"/>
              <a:t>, mustikkasose</a:t>
            </a:r>
            <a:endParaRPr lang="fi-FI" sz="1800" dirty="0"/>
          </a:p>
        </p:txBody>
      </p:sp>
    </p:spTree>
    <p:extLst>
      <p:ext uri="{BB962C8B-B14F-4D97-AF65-F5344CB8AC3E}">
        <p14:creationId xmlns:p14="http://schemas.microsoft.com/office/powerpoint/2010/main" val="717765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a:p>
        </p:txBody>
      </p:sp>
      <p:sp>
        <p:nvSpPr>
          <p:cNvPr id="3" name="Text Placeholder 2"/>
          <p:cNvSpPr>
            <a:spLocks noGrp="1"/>
          </p:cNvSpPr>
          <p:nvPr>
            <p:ph type="body" sz="quarter" idx="13"/>
          </p:nvPr>
        </p:nvSpPr>
        <p:spPr/>
        <p:txBody>
          <a:bodyPr>
            <a:normAutofit fontScale="92500" lnSpcReduction="20000"/>
          </a:bodyPr>
          <a:lstStyle/>
          <a:p>
            <a:r>
              <a:rPr lang="en-US" sz="1800" dirty="0" err="1"/>
              <a:t>Avanne</a:t>
            </a:r>
            <a:r>
              <a:rPr lang="en-US" sz="1800" dirty="0"/>
              <a:t> on </a:t>
            </a:r>
            <a:r>
              <a:rPr lang="en-US" sz="1800" dirty="0" err="1"/>
              <a:t>kirurgisin</a:t>
            </a:r>
            <a:r>
              <a:rPr lang="en-US" sz="1800" dirty="0"/>
              <a:t> </a:t>
            </a:r>
            <a:r>
              <a:rPr lang="en-US" sz="1800" dirty="0" err="1"/>
              <a:t>menetelmin</a:t>
            </a:r>
            <a:r>
              <a:rPr lang="en-US" sz="1800" dirty="0"/>
              <a:t> </a:t>
            </a:r>
            <a:r>
              <a:rPr lang="en-US" sz="1800" dirty="0" err="1"/>
              <a:t>tehty</a:t>
            </a:r>
            <a:r>
              <a:rPr lang="en-US" sz="1800" dirty="0"/>
              <a:t> </a:t>
            </a:r>
            <a:r>
              <a:rPr lang="en-US" sz="1800" dirty="0" err="1"/>
              <a:t>eritteiden</a:t>
            </a:r>
            <a:r>
              <a:rPr lang="en-US" sz="1800" dirty="0"/>
              <a:t> </a:t>
            </a:r>
            <a:r>
              <a:rPr lang="en-US" sz="1800" dirty="0" err="1"/>
              <a:t>poistumisaukko</a:t>
            </a:r>
            <a:r>
              <a:rPr lang="en-US" sz="1800" dirty="0"/>
              <a:t>, </a:t>
            </a:r>
            <a:r>
              <a:rPr lang="en-US" sz="1800" dirty="0" err="1"/>
              <a:t>josta</a:t>
            </a:r>
            <a:r>
              <a:rPr lang="en-US" sz="1800" dirty="0"/>
              <a:t> </a:t>
            </a:r>
            <a:r>
              <a:rPr lang="en-US" sz="1800" dirty="0" err="1"/>
              <a:t>käytetään</a:t>
            </a:r>
            <a:r>
              <a:rPr lang="en-US" sz="1800" dirty="0"/>
              <a:t> </a:t>
            </a:r>
            <a:r>
              <a:rPr lang="en-US" sz="1800" dirty="0" err="1"/>
              <a:t>myös</a:t>
            </a:r>
            <a:r>
              <a:rPr lang="en-US" sz="1800" dirty="0"/>
              <a:t> </a:t>
            </a:r>
            <a:r>
              <a:rPr lang="en-US" sz="1800" dirty="0" err="1"/>
              <a:t>nimitystä</a:t>
            </a:r>
            <a:r>
              <a:rPr lang="en-US" sz="1800" dirty="0"/>
              <a:t> STOOMA.</a:t>
            </a:r>
          </a:p>
          <a:p>
            <a:r>
              <a:rPr lang="en-US" sz="1800" dirty="0" err="1"/>
              <a:t>Suolistoavanteet</a:t>
            </a:r>
            <a:r>
              <a:rPr lang="en-US" sz="1800" dirty="0"/>
              <a:t> </a:t>
            </a:r>
            <a:r>
              <a:rPr lang="en-US" sz="1800" dirty="0" err="1"/>
              <a:t>jaetaan</a:t>
            </a:r>
            <a:r>
              <a:rPr lang="en-US" sz="1800" dirty="0"/>
              <a:t> </a:t>
            </a:r>
            <a:r>
              <a:rPr lang="en-US" sz="1800" dirty="0" err="1"/>
              <a:t>sijaintinsa</a:t>
            </a:r>
            <a:r>
              <a:rPr lang="en-US" sz="1800" dirty="0"/>
              <a:t> </a:t>
            </a:r>
            <a:r>
              <a:rPr lang="en-US" sz="1800" dirty="0" err="1"/>
              <a:t>perusteella</a:t>
            </a:r>
            <a:r>
              <a:rPr lang="en-US" sz="1800" dirty="0"/>
              <a:t>:	</a:t>
            </a:r>
          </a:p>
          <a:p>
            <a:pPr marL="457200" lvl="1" indent="0">
              <a:buNone/>
            </a:pPr>
            <a:r>
              <a:rPr lang="en-US" sz="1900" dirty="0"/>
              <a:t>1) </a:t>
            </a:r>
            <a:r>
              <a:rPr lang="en-US" sz="1900" dirty="0" err="1"/>
              <a:t>Ohutsuoliavanne</a:t>
            </a:r>
            <a:r>
              <a:rPr lang="en-US" sz="1900" dirty="0"/>
              <a:t> = </a:t>
            </a:r>
            <a:r>
              <a:rPr lang="en-US" sz="1900" dirty="0" err="1"/>
              <a:t>Ileostooma</a:t>
            </a:r>
            <a:r>
              <a:rPr lang="en-US" sz="1900" dirty="0"/>
              <a:t> (</a:t>
            </a:r>
            <a:r>
              <a:rPr lang="en-US" sz="1900" dirty="0" err="1"/>
              <a:t>tehdään</a:t>
            </a:r>
            <a:r>
              <a:rPr lang="en-US" sz="1900" dirty="0"/>
              <a:t> </a:t>
            </a:r>
            <a:r>
              <a:rPr lang="en-US" sz="1900" dirty="0" err="1"/>
              <a:t>vuosittain</a:t>
            </a:r>
            <a:r>
              <a:rPr lang="en-US" sz="1900" dirty="0"/>
              <a:t> n.3500 </a:t>
            </a:r>
            <a:r>
              <a:rPr lang="en-US" sz="1900" dirty="0" err="1"/>
              <a:t>hlö:lle</a:t>
            </a:r>
            <a:r>
              <a:rPr lang="en-US" sz="1900" dirty="0"/>
              <a:t>)</a:t>
            </a:r>
          </a:p>
          <a:p>
            <a:r>
              <a:rPr lang="en-US" sz="1800" dirty="0"/>
              <a:t>2) </a:t>
            </a:r>
            <a:r>
              <a:rPr lang="en-US" sz="1800" dirty="0" err="1"/>
              <a:t>Paksusuoliavanne</a:t>
            </a:r>
            <a:r>
              <a:rPr lang="en-US" sz="1800" dirty="0"/>
              <a:t> = </a:t>
            </a:r>
            <a:r>
              <a:rPr lang="en-US" sz="1800" dirty="0" err="1"/>
              <a:t>Kolostooma</a:t>
            </a:r>
            <a:r>
              <a:rPr lang="en-US" sz="1800" dirty="0"/>
              <a:t> (</a:t>
            </a:r>
            <a:r>
              <a:rPr lang="en-US" sz="1800" dirty="0" err="1"/>
              <a:t>tehdään</a:t>
            </a:r>
            <a:r>
              <a:rPr lang="en-US" sz="1800" dirty="0"/>
              <a:t> </a:t>
            </a:r>
            <a:r>
              <a:rPr lang="en-US" sz="1800" dirty="0" err="1"/>
              <a:t>vuosittain</a:t>
            </a:r>
            <a:r>
              <a:rPr lang="en-US" sz="1800" dirty="0"/>
              <a:t> n.6000 </a:t>
            </a:r>
            <a:r>
              <a:rPr lang="en-US" sz="1800" dirty="0" err="1"/>
              <a:t>hlö:lle</a:t>
            </a:r>
            <a:r>
              <a:rPr lang="en-US" sz="1800" dirty="0"/>
              <a:t>)</a:t>
            </a:r>
          </a:p>
          <a:p>
            <a:endParaRPr lang="en-US" sz="1800" dirty="0"/>
          </a:p>
          <a:p>
            <a:r>
              <a:rPr lang="en-US" sz="1800" dirty="0" err="1"/>
              <a:t>Avanne</a:t>
            </a:r>
            <a:r>
              <a:rPr lang="en-US" sz="1800" dirty="0"/>
              <a:t> </a:t>
            </a:r>
            <a:r>
              <a:rPr lang="en-US" sz="1800" dirty="0" err="1"/>
              <a:t>tehdään</a:t>
            </a:r>
            <a:r>
              <a:rPr lang="en-US" sz="1800" dirty="0"/>
              <a:t> </a:t>
            </a:r>
            <a:r>
              <a:rPr lang="en-US" sz="1800" dirty="0" err="1"/>
              <a:t>niin</a:t>
            </a:r>
            <a:r>
              <a:rPr lang="en-US" sz="1800" dirty="0"/>
              <a:t>, </a:t>
            </a:r>
            <a:r>
              <a:rPr lang="en-US" sz="1800" dirty="0" err="1"/>
              <a:t>että</a:t>
            </a:r>
            <a:r>
              <a:rPr lang="en-US" sz="1800" dirty="0"/>
              <a:t> </a:t>
            </a:r>
            <a:r>
              <a:rPr lang="en-US" sz="1800" dirty="0" err="1"/>
              <a:t>leikkauksen</a:t>
            </a:r>
            <a:r>
              <a:rPr lang="en-US" sz="1800" dirty="0"/>
              <a:t> </a:t>
            </a:r>
            <a:r>
              <a:rPr lang="en-US" sz="1800" dirty="0" err="1"/>
              <a:t>yhteydessä</a:t>
            </a:r>
            <a:r>
              <a:rPr lang="en-US" sz="1800" dirty="0"/>
              <a:t> </a:t>
            </a:r>
            <a:r>
              <a:rPr lang="en-US" sz="1800" dirty="0" err="1"/>
              <a:t>jäljellä</a:t>
            </a:r>
            <a:r>
              <a:rPr lang="en-US" sz="1800" dirty="0"/>
              <a:t> </a:t>
            </a:r>
            <a:r>
              <a:rPr lang="en-US" sz="1800" dirty="0" err="1"/>
              <a:t>oleva</a:t>
            </a:r>
            <a:r>
              <a:rPr lang="en-US" sz="1800" dirty="0"/>
              <a:t> </a:t>
            </a:r>
            <a:r>
              <a:rPr lang="en-US" sz="1800" dirty="0" err="1"/>
              <a:t>terveen</a:t>
            </a:r>
            <a:r>
              <a:rPr lang="en-US" sz="1800" dirty="0"/>
              <a:t> </a:t>
            </a:r>
            <a:r>
              <a:rPr lang="en-US" sz="1800" dirty="0" err="1"/>
              <a:t>ohutsuolen</a:t>
            </a:r>
            <a:r>
              <a:rPr lang="en-US" sz="1800" dirty="0"/>
              <a:t> tai </a:t>
            </a:r>
            <a:r>
              <a:rPr lang="en-US" sz="1800" dirty="0" err="1"/>
              <a:t>paksunsuolenpää</a:t>
            </a:r>
            <a:r>
              <a:rPr lang="en-US" sz="1800" dirty="0"/>
              <a:t> </a:t>
            </a:r>
            <a:r>
              <a:rPr lang="en-US" sz="1800" dirty="0" err="1"/>
              <a:t>ohjataan</a:t>
            </a:r>
            <a:r>
              <a:rPr lang="en-US" sz="1800" dirty="0"/>
              <a:t> </a:t>
            </a:r>
            <a:r>
              <a:rPr lang="en-US" sz="1800" dirty="0" err="1"/>
              <a:t>vatsanseinään</a:t>
            </a:r>
            <a:r>
              <a:rPr lang="en-US" sz="1800" dirty="0"/>
              <a:t> </a:t>
            </a:r>
            <a:r>
              <a:rPr lang="en-US" sz="1800" dirty="0" err="1"/>
              <a:t>tehtyyn</a:t>
            </a:r>
            <a:r>
              <a:rPr lang="en-US" sz="1800" dirty="0"/>
              <a:t> </a:t>
            </a:r>
            <a:r>
              <a:rPr lang="en-US" sz="1800" dirty="0" err="1"/>
              <a:t>aukkoon</a:t>
            </a:r>
            <a:r>
              <a:rPr lang="en-US" sz="1800" dirty="0"/>
              <a:t> ja </a:t>
            </a:r>
            <a:r>
              <a:rPr lang="en-US" sz="1800" dirty="0" err="1"/>
              <a:t>kiinnitetään</a:t>
            </a:r>
            <a:r>
              <a:rPr lang="en-US" sz="1800" dirty="0"/>
              <a:t> </a:t>
            </a:r>
            <a:r>
              <a:rPr lang="en-US" sz="1800" dirty="0" err="1"/>
              <a:t>ihoon</a:t>
            </a:r>
            <a:r>
              <a:rPr lang="en-US" sz="1800" dirty="0"/>
              <a:t> </a:t>
            </a:r>
            <a:r>
              <a:rPr lang="en-US" sz="1800" dirty="0" err="1"/>
              <a:t>ompelein</a:t>
            </a:r>
            <a:r>
              <a:rPr lang="en-US" sz="1800" dirty="0"/>
              <a:t>.</a:t>
            </a:r>
          </a:p>
          <a:p>
            <a:r>
              <a:rPr lang="en-US" sz="1800" dirty="0" err="1"/>
              <a:t>Leikkauksen</a:t>
            </a:r>
            <a:r>
              <a:rPr lang="en-US" sz="1800" dirty="0"/>
              <a:t> </a:t>
            </a:r>
            <a:r>
              <a:rPr lang="en-US" sz="1800" dirty="0" err="1"/>
              <a:t>jälkeen</a:t>
            </a:r>
            <a:r>
              <a:rPr lang="en-US" sz="1800" dirty="0"/>
              <a:t> </a:t>
            </a:r>
            <a:r>
              <a:rPr lang="en-US" sz="1800" dirty="0" err="1"/>
              <a:t>uloste</a:t>
            </a:r>
            <a:r>
              <a:rPr lang="en-US" sz="1800" dirty="0"/>
              <a:t> </a:t>
            </a:r>
            <a:r>
              <a:rPr lang="en-US" sz="1800" dirty="0" err="1"/>
              <a:t>ei</a:t>
            </a:r>
            <a:r>
              <a:rPr lang="en-US" sz="1800" dirty="0"/>
              <a:t> </a:t>
            </a:r>
            <a:r>
              <a:rPr lang="en-US" sz="1800" dirty="0" err="1"/>
              <a:t>poistu</a:t>
            </a:r>
            <a:r>
              <a:rPr lang="en-US" sz="1800" dirty="0"/>
              <a:t> </a:t>
            </a:r>
            <a:r>
              <a:rPr lang="en-US" sz="1800" dirty="0" err="1"/>
              <a:t>enää</a:t>
            </a:r>
            <a:r>
              <a:rPr lang="en-US" sz="1800" dirty="0"/>
              <a:t> </a:t>
            </a:r>
            <a:r>
              <a:rPr lang="en-US" sz="1800" dirty="0" err="1"/>
              <a:t>peräsuolen</a:t>
            </a:r>
            <a:r>
              <a:rPr lang="en-US" sz="1800" dirty="0"/>
              <a:t> </a:t>
            </a:r>
            <a:r>
              <a:rPr lang="en-US" sz="1800" dirty="0" err="1"/>
              <a:t>kautta</a:t>
            </a:r>
            <a:r>
              <a:rPr lang="en-US" sz="1800" dirty="0"/>
              <a:t>, </a:t>
            </a:r>
            <a:r>
              <a:rPr lang="en-US" sz="1800" dirty="0" err="1"/>
              <a:t>vaan</a:t>
            </a:r>
            <a:r>
              <a:rPr lang="en-US" sz="1800" dirty="0"/>
              <a:t> </a:t>
            </a:r>
            <a:r>
              <a:rPr lang="en-US" sz="1800" dirty="0" err="1"/>
              <a:t>vatsalla</a:t>
            </a:r>
            <a:r>
              <a:rPr lang="en-US" sz="1800" dirty="0"/>
              <a:t> </a:t>
            </a:r>
            <a:r>
              <a:rPr lang="en-US" sz="1800" dirty="0" err="1"/>
              <a:t>olevan</a:t>
            </a:r>
            <a:r>
              <a:rPr lang="en-US" sz="1800" dirty="0"/>
              <a:t> </a:t>
            </a:r>
            <a:r>
              <a:rPr lang="en-US" sz="1800" dirty="0" err="1"/>
              <a:t>avanteen</a:t>
            </a:r>
            <a:r>
              <a:rPr lang="en-US" sz="1800" dirty="0"/>
              <a:t> </a:t>
            </a:r>
            <a:r>
              <a:rPr lang="en-US" sz="1800" dirty="0" err="1"/>
              <a:t>kautta</a:t>
            </a:r>
            <a:r>
              <a:rPr lang="en-US" sz="1800" dirty="0"/>
              <a:t> </a:t>
            </a:r>
            <a:r>
              <a:rPr lang="en-US" sz="1800" dirty="0" err="1"/>
              <a:t>keräyspussiin</a:t>
            </a:r>
            <a:r>
              <a:rPr lang="en-US" sz="1800" dirty="0"/>
              <a:t>.</a:t>
            </a:r>
          </a:p>
          <a:p>
            <a:r>
              <a:rPr lang="en-US" sz="1800" dirty="0" err="1"/>
              <a:t>Avanne</a:t>
            </a:r>
            <a:r>
              <a:rPr lang="en-US" sz="1800" dirty="0"/>
              <a:t> </a:t>
            </a:r>
            <a:r>
              <a:rPr lang="en-US" sz="1800" dirty="0" err="1"/>
              <a:t>voi</a:t>
            </a:r>
            <a:r>
              <a:rPr lang="en-US" sz="1800" dirty="0"/>
              <a:t> olla </a:t>
            </a:r>
            <a:r>
              <a:rPr lang="en-US" sz="1800" dirty="0" err="1"/>
              <a:t>pysyvä</a:t>
            </a:r>
            <a:r>
              <a:rPr lang="en-US" sz="1800" dirty="0"/>
              <a:t> tai </a:t>
            </a:r>
            <a:r>
              <a:rPr lang="en-US" sz="1800" dirty="0" err="1"/>
              <a:t>väliaikainen</a:t>
            </a:r>
            <a:r>
              <a:rPr lang="en-US" sz="1800" dirty="0"/>
              <a:t>.</a:t>
            </a:r>
          </a:p>
          <a:p>
            <a:r>
              <a:rPr lang="en-US" sz="1800" dirty="0" err="1"/>
              <a:t>Avanne</a:t>
            </a:r>
            <a:r>
              <a:rPr lang="en-US" sz="1800" dirty="0"/>
              <a:t> on </a:t>
            </a:r>
            <a:r>
              <a:rPr lang="en-US" sz="1800" dirty="0" err="1"/>
              <a:t>pyöreä</a:t>
            </a:r>
            <a:r>
              <a:rPr lang="en-US" sz="1800" dirty="0"/>
              <a:t> tai </a:t>
            </a:r>
            <a:r>
              <a:rPr lang="en-US" sz="1800" dirty="0" err="1"/>
              <a:t>soikionmuotoinen</a:t>
            </a:r>
            <a:r>
              <a:rPr lang="en-US" sz="1800" dirty="0"/>
              <a:t> </a:t>
            </a:r>
            <a:r>
              <a:rPr lang="en-US" sz="1800" dirty="0" err="1"/>
              <a:t>aukko</a:t>
            </a:r>
            <a:r>
              <a:rPr lang="en-US" sz="1800" dirty="0"/>
              <a:t>, </a:t>
            </a:r>
            <a:r>
              <a:rPr lang="en-US" sz="1800" dirty="0" err="1"/>
              <a:t>joka</a:t>
            </a:r>
            <a:r>
              <a:rPr lang="en-US" sz="1800" dirty="0"/>
              <a:t> on </a:t>
            </a:r>
            <a:r>
              <a:rPr lang="en-US" sz="1800" dirty="0" err="1"/>
              <a:t>väriltään</a:t>
            </a:r>
            <a:r>
              <a:rPr lang="en-US" sz="1800" dirty="0"/>
              <a:t> </a:t>
            </a:r>
            <a:r>
              <a:rPr lang="en-US" sz="1800" dirty="0" err="1"/>
              <a:t>terveen</a:t>
            </a:r>
            <a:r>
              <a:rPr lang="en-US" sz="1800" dirty="0"/>
              <a:t> </a:t>
            </a:r>
            <a:r>
              <a:rPr lang="en-US" sz="1800" dirty="0" err="1"/>
              <a:t>punainen</a:t>
            </a:r>
            <a:r>
              <a:rPr lang="en-US" sz="1800" dirty="0"/>
              <a:t> ja </a:t>
            </a:r>
            <a:r>
              <a:rPr lang="en-US" sz="1800" dirty="0" err="1"/>
              <a:t>hieman</a:t>
            </a:r>
            <a:r>
              <a:rPr lang="en-US" sz="1800" dirty="0"/>
              <a:t> </a:t>
            </a:r>
            <a:r>
              <a:rPr lang="en-US" sz="1800" dirty="0" err="1"/>
              <a:t>kostea</a:t>
            </a:r>
            <a:r>
              <a:rPr lang="en-US" sz="1800" dirty="0"/>
              <a:t>. (Koko </a:t>
            </a:r>
            <a:r>
              <a:rPr lang="en-US" sz="1800" dirty="0" err="1"/>
              <a:t>vaihtelee</a:t>
            </a:r>
            <a:r>
              <a:rPr lang="en-US" sz="1800" dirty="0"/>
              <a:t> </a:t>
            </a:r>
            <a:r>
              <a:rPr lang="en-US" sz="1800" dirty="0" err="1"/>
              <a:t>henkilöltä</a:t>
            </a:r>
            <a:r>
              <a:rPr lang="en-US" sz="1800" dirty="0"/>
              <a:t> </a:t>
            </a:r>
            <a:r>
              <a:rPr lang="en-US" sz="1800" dirty="0" err="1"/>
              <a:t>toiselle</a:t>
            </a:r>
            <a:r>
              <a:rPr lang="en-US" sz="1800" dirty="0"/>
              <a:t>).</a:t>
            </a:r>
          </a:p>
          <a:p>
            <a:r>
              <a:rPr lang="en-US" sz="1800" dirty="0" err="1"/>
              <a:t>Väliaikainen</a:t>
            </a:r>
            <a:r>
              <a:rPr lang="en-US" sz="1800" dirty="0"/>
              <a:t> </a:t>
            </a:r>
            <a:r>
              <a:rPr lang="en-US" sz="1800" dirty="0" err="1"/>
              <a:t>avanne</a:t>
            </a:r>
            <a:r>
              <a:rPr lang="en-US" sz="1800" dirty="0"/>
              <a:t> </a:t>
            </a:r>
            <a:r>
              <a:rPr lang="en-US" sz="1800" dirty="0" err="1"/>
              <a:t>voidaan</a:t>
            </a:r>
            <a:r>
              <a:rPr lang="en-US" sz="1800" dirty="0"/>
              <a:t> </a:t>
            </a:r>
            <a:r>
              <a:rPr lang="en-US" sz="1800" dirty="0" err="1"/>
              <a:t>tehdä</a:t>
            </a:r>
            <a:r>
              <a:rPr lang="en-US" sz="1800" dirty="0"/>
              <a:t> </a:t>
            </a:r>
            <a:r>
              <a:rPr lang="en-US" sz="1800" dirty="0" err="1"/>
              <a:t>esim</a:t>
            </a:r>
            <a:r>
              <a:rPr lang="en-US" sz="1800" dirty="0"/>
              <a:t>. </a:t>
            </a:r>
            <a:r>
              <a:rPr lang="en-US" sz="1800" dirty="0" err="1"/>
              <a:t>pahan</a:t>
            </a:r>
            <a:r>
              <a:rPr lang="en-US" sz="1800" dirty="0"/>
              <a:t> </a:t>
            </a:r>
            <a:r>
              <a:rPr lang="en-US" sz="1800" dirty="0" err="1"/>
              <a:t>suolistotulehduksen</a:t>
            </a:r>
            <a:r>
              <a:rPr lang="en-US" sz="1800" dirty="0"/>
              <a:t> </a:t>
            </a:r>
            <a:r>
              <a:rPr lang="en-US" sz="1800" dirty="0" err="1"/>
              <a:t>rauhoittamiseksi</a:t>
            </a:r>
            <a:r>
              <a:rPr lang="en-US" sz="1800" dirty="0"/>
              <a:t>.</a:t>
            </a:r>
          </a:p>
          <a:p>
            <a:endParaRPr lang="en-US" sz="1800" dirty="0"/>
          </a:p>
          <a:p>
            <a:endParaRPr lang="en-US" sz="1200" dirty="0"/>
          </a:p>
          <a:p>
            <a:pPr lvl="2"/>
            <a:endParaRPr lang="en-US" sz="100" dirty="0"/>
          </a:p>
          <a:p>
            <a:endParaRPr lang="en-US" sz="1800" dirty="0"/>
          </a:p>
        </p:txBody>
      </p:sp>
    </p:spTree>
    <p:extLst>
      <p:ext uri="{BB962C8B-B14F-4D97-AF65-F5344CB8AC3E}">
        <p14:creationId xmlns:p14="http://schemas.microsoft.com/office/powerpoint/2010/main" val="2762818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sp>
        <p:nvSpPr>
          <p:cNvPr id="3" name="Text Placeholder 2"/>
          <p:cNvSpPr>
            <a:spLocks noGrp="1"/>
          </p:cNvSpPr>
          <p:nvPr>
            <p:ph type="body" sz="quarter" idx="13"/>
          </p:nvPr>
        </p:nvSpPr>
        <p:spPr/>
        <p:txBody>
          <a:bodyPr>
            <a:normAutofit/>
          </a:bodyPr>
          <a:lstStyle/>
          <a:p>
            <a:r>
              <a:rPr lang="fi-FI" sz="1800" dirty="0"/>
              <a:t>1) Paksusuoliavanne = </a:t>
            </a:r>
            <a:r>
              <a:rPr lang="fi-FI" sz="1800" dirty="0" err="1"/>
              <a:t>kolostooma</a:t>
            </a:r>
            <a:r>
              <a:rPr lang="fi-FI" sz="1800" dirty="0"/>
              <a:t> tehdään yleensä vatsan vasemmalle puolelle, paksunsuolen loppu- eli sigmaosaa. </a:t>
            </a:r>
          </a:p>
          <a:p>
            <a:r>
              <a:rPr lang="fi-FI" sz="1800" dirty="0"/>
              <a:t>Paksusuoliavanteen uloste on kiinteää ja usein kaasupitoista.</a:t>
            </a:r>
          </a:p>
          <a:p>
            <a:r>
              <a:rPr lang="fi-FI" sz="1800" dirty="0"/>
              <a:t>Potilas käyttää suodattimella varustettua umpipussia (avannepussi).</a:t>
            </a:r>
          </a:p>
          <a:p>
            <a:r>
              <a:rPr lang="fi-FI" sz="1800" dirty="0"/>
              <a:t>Syyt paksusuoliavanteen tekemiseen:	</a:t>
            </a:r>
          </a:p>
          <a:p>
            <a:pPr lvl="1"/>
            <a:r>
              <a:rPr lang="fi-FI" dirty="0"/>
              <a:t>Paksusuoli- tai peräsuolisyöpä</a:t>
            </a:r>
          </a:p>
          <a:p>
            <a:pPr lvl="1"/>
            <a:r>
              <a:rPr lang="fi-FI" dirty="0"/>
              <a:t>Tulehdukset</a:t>
            </a:r>
          </a:p>
          <a:p>
            <a:pPr lvl="1"/>
            <a:r>
              <a:rPr lang="fi-FI" dirty="0"/>
              <a:t>Tapaturmat</a:t>
            </a:r>
          </a:p>
          <a:p>
            <a:pPr lvl="1"/>
            <a:r>
              <a:rPr lang="fi-FI" dirty="0"/>
              <a:t>Sädehoitovauriot</a:t>
            </a:r>
          </a:p>
          <a:p>
            <a:pPr lvl="1"/>
            <a:r>
              <a:rPr lang="fi-FI" dirty="0"/>
              <a:t>Vaikea ummetus</a:t>
            </a:r>
          </a:p>
          <a:p>
            <a:pPr lvl="1"/>
            <a:r>
              <a:rPr lang="fi-FI" dirty="0"/>
              <a:t>Ulostepidätekyvyttömyys</a:t>
            </a:r>
          </a:p>
          <a:p>
            <a:pPr lvl="1"/>
            <a:r>
              <a:rPr lang="fi-FI" dirty="0" err="1"/>
              <a:t>Divertikkelit</a:t>
            </a:r>
            <a:endParaRPr lang="fi-FI" dirty="0"/>
          </a:p>
          <a:p>
            <a:pPr lvl="1"/>
            <a:endParaRPr lang="fi-FI" dirty="0"/>
          </a:p>
          <a:p>
            <a:pPr lvl="1"/>
            <a:endParaRPr lang="fi-FI" dirty="0"/>
          </a:p>
          <a:p>
            <a:pPr lvl="1"/>
            <a:endParaRPr lang="fi-FI" dirty="0"/>
          </a:p>
        </p:txBody>
      </p:sp>
    </p:spTree>
    <p:extLst>
      <p:ext uri="{BB962C8B-B14F-4D97-AF65-F5344CB8AC3E}">
        <p14:creationId xmlns:p14="http://schemas.microsoft.com/office/powerpoint/2010/main" val="3111621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Text Placeholder 2"/>
          <p:cNvSpPr>
            <a:spLocks noGrp="1"/>
          </p:cNvSpPr>
          <p:nvPr>
            <p:ph type="body" sz="quarter" idx="13"/>
          </p:nvPr>
        </p:nvSpPr>
        <p:spPr/>
        <p:txBody>
          <a:bodyPr>
            <a:normAutofit/>
          </a:bodyPr>
          <a:lstStyle/>
          <a:p>
            <a:r>
              <a:rPr lang="fi-FI" sz="1800" dirty="0"/>
              <a:t>2) Ohutsuoliavanne = </a:t>
            </a:r>
            <a:r>
              <a:rPr lang="fi-FI" sz="1800" dirty="0" err="1"/>
              <a:t>ileostooma</a:t>
            </a:r>
            <a:r>
              <a:rPr lang="fi-FI" sz="1800" dirty="0"/>
              <a:t> tehdään ohutsuolen loppuosan alueelle, joka tavallisesti sijaitsee alavatsan oikealla.</a:t>
            </a:r>
          </a:p>
          <a:p>
            <a:r>
              <a:rPr lang="fi-FI" sz="1800" dirty="0"/>
              <a:t>Ohutsuoliavanne voi olla väliaikainen tai pysyvä.</a:t>
            </a:r>
          </a:p>
          <a:p>
            <a:r>
              <a:rPr lang="fi-FI" sz="1800" dirty="0"/>
              <a:t>Ohutsuolen sairauksissa saatetaan tarvita leikkausta, jossa vaurioitunut ohutsuolen osa poistetaan.</a:t>
            </a:r>
          </a:p>
          <a:p>
            <a:r>
              <a:rPr lang="fi-FI" sz="1800" dirty="0"/>
              <a:t>Ohutsuoliavanteessa uloste on erittäin löysää ja suoli tyhjenee jatkuvasti.</a:t>
            </a:r>
          </a:p>
          <a:p>
            <a:r>
              <a:rPr lang="fi-FI" sz="1800" dirty="0"/>
              <a:t>Avanteen sitominen on tärkeä asia, jottei se pääsisi vuotamaan.</a:t>
            </a:r>
          </a:p>
          <a:p>
            <a:r>
              <a:rPr lang="fi-FI" sz="1800" dirty="0"/>
              <a:t>Ohutsuoliavanteessa käytetään tyhjennettävää avannepussia.</a:t>
            </a:r>
          </a:p>
          <a:p>
            <a:r>
              <a:rPr lang="fi-FI" sz="1800" dirty="0"/>
              <a:t>Syyt ohutsuoliavanteen tekemiseen:</a:t>
            </a:r>
          </a:p>
          <a:p>
            <a:pPr lvl="1"/>
            <a:r>
              <a:rPr lang="fi-FI" dirty="0" err="1"/>
              <a:t>Crohnin</a:t>
            </a:r>
            <a:r>
              <a:rPr lang="fi-FI" dirty="0"/>
              <a:t> tauti = haavainen paksunsuolentulehdus</a:t>
            </a:r>
          </a:p>
          <a:p>
            <a:pPr lvl="1"/>
            <a:r>
              <a:rPr lang="fi-FI" dirty="0"/>
              <a:t>Syöpä ohutsuolessa</a:t>
            </a:r>
          </a:p>
          <a:p>
            <a:endParaRPr lang="fi-FI" sz="1800" dirty="0"/>
          </a:p>
        </p:txBody>
      </p:sp>
    </p:spTree>
    <p:extLst>
      <p:ext uri="{BB962C8B-B14F-4D97-AF65-F5344CB8AC3E}">
        <p14:creationId xmlns:p14="http://schemas.microsoft.com/office/powerpoint/2010/main" val="3179807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Text Placeholder 2"/>
          <p:cNvSpPr>
            <a:spLocks noGrp="1"/>
          </p:cNvSpPr>
          <p:nvPr>
            <p:ph type="body" sz="quarter" idx="13"/>
          </p:nvPr>
        </p:nvSpPr>
        <p:spPr/>
        <p:txBody>
          <a:bodyPr>
            <a:normAutofit/>
          </a:bodyPr>
          <a:lstStyle/>
          <a:p>
            <a:r>
              <a:rPr lang="fi-FI" sz="1800" dirty="0"/>
              <a:t>ERILAISET AVANNESIDOKSET</a:t>
            </a:r>
          </a:p>
          <a:p>
            <a:r>
              <a:rPr lang="fi-FI" sz="1800" dirty="0"/>
              <a:t>1)Yksiosainen avannesidos:</a:t>
            </a:r>
          </a:p>
          <a:p>
            <a:r>
              <a:rPr lang="fi-FI" sz="1800" dirty="0"/>
              <a:t>-Koostuu avannelevystä ja pussista, jotka ovat kiinteästi yhdessä.</a:t>
            </a:r>
          </a:p>
          <a:p>
            <a:r>
              <a:rPr lang="fi-FI" sz="1800" dirty="0"/>
              <a:t>-On saatavana erikokoisilla tyhjennettävillä ja suljetuilla pusseilla varustettuna.</a:t>
            </a:r>
          </a:p>
          <a:p>
            <a:r>
              <a:rPr lang="fi-FI" sz="1800" dirty="0"/>
              <a:t>-On saatavana sekä valmiiksi leikatuilla aukoilla että leikattavilla suojalevyillä varustettuna.</a:t>
            </a:r>
          </a:p>
          <a:p>
            <a:r>
              <a:rPr lang="fi-FI" sz="1800" dirty="0"/>
              <a:t>-Sopii kaikkiin avanteisiin.</a:t>
            </a:r>
          </a:p>
          <a:p>
            <a:r>
              <a:rPr lang="fi-FI" sz="1800" dirty="0"/>
              <a:t>-Käytetään paksusuoliavanteissa. (Pussin vaihto 1-3 x/vrk)</a:t>
            </a:r>
          </a:p>
          <a:p>
            <a:r>
              <a:rPr lang="fi-FI" sz="1800" dirty="0"/>
              <a:t>-Ohutsuoliavanteessa tyhjennettävää pussia käytetään 1-3 vrk.</a:t>
            </a:r>
          </a:p>
          <a:p>
            <a:r>
              <a:rPr lang="fi-FI" sz="1800" dirty="0"/>
              <a:t>(Pussi tyhjennetään kun siitä kolmasosa on täyttynyt).</a:t>
            </a:r>
          </a:p>
        </p:txBody>
      </p:sp>
    </p:spTree>
    <p:extLst>
      <p:ext uri="{BB962C8B-B14F-4D97-AF65-F5344CB8AC3E}">
        <p14:creationId xmlns:p14="http://schemas.microsoft.com/office/powerpoint/2010/main" val="4119808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Text Placeholder 2"/>
          <p:cNvSpPr>
            <a:spLocks noGrp="1"/>
          </p:cNvSpPr>
          <p:nvPr>
            <p:ph type="body" sz="quarter" idx="13"/>
          </p:nvPr>
        </p:nvSpPr>
        <p:spPr/>
        <p:txBody>
          <a:bodyPr>
            <a:normAutofit/>
          </a:bodyPr>
          <a:lstStyle/>
          <a:p>
            <a:r>
              <a:rPr lang="fi-FI" sz="1800" dirty="0"/>
              <a:t>2) Kaksiosainen avannesidos:</a:t>
            </a:r>
          </a:p>
          <a:p>
            <a:r>
              <a:rPr lang="fi-FI" sz="1800" dirty="0"/>
              <a:t>-Koostuu iholle kiinnittyvästä levystä ja erillisestä avannepussista.</a:t>
            </a:r>
          </a:p>
          <a:p>
            <a:r>
              <a:rPr lang="fi-FI" sz="1800" dirty="0"/>
              <a:t>-On saatavana erikokoisina malleina.</a:t>
            </a:r>
          </a:p>
          <a:p>
            <a:r>
              <a:rPr lang="fi-FI" sz="1800" dirty="0"/>
              <a:t>-Sopii kaikkiin avanteisiin</a:t>
            </a:r>
          </a:p>
          <a:p>
            <a:r>
              <a:rPr lang="fi-FI" sz="1800" dirty="0"/>
              <a:t>-Voidaan pitää paikallaan usean päivän ajan.</a:t>
            </a:r>
          </a:p>
          <a:p>
            <a:r>
              <a:rPr lang="fi-FI" sz="1800" dirty="0"/>
              <a:t>-Avannepussit perinteisellä kiinnitysrenkaalla tai tarrakiinnityksellä.</a:t>
            </a:r>
          </a:p>
          <a:p>
            <a:r>
              <a:rPr lang="fi-FI" sz="1800" dirty="0"/>
              <a:t>-Ihonsuojalevy on suunniteltu pysymään iholla pitkiä aikoja, joten se vaihdetaan vain 2-3 x/vk:ssa tai avannehoitajan ehdotuksen mukaan.</a:t>
            </a:r>
          </a:p>
          <a:p>
            <a:r>
              <a:rPr lang="fi-FI" sz="1800" dirty="0"/>
              <a:t>-Kaksiosaisen sidoksen etuja: harvemmat pohjalevyn vaihtokerrat vähentävät ihon kulumista, pussin voi vaihtaa helposti halutessa tai tarvittaessa, pussin koon voi valita tarpeen mukaan.</a:t>
            </a:r>
          </a:p>
          <a:p>
            <a:r>
              <a:rPr lang="fi-FI" sz="1800" dirty="0"/>
              <a:t>-HUOM! Avanteen pohjalevyn renkaan ja avannepussin renkaan tulee olla samankokoisia sopiakseen yhteen.</a:t>
            </a:r>
          </a:p>
        </p:txBody>
      </p:sp>
    </p:spTree>
    <p:extLst>
      <p:ext uri="{BB962C8B-B14F-4D97-AF65-F5344CB8AC3E}">
        <p14:creationId xmlns:p14="http://schemas.microsoft.com/office/powerpoint/2010/main" val="1283087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Text Placeholder 2"/>
          <p:cNvSpPr>
            <a:spLocks noGrp="1"/>
          </p:cNvSpPr>
          <p:nvPr>
            <p:ph type="body" sz="quarter" idx="13"/>
          </p:nvPr>
        </p:nvSpPr>
        <p:spPr/>
        <p:txBody>
          <a:bodyPr>
            <a:normAutofit/>
          </a:bodyPr>
          <a:lstStyle/>
          <a:p>
            <a:r>
              <a:rPr lang="fi-FI" sz="1800" dirty="0"/>
              <a:t>TARVITTAVAT VÄLINEET KAKSIOSAISEN AVANNESIDOKSEN VAIHTAMISEEN:</a:t>
            </a:r>
          </a:p>
          <a:p>
            <a:endParaRPr lang="fi-FI" sz="1800" dirty="0"/>
          </a:p>
          <a:p>
            <a:r>
              <a:rPr lang="fi-FI" sz="1800" dirty="0"/>
              <a:t>-Tehdaspuhtaat käsineet / käsien desinfektioaine</a:t>
            </a:r>
          </a:p>
          <a:p>
            <a:r>
              <a:rPr lang="fi-FI" sz="1800" dirty="0"/>
              <a:t>-Roskapussi</a:t>
            </a:r>
          </a:p>
          <a:p>
            <a:r>
              <a:rPr lang="fi-FI" sz="1800" dirty="0"/>
              <a:t>-Kuivia taitoksia ja pyyhe (kotona)</a:t>
            </a:r>
          </a:p>
          <a:p>
            <a:r>
              <a:rPr lang="fi-FI" sz="1800" dirty="0"/>
              <a:t>-Lämmintä vettä pesemiseen, jos potilas ei käy samalla suihkussa.</a:t>
            </a:r>
          </a:p>
          <a:p>
            <a:r>
              <a:rPr lang="fi-FI" sz="1800" dirty="0"/>
              <a:t>-Uusi avanteen pohjalevy = ihonsuojalevy ja avannepussi</a:t>
            </a:r>
          </a:p>
          <a:p>
            <a:r>
              <a:rPr lang="fi-FI" sz="1800" dirty="0"/>
              <a:t>-</a:t>
            </a:r>
            <a:r>
              <a:rPr lang="fi-FI" sz="1800" dirty="0" err="1"/>
              <a:t>Tarv</a:t>
            </a:r>
            <a:r>
              <a:rPr lang="fi-FI" sz="1800" dirty="0"/>
              <a:t>. Sakset (uudet ihonsuojalevyt voi muotoilla sormin)</a:t>
            </a:r>
          </a:p>
          <a:p>
            <a:r>
              <a:rPr lang="fi-FI" sz="1800" dirty="0"/>
              <a:t>-Muista tarvikkeita tarpeen mukaan esim. kaarimalja</a:t>
            </a:r>
          </a:p>
        </p:txBody>
      </p:sp>
    </p:spTree>
    <p:extLst>
      <p:ext uri="{BB962C8B-B14F-4D97-AF65-F5344CB8AC3E}">
        <p14:creationId xmlns:p14="http://schemas.microsoft.com/office/powerpoint/2010/main" val="607284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Text Placeholder 2"/>
          <p:cNvSpPr>
            <a:spLocks noGrp="1"/>
          </p:cNvSpPr>
          <p:nvPr>
            <p:ph type="body" sz="quarter" idx="13"/>
          </p:nvPr>
        </p:nvSpPr>
        <p:spPr>
          <a:xfrm>
            <a:off x="629051" y="1610170"/>
            <a:ext cx="8225780" cy="5126692"/>
          </a:xfrm>
        </p:spPr>
        <p:txBody>
          <a:bodyPr>
            <a:normAutofit lnSpcReduction="10000"/>
          </a:bodyPr>
          <a:lstStyle/>
          <a:p>
            <a:r>
              <a:rPr lang="fi-FI" sz="1800" dirty="0"/>
              <a:t>AVANNEPUSSIN JA IHONSUOJALEVYN VAIHTAMINEN:</a:t>
            </a:r>
          </a:p>
          <a:p>
            <a:endParaRPr lang="fi-FI" sz="1800" dirty="0"/>
          </a:p>
          <a:p>
            <a:r>
              <a:rPr lang="fi-FI" sz="1800" dirty="0"/>
              <a:t>1) Käsien pesu ja desinfiointi, tehdaspuhtaat hanskat käteen.</a:t>
            </a:r>
          </a:p>
          <a:p>
            <a:r>
              <a:rPr lang="fi-FI" sz="1800" dirty="0"/>
              <a:t>2) Avannepussin sisältö tyhjennetään mielellään seisten tai wc-istuimella istuen.</a:t>
            </a:r>
          </a:p>
          <a:p>
            <a:r>
              <a:rPr lang="fi-FI" sz="1800" dirty="0"/>
              <a:t>3) Vanha avannepussi ja ihonsuojalevy poistetaan.</a:t>
            </a:r>
          </a:p>
          <a:p>
            <a:r>
              <a:rPr lang="fi-FI" sz="1800" dirty="0"/>
              <a:t>4) Avanne puhdistetaan lämpimällä vedellä, jos potilas käy suihkussa.</a:t>
            </a:r>
          </a:p>
          <a:p>
            <a:r>
              <a:rPr lang="fi-FI" sz="1800" dirty="0"/>
              <a:t>5) Puhdista avanteen ympärillä oleva iho ylimääräisistä ihokarvoista, koska ne kiinnittyvät avannesidokseen. (Älä hankaa ihoa avanteen ympäriltä, mietoa saippuaa voi käyttää. Iholle ei saa jäädä saippuajäämiä, eikä avannesidoksen alle saa jäädä rasvaa).</a:t>
            </a:r>
          </a:p>
          <a:p>
            <a:r>
              <a:rPr lang="fi-FI" sz="1800" dirty="0"/>
              <a:t>6) Mittaa avanteen läpimitta (sidoksen tulee istua tiiviisti avanteen ympärille). Avannetuotteiden mukana tulee reikämitta, jonka avulla avanteen voi mitata.</a:t>
            </a:r>
          </a:p>
          <a:p>
            <a:r>
              <a:rPr lang="fi-FI" sz="1800" dirty="0"/>
              <a:t>7) Kun olet mitannut avanteen läpimitan, niin piirrä mitta suojalevyn ja yksiosaisen pussin taakse. Muotoile sormin / leikkaa saksilla oikean kokoinen ja muotoinen reikä ihonsuojalevystä.</a:t>
            </a:r>
          </a:p>
        </p:txBody>
      </p:sp>
    </p:spTree>
    <p:extLst>
      <p:ext uri="{BB962C8B-B14F-4D97-AF65-F5344CB8AC3E}">
        <p14:creationId xmlns:p14="http://schemas.microsoft.com/office/powerpoint/2010/main" val="1833883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Text Placeholder 2"/>
          <p:cNvSpPr>
            <a:spLocks noGrp="1"/>
          </p:cNvSpPr>
          <p:nvPr>
            <p:ph type="body" sz="quarter" idx="13"/>
          </p:nvPr>
        </p:nvSpPr>
        <p:spPr/>
        <p:txBody>
          <a:bodyPr>
            <a:normAutofit lnSpcReduction="10000"/>
          </a:bodyPr>
          <a:lstStyle/>
          <a:p>
            <a:r>
              <a:rPr lang="fi-FI" sz="1800" dirty="0"/>
              <a:t>8) Avanteen ympärillä olevan ihon suojaus. </a:t>
            </a:r>
          </a:p>
          <a:p>
            <a:r>
              <a:rPr lang="fi-FI" sz="1800" dirty="0"/>
              <a:t>Leikkauksen jälkeen avanteen ympärillä olevaa ihoa voi suojata niin sanotulla tekoiholla tai avannepastalla, joka estää ulosteen vuotamisen avanteen ympärille. </a:t>
            </a:r>
          </a:p>
          <a:p>
            <a:r>
              <a:rPr lang="fi-FI" sz="1800" dirty="0"/>
              <a:t>9) Ihonsuojalevyn paikalleen asettaminen.</a:t>
            </a:r>
          </a:p>
          <a:p>
            <a:r>
              <a:rPr lang="fi-FI" sz="1800" dirty="0"/>
              <a:t>Kiinnitä ihonsuojalevy avanteen ympärille painelemalla sitä varovasti sormillasi, jotta levy asettuu hyvin paikoilleen.</a:t>
            </a:r>
          </a:p>
          <a:p>
            <a:r>
              <a:rPr lang="fi-FI" sz="1800" dirty="0"/>
              <a:t>10) Avannepussin kiinnittäminen.</a:t>
            </a:r>
          </a:p>
          <a:p>
            <a:r>
              <a:rPr lang="fi-FI" sz="1800" dirty="0"/>
              <a:t>Kiinnitä uusi puhdas avannepussi ihonsuojalevyyn ja tarkista, että se on varmasti hyvin kiinni. (Paina sormilla renkaan ympäri).</a:t>
            </a:r>
          </a:p>
          <a:p>
            <a:endParaRPr lang="fi-FI" sz="1800" dirty="0"/>
          </a:p>
          <a:p>
            <a:r>
              <a:rPr lang="fi-FI" sz="1800" dirty="0"/>
              <a:t>-</a:t>
            </a:r>
            <a:r>
              <a:rPr lang="fi-FI" sz="1800" dirty="0" err="1"/>
              <a:t>Huom</a:t>
            </a:r>
            <a:r>
              <a:rPr lang="fi-FI" sz="1800" dirty="0"/>
              <a:t>! Avannepussissa olevalla suodattimella on kaksi tärkeää tehtävää: 1)päästää suolistokaasut ulos ja 2) poistaa suolistokaasujen hajut.</a:t>
            </a:r>
          </a:p>
        </p:txBody>
      </p:sp>
    </p:spTree>
    <p:extLst>
      <p:ext uri="{BB962C8B-B14F-4D97-AF65-F5344CB8AC3E}">
        <p14:creationId xmlns:p14="http://schemas.microsoft.com/office/powerpoint/2010/main" val="2082857964"/>
      </p:ext>
    </p:extLst>
  </p:cSld>
  <p:clrMapOvr>
    <a:masterClrMapping/>
  </p:clrMapOvr>
</p:sld>
</file>

<file path=ppt/theme/theme1.xml><?xml version="1.0" encoding="utf-8"?>
<a:theme xmlns:a="http://schemas.openxmlformats.org/drawingml/2006/main" name="Office Theme">
  <a:themeElements>
    <a:clrScheme name="Etteplan Colors">
      <a:dk1>
        <a:sysClr val="windowText" lastClr="000000"/>
      </a:dk1>
      <a:lt1>
        <a:sysClr val="window" lastClr="FFFFFF"/>
      </a:lt1>
      <a:dk2>
        <a:srgbClr val="44546A"/>
      </a:dk2>
      <a:lt2>
        <a:srgbClr val="E7E6E6"/>
      </a:lt2>
      <a:accent1>
        <a:srgbClr val="00A5E5"/>
      </a:accent1>
      <a:accent2>
        <a:srgbClr val="F8971D"/>
      </a:accent2>
      <a:accent3>
        <a:srgbClr val="99999A"/>
      </a:accent3>
      <a:accent4>
        <a:srgbClr val="7AC143"/>
      </a:accent4>
      <a:accent5>
        <a:srgbClr val="FFDD00"/>
      </a:accent5>
      <a:accent6>
        <a:srgbClr val="000000"/>
      </a:accent6>
      <a:hlink>
        <a:srgbClr val="0563C1"/>
      </a:hlink>
      <a:folHlink>
        <a:srgbClr val="954F72"/>
      </a:folHlink>
    </a:clrScheme>
    <a:fontScheme name="Etteplan Font">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spPr>
      <a:bodyPr rtlCol="0" anchor="ctr"/>
      <a:lstStyle>
        <a:defPPr algn="ctr">
          <a:defRPr/>
        </a:defPPr>
      </a:lstStyle>
      <a:style>
        <a:lnRef idx="2">
          <a:schemeClr val="accent1"/>
        </a:lnRef>
        <a:fillRef idx="1">
          <a:schemeClr val="lt1"/>
        </a:fillRef>
        <a:effectRef idx="0">
          <a:schemeClr val="accent1"/>
        </a:effectRef>
        <a:fontRef idx="minor">
          <a:schemeClr val="dk1"/>
        </a:fontRef>
      </a:style>
    </a:spDef>
  </a:objectDefaults>
  <a:extraClrSchemeLst/>
  <a:extLst>
    <a:ext uri="{05A4C25C-085E-4340-85A3-A5531E510DB2}">
      <thm15:themeFamily xmlns:thm15="http://schemas.microsoft.com/office/thememl/2012/main" name="Etteplan_PPT_template_2016 [Read-Only]" id="{8D0E029D-0B1A-40DA-9174-E0BF52971A8C}" vid="{88977BC2-4164-42D5-939E-623DAC55EAB0}"/>
    </a:ext>
  </a:extLst>
</a:theme>
</file>

<file path=ppt/theme/theme2.xml><?xml version="1.0" encoding="utf-8"?>
<a:theme xmlns:a="http://schemas.openxmlformats.org/drawingml/2006/main" name="Custom Design">
  <a:themeElements>
    <a:clrScheme name="Etteplan Colors">
      <a:dk1>
        <a:sysClr val="windowText" lastClr="000000"/>
      </a:dk1>
      <a:lt1>
        <a:sysClr val="window" lastClr="FFFFFF"/>
      </a:lt1>
      <a:dk2>
        <a:srgbClr val="44546A"/>
      </a:dk2>
      <a:lt2>
        <a:srgbClr val="E7E6E6"/>
      </a:lt2>
      <a:accent1>
        <a:srgbClr val="00A5E5"/>
      </a:accent1>
      <a:accent2>
        <a:srgbClr val="F8971D"/>
      </a:accent2>
      <a:accent3>
        <a:srgbClr val="99999A"/>
      </a:accent3>
      <a:accent4>
        <a:srgbClr val="7AC143"/>
      </a:accent4>
      <a:accent5>
        <a:srgbClr val="FFDD00"/>
      </a:accent5>
      <a:accent6>
        <a:srgbClr val="000000"/>
      </a:accent6>
      <a:hlink>
        <a:srgbClr val="0563C1"/>
      </a:hlink>
      <a:folHlink>
        <a:srgbClr val="954F72"/>
      </a:folHlink>
    </a:clrScheme>
    <a:fontScheme name="Etteplan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teplan_PPT_template_2016 [Read-Only]" id="{8D0E029D-0B1A-40DA-9174-E0BF52971A8C}" vid="{A4278006-F37C-4B6A-BA09-92D0AAF23C8B}"/>
    </a:ext>
  </a:extLst>
</a:theme>
</file>

<file path=ppt/theme/theme3.xml><?xml version="1.0" encoding="utf-8"?>
<a:theme xmlns:a="http://schemas.openxmlformats.org/drawingml/2006/main" name="1_Custom Design">
  <a:themeElements>
    <a:clrScheme name="Etteplan Colors">
      <a:dk1>
        <a:sysClr val="windowText" lastClr="000000"/>
      </a:dk1>
      <a:lt1>
        <a:sysClr val="window" lastClr="FFFFFF"/>
      </a:lt1>
      <a:dk2>
        <a:srgbClr val="44546A"/>
      </a:dk2>
      <a:lt2>
        <a:srgbClr val="E7E6E6"/>
      </a:lt2>
      <a:accent1>
        <a:srgbClr val="00A5E5"/>
      </a:accent1>
      <a:accent2>
        <a:srgbClr val="F8971D"/>
      </a:accent2>
      <a:accent3>
        <a:srgbClr val="99999A"/>
      </a:accent3>
      <a:accent4>
        <a:srgbClr val="7AC143"/>
      </a:accent4>
      <a:accent5>
        <a:srgbClr val="FFDD00"/>
      </a:accent5>
      <a:accent6>
        <a:srgbClr val="000000"/>
      </a:accent6>
      <a:hlink>
        <a:srgbClr val="0563C1"/>
      </a:hlink>
      <a:folHlink>
        <a:srgbClr val="954F72"/>
      </a:folHlink>
    </a:clrScheme>
    <a:fontScheme name="Etteplan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teplan_PPT_template_2016 [Read-Only]" id="{8D0E029D-0B1A-40DA-9174-E0BF52971A8C}" vid="{FA57E5D5-2A5F-401D-AA79-9B3AE0D9F470}"/>
    </a:ext>
  </a:extLst>
</a:theme>
</file>

<file path=ppt/theme/theme4.xml><?xml version="1.0" encoding="utf-8"?>
<a:theme xmlns:a="http://schemas.openxmlformats.org/drawingml/2006/main" name="2_Custom Design">
  <a:themeElements>
    <a:clrScheme name="Etteplan Colors">
      <a:dk1>
        <a:sysClr val="windowText" lastClr="000000"/>
      </a:dk1>
      <a:lt1>
        <a:sysClr val="window" lastClr="FFFFFF"/>
      </a:lt1>
      <a:dk2>
        <a:srgbClr val="44546A"/>
      </a:dk2>
      <a:lt2>
        <a:srgbClr val="E7E6E6"/>
      </a:lt2>
      <a:accent1>
        <a:srgbClr val="00A5E5"/>
      </a:accent1>
      <a:accent2>
        <a:srgbClr val="F8971D"/>
      </a:accent2>
      <a:accent3>
        <a:srgbClr val="99999A"/>
      </a:accent3>
      <a:accent4>
        <a:srgbClr val="7AC143"/>
      </a:accent4>
      <a:accent5>
        <a:srgbClr val="FFDD00"/>
      </a:accent5>
      <a:accent6>
        <a:srgbClr val="000000"/>
      </a:accent6>
      <a:hlink>
        <a:srgbClr val="0563C1"/>
      </a:hlink>
      <a:folHlink>
        <a:srgbClr val="954F72"/>
      </a:folHlink>
    </a:clrScheme>
    <a:fontScheme name="Etteplan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teplan_PPT_template_2016 [Read-Only]" id="{8D0E029D-0B1A-40DA-9174-E0BF52971A8C}" vid="{96D2B541-6E50-4C1E-8D14-2ED8F6888D96}"/>
    </a:ext>
  </a:extLst>
</a:theme>
</file>

<file path=ppt/theme/theme5.xml><?xml version="1.0" encoding="utf-8"?>
<a:theme xmlns:a="http://schemas.openxmlformats.org/drawingml/2006/main" name="Office Theme">
  <a:themeElements>
    <a:clrScheme name="Etteplan Colors">
      <a:dk1>
        <a:sysClr val="windowText" lastClr="000000"/>
      </a:dk1>
      <a:lt1>
        <a:sysClr val="window" lastClr="FFFFFF"/>
      </a:lt1>
      <a:dk2>
        <a:srgbClr val="44546A"/>
      </a:dk2>
      <a:lt2>
        <a:srgbClr val="E7E6E6"/>
      </a:lt2>
      <a:accent1>
        <a:srgbClr val="00A5E5"/>
      </a:accent1>
      <a:accent2>
        <a:srgbClr val="F8971D"/>
      </a:accent2>
      <a:accent3>
        <a:srgbClr val="99999A"/>
      </a:accent3>
      <a:accent4>
        <a:srgbClr val="7AC143"/>
      </a:accent4>
      <a:accent5>
        <a:srgbClr val="FFDD00"/>
      </a:accent5>
      <a:accent6>
        <a:srgbClr val="000000"/>
      </a:accent6>
      <a:hlink>
        <a:srgbClr val="0563C1"/>
      </a:hlink>
      <a:folHlink>
        <a:srgbClr val="954F72"/>
      </a:folHlink>
    </a:clrScheme>
    <a:fontScheme name="Etteplan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Etteplan Colors">
      <a:dk1>
        <a:sysClr val="windowText" lastClr="000000"/>
      </a:dk1>
      <a:lt1>
        <a:sysClr val="window" lastClr="FFFFFF"/>
      </a:lt1>
      <a:dk2>
        <a:srgbClr val="44546A"/>
      </a:dk2>
      <a:lt2>
        <a:srgbClr val="E7E6E6"/>
      </a:lt2>
      <a:accent1>
        <a:srgbClr val="00A5E5"/>
      </a:accent1>
      <a:accent2>
        <a:srgbClr val="F8971D"/>
      </a:accent2>
      <a:accent3>
        <a:srgbClr val="99999A"/>
      </a:accent3>
      <a:accent4>
        <a:srgbClr val="7AC143"/>
      </a:accent4>
      <a:accent5>
        <a:srgbClr val="FFDD00"/>
      </a:accent5>
      <a:accent6>
        <a:srgbClr val="000000"/>
      </a:accent6>
      <a:hlink>
        <a:srgbClr val="0563C1"/>
      </a:hlink>
      <a:folHlink>
        <a:srgbClr val="954F72"/>
      </a:folHlink>
    </a:clrScheme>
    <a:fontScheme name="Etteplan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829</Words>
  <Application>Microsoft Office PowerPoint</Application>
  <PresentationFormat>On-screen Show (4:3)</PresentationFormat>
  <Paragraphs>95</Paragraphs>
  <Slides>11</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11</vt:i4>
      </vt:variant>
    </vt:vector>
  </HeadingPairs>
  <TitlesOfParts>
    <vt:vector size="18" baseType="lpstr">
      <vt:lpstr>ＭＳ Ｐゴシック</vt:lpstr>
      <vt:lpstr>Arial</vt:lpstr>
      <vt:lpstr>Calibri</vt:lpstr>
      <vt:lpstr>Office Theme</vt:lpstr>
      <vt:lpstr>Custom Design</vt:lpstr>
      <vt:lpstr>1_Custom Design</vt:lpstr>
      <vt:lpstr>2_Custom Design</vt:lpstr>
      <vt:lpstr>PAKSUSUOLI / OHUTSUOLIAVANNE JA SEN HOITO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2017-01-09T16:39:15Z</dcterms:created>
  <dcterms:modified xsi:type="dcterms:W3CDTF">2017-01-09T18:30:57Z</dcterms:modified>
</cp:coreProperties>
</file>