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8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pos="3839">
          <p15:clr>
            <a:srgbClr val="A4A3A4"/>
          </p15:clr>
        </p15:guide>
        <p15:guide id="4" pos="767">
          <p15:clr>
            <a:srgbClr val="A4A3A4"/>
          </p15:clr>
        </p15:guide>
        <p15:guide id="5" pos="69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orient="horz" pos="3888"/>
        <p:guide pos="3839"/>
        <p:guide pos="767"/>
        <p:guide pos="6911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8BAD07-0F9F-4B89-AD3E-7A7F7F748192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5" csCatId="accent1" phldr="1"/>
      <dgm:spPr/>
      <dgm:t>
        <a:bodyPr/>
        <a:lstStyle/>
        <a:p>
          <a:endParaRPr lang="fi-FI"/>
        </a:p>
      </dgm:t>
    </dgm:pt>
    <dgm:pt modelId="{564232F0-BD7D-4585-9988-114CE5D451C1}">
      <dgm:prSet/>
      <dgm:spPr/>
      <dgm:t>
        <a:bodyPr/>
        <a:lstStyle/>
        <a:p>
          <a:pPr rtl="0"/>
          <a:r>
            <a:rPr lang="fi-FI" dirty="0" err="1">
              <a:solidFill>
                <a:schemeClr val="bg1"/>
              </a:solidFill>
            </a:rPr>
            <a:t>June</a:t>
          </a:r>
          <a:r>
            <a:rPr lang="fi-FI" dirty="0">
              <a:solidFill>
                <a:schemeClr val="bg1"/>
              </a:solidFill>
            </a:rPr>
            <a:t> and </a:t>
          </a:r>
          <a:r>
            <a:rPr lang="fi-FI" dirty="0" err="1">
              <a:solidFill>
                <a:schemeClr val="bg1"/>
              </a:solidFill>
            </a:rPr>
            <a:t>july</a:t>
          </a:r>
          <a:endParaRPr lang="fi-FI" dirty="0">
            <a:solidFill>
              <a:schemeClr val="bg1"/>
            </a:solidFill>
          </a:endParaRPr>
        </a:p>
      </dgm:t>
    </dgm:pt>
    <dgm:pt modelId="{7D09C198-1547-405D-9E42-739E7AD78C18}" type="parTrans" cxnId="{CCDDBEEB-0375-4A6B-8B04-83158D287E07}">
      <dgm:prSet/>
      <dgm:spPr/>
      <dgm:t>
        <a:bodyPr/>
        <a:lstStyle/>
        <a:p>
          <a:endParaRPr lang="fi-FI"/>
        </a:p>
      </dgm:t>
    </dgm:pt>
    <dgm:pt modelId="{7E790AF9-DEAB-4997-B9F6-718B967416B7}" type="sibTrans" cxnId="{CCDDBEEB-0375-4A6B-8B04-83158D287E07}">
      <dgm:prSet/>
      <dgm:spPr/>
      <dgm:t>
        <a:bodyPr/>
        <a:lstStyle/>
        <a:p>
          <a:endParaRPr lang="fi-FI"/>
        </a:p>
      </dgm:t>
    </dgm:pt>
    <dgm:pt modelId="{A9812691-F5E1-4D4E-8BBE-9BA7BD30B3F1}" type="pres">
      <dgm:prSet presAssocID="{F88BAD07-0F9F-4B89-AD3E-7A7F7F748192}" presName="Name0" presStyleCnt="0">
        <dgm:presLayoutVars>
          <dgm:chMax val="7"/>
          <dgm:chPref val="7"/>
          <dgm:dir/>
        </dgm:presLayoutVars>
      </dgm:prSet>
      <dgm:spPr/>
    </dgm:pt>
    <dgm:pt modelId="{04FF91C6-D1F2-48FE-B6A8-F8778B690584}" type="pres">
      <dgm:prSet presAssocID="{F88BAD07-0F9F-4B89-AD3E-7A7F7F748192}" presName="Name1" presStyleCnt="0"/>
      <dgm:spPr/>
    </dgm:pt>
    <dgm:pt modelId="{E33B35E2-9023-4940-81B9-6A78871AF067}" type="pres">
      <dgm:prSet presAssocID="{F88BAD07-0F9F-4B89-AD3E-7A7F7F748192}" presName="cycle" presStyleCnt="0"/>
      <dgm:spPr/>
    </dgm:pt>
    <dgm:pt modelId="{C8DE3E75-A61F-4277-A065-B83A27E9C11B}" type="pres">
      <dgm:prSet presAssocID="{F88BAD07-0F9F-4B89-AD3E-7A7F7F748192}" presName="srcNode" presStyleLbl="node1" presStyleIdx="0" presStyleCnt="1"/>
      <dgm:spPr/>
    </dgm:pt>
    <dgm:pt modelId="{F03FE0F8-AC91-4122-89F7-8250E23CAFD3}" type="pres">
      <dgm:prSet presAssocID="{F88BAD07-0F9F-4B89-AD3E-7A7F7F748192}" presName="conn" presStyleLbl="parChTrans1D2" presStyleIdx="0" presStyleCnt="1"/>
      <dgm:spPr/>
    </dgm:pt>
    <dgm:pt modelId="{A71B414A-3597-4E59-9004-6DB8BC5A575A}" type="pres">
      <dgm:prSet presAssocID="{F88BAD07-0F9F-4B89-AD3E-7A7F7F748192}" presName="extraNode" presStyleLbl="node1" presStyleIdx="0" presStyleCnt="1"/>
      <dgm:spPr/>
    </dgm:pt>
    <dgm:pt modelId="{43CF0419-A7FD-4F1C-ADA8-EDD6938C3E65}" type="pres">
      <dgm:prSet presAssocID="{F88BAD07-0F9F-4B89-AD3E-7A7F7F748192}" presName="dstNode" presStyleLbl="node1" presStyleIdx="0" presStyleCnt="1"/>
      <dgm:spPr/>
    </dgm:pt>
    <dgm:pt modelId="{0920004D-0C03-49D7-8D79-7538C944B686}" type="pres">
      <dgm:prSet presAssocID="{564232F0-BD7D-4585-9988-114CE5D451C1}" presName="text_1" presStyleLbl="node1" presStyleIdx="0" presStyleCnt="1">
        <dgm:presLayoutVars>
          <dgm:bulletEnabled val="1"/>
        </dgm:presLayoutVars>
      </dgm:prSet>
      <dgm:spPr/>
    </dgm:pt>
    <dgm:pt modelId="{E100AF81-EC9E-477F-9493-F0AD08F011B4}" type="pres">
      <dgm:prSet presAssocID="{564232F0-BD7D-4585-9988-114CE5D451C1}" presName="accent_1" presStyleCnt="0"/>
      <dgm:spPr/>
    </dgm:pt>
    <dgm:pt modelId="{7CC6E2E9-77A4-4E65-9234-50F3F3C820D2}" type="pres">
      <dgm:prSet presAssocID="{564232F0-BD7D-4585-9988-114CE5D451C1}" presName="accentRepeatNode" presStyleLbl="solidFgAcc1" presStyleIdx="0" presStyleCnt="1"/>
      <dgm:spPr/>
    </dgm:pt>
  </dgm:ptLst>
  <dgm:cxnLst>
    <dgm:cxn modelId="{7BE9C1A3-4BB9-EF45-8531-453554AB619D}" type="presOf" srcId="{F88BAD07-0F9F-4B89-AD3E-7A7F7F748192}" destId="{A9812691-F5E1-4D4E-8BBE-9BA7BD30B3F1}" srcOrd="0" destOrd="0" presId="urn:microsoft.com/office/officeart/2008/layout/VerticalCurvedList"/>
    <dgm:cxn modelId="{68EE1C04-7834-F249-9E49-77B17D776D5C}" type="presOf" srcId="{564232F0-BD7D-4585-9988-114CE5D451C1}" destId="{0920004D-0C03-49D7-8D79-7538C944B686}" srcOrd="0" destOrd="0" presId="urn:microsoft.com/office/officeart/2008/layout/VerticalCurvedList"/>
    <dgm:cxn modelId="{CCDDBEEB-0375-4A6B-8B04-83158D287E07}" srcId="{F88BAD07-0F9F-4B89-AD3E-7A7F7F748192}" destId="{564232F0-BD7D-4585-9988-114CE5D451C1}" srcOrd="0" destOrd="0" parTransId="{7D09C198-1547-405D-9E42-739E7AD78C18}" sibTransId="{7E790AF9-DEAB-4997-B9F6-718B967416B7}"/>
    <dgm:cxn modelId="{800FAFE4-B0CF-1A48-811F-156EC413D26D}" type="presOf" srcId="{7E790AF9-DEAB-4997-B9F6-718B967416B7}" destId="{F03FE0F8-AC91-4122-89F7-8250E23CAFD3}" srcOrd="0" destOrd="0" presId="urn:microsoft.com/office/officeart/2008/layout/VerticalCurvedList"/>
    <dgm:cxn modelId="{36375392-F28D-2946-AA56-32782F44BD5B}" type="presParOf" srcId="{A9812691-F5E1-4D4E-8BBE-9BA7BD30B3F1}" destId="{04FF91C6-D1F2-48FE-B6A8-F8778B690584}" srcOrd="0" destOrd="0" presId="urn:microsoft.com/office/officeart/2008/layout/VerticalCurvedList"/>
    <dgm:cxn modelId="{7F660D4B-2AB9-D04E-9BA5-0F121FD42419}" type="presParOf" srcId="{04FF91C6-D1F2-48FE-B6A8-F8778B690584}" destId="{E33B35E2-9023-4940-81B9-6A78871AF067}" srcOrd="0" destOrd="0" presId="urn:microsoft.com/office/officeart/2008/layout/VerticalCurvedList"/>
    <dgm:cxn modelId="{3F05DEFD-DE01-374E-8BA6-44410D6E4472}" type="presParOf" srcId="{E33B35E2-9023-4940-81B9-6A78871AF067}" destId="{C8DE3E75-A61F-4277-A065-B83A27E9C11B}" srcOrd="0" destOrd="0" presId="urn:microsoft.com/office/officeart/2008/layout/VerticalCurvedList"/>
    <dgm:cxn modelId="{B55B0B80-6502-6E48-8B3D-AD17E8F22AE0}" type="presParOf" srcId="{E33B35E2-9023-4940-81B9-6A78871AF067}" destId="{F03FE0F8-AC91-4122-89F7-8250E23CAFD3}" srcOrd="1" destOrd="0" presId="urn:microsoft.com/office/officeart/2008/layout/VerticalCurvedList"/>
    <dgm:cxn modelId="{D9F75486-829D-1244-AF48-D5005CCC5C93}" type="presParOf" srcId="{E33B35E2-9023-4940-81B9-6A78871AF067}" destId="{A71B414A-3597-4E59-9004-6DB8BC5A575A}" srcOrd="2" destOrd="0" presId="urn:microsoft.com/office/officeart/2008/layout/VerticalCurvedList"/>
    <dgm:cxn modelId="{BA1A878A-68A8-E448-BE37-F84F8CBAE0C8}" type="presParOf" srcId="{E33B35E2-9023-4940-81B9-6A78871AF067}" destId="{43CF0419-A7FD-4F1C-ADA8-EDD6938C3E65}" srcOrd="3" destOrd="0" presId="urn:microsoft.com/office/officeart/2008/layout/VerticalCurvedList"/>
    <dgm:cxn modelId="{98BA58C1-76BE-B841-9C89-1B7DBF996036}" type="presParOf" srcId="{04FF91C6-D1F2-48FE-B6A8-F8778B690584}" destId="{0920004D-0C03-49D7-8D79-7538C944B686}" srcOrd="1" destOrd="0" presId="urn:microsoft.com/office/officeart/2008/layout/VerticalCurvedList"/>
    <dgm:cxn modelId="{64A58B36-AEB9-944B-9FC3-2B328BA580AC}" type="presParOf" srcId="{04FF91C6-D1F2-48FE-B6A8-F8778B690584}" destId="{E100AF81-EC9E-477F-9493-F0AD08F011B4}" srcOrd="2" destOrd="0" presId="urn:microsoft.com/office/officeart/2008/layout/VerticalCurvedList"/>
    <dgm:cxn modelId="{C282FCBF-7B35-F141-9274-1C2583988050}" type="presParOf" srcId="{E100AF81-EC9E-477F-9493-F0AD08F011B4}" destId="{7CC6E2E9-77A4-4E65-9234-50F3F3C820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ACB961D-6308-4D97-89BA-5C87D7A000E9}" type="doc">
      <dgm:prSet loTypeId="urn:microsoft.com/office/officeart/2008/layout/VerticalCurvedList" loCatId="list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fi-FI"/>
        </a:p>
      </dgm:t>
    </dgm:pt>
    <dgm:pt modelId="{A874A82A-F38F-4DCA-A042-1187C8181E5A}">
      <dgm:prSet/>
      <dgm:spPr/>
      <dgm:t>
        <a:bodyPr/>
        <a:lstStyle/>
        <a:p>
          <a:r>
            <a:rPr lang="fi-FI" dirty="0" err="1">
              <a:solidFill>
                <a:srgbClr val="00B0F0"/>
              </a:solidFill>
            </a:rPr>
            <a:t>January</a:t>
          </a:r>
          <a:endParaRPr lang="fi-FI" dirty="0">
            <a:solidFill>
              <a:srgbClr val="00B0F0"/>
            </a:solidFill>
          </a:endParaRPr>
        </a:p>
      </dgm:t>
    </dgm:pt>
    <dgm:pt modelId="{9976ED0A-D872-44AC-BBD4-F9027720C5FC}" type="parTrans" cxnId="{2EDE74BB-69B5-4B59-9DF9-40EDB606F03F}">
      <dgm:prSet/>
      <dgm:spPr/>
      <dgm:t>
        <a:bodyPr/>
        <a:lstStyle/>
        <a:p>
          <a:endParaRPr lang="fi-FI"/>
        </a:p>
      </dgm:t>
    </dgm:pt>
    <dgm:pt modelId="{A2B71132-314C-41E5-8611-536D00542284}" type="sibTrans" cxnId="{2EDE74BB-69B5-4B59-9DF9-40EDB606F03F}">
      <dgm:prSet/>
      <dgm:spPr/>
      <dgm:t>
        <a:bodyPr/>
        <a:lstStyle/>
        <a:p>
          <a:endParaRPr lang="fi-FI"/>
        </a:p>
      </dgm:t>
    </dgm:pt>
    <dgm:pt modelId="{C2A775CA-CF7D-47EE-A8FD-1572D1AE9C5E}" type="pres">
      <dgm:prSet presAssocID="{FACB961D-6308-4D97-89BA-5C87D7A000E9}" presName="Name0" presStyleCnt="0">
        <dgm:presLayoutVars>
          <dgm:chMax val="7"/>
          <dgm:chPref val="7"/>
          <dgm:dir/>
        </dgm:presLayoutVars>
      </dgm:prSet>
      <dgm:spPr/>
    </dgm:pt>
    <dgm:pt modelId="{C72E1E9D-C7DD-4145-A88A-E594AE934E6D}" type="pres">
      <dgm:prSet presAssocID="{FACB961D-6308-4D97-89BA-5C87D7A000E9}" presName="Name1" presStyleCnt="0"/>
      <dgm:spPr/>
    </dgm:pt>
    <dgm:pt modelId="{ADE80669-659A-4A1F-A107-F6A7FE30761D}" type="pres">
      <dgm:prSet presAssocID="{FACB961D-6308-4D97-89BA-5C87D7A000E9}" presName="cycle" presStyleCnt="0"/>
      <dgm:spPr/>
    </dgm:pt>
    <dgm:pt modelId="{C997DCDB-99C9-4840-BB55-51414C878DDF}" type="pres">
      <dgm:prSet presAssocID="{FACB961D-6308-4D97-89BA-5C87D7A000E9}" presName="srcNode" presStyleLbl="node1" presStyleIdx="0" presStyleCnt="1"/>
      <dgm:spPr/>
    </dgm:pt>
    <dgm:pt modelId="{F8AF1DEB-3EF1-432A-A941-37BA40203CD5}" type="pres">
      <dgm:prSet presAssocID="{FACB961D-6308-4D97-89BA-5C87D7A000E9}" presName="conn" presStyleLbl="parChTrans1D2" presStyleIdx="0" presStyleCnt="1"/>
      <dgm:spPr/>
    </dgm:pt>
    <dgm:pt modelId="{075955AF-C258-489B-ABD6-FCA8D030EDAB}" type="pres">
      <dgm:prSet presAssocID="{FACB961D-6308-4D97-89BA-5C87D7A000E9}" presName="extraNode" presStyleLbl="node1" presStyleIdx="0" presStyleCnt="1"/>
      <dgm:spPr/>
    </dgm:pt>
    <dgm:pt modelId="{9A4F59E5-1998-4A49-A7F4-D93BA0D6CFB4}" type="pres">
      <dgm:prSet presAssocID="{FACB961D-6308-4D97-89BA-5C87D7A000E9}" presName="dstNode" presStyleLbl="node1" presStyleIdx="0" presStyleCnt="1"/>
      <dgm:spPr/>
    </dgm:pt>
    <dgm:pt modelId="{20BD909C-3BB0-4456-B4F5-CB2C2E482A1B}" type="pres">
      <dgm:prSet presAssocID="{A874A82A-F38F-4DCA-A042-1187C8181E5A}" presName="text_1" presStyleLbl="node1" presStyleIdx="0" presStyleCnt="1">
        <dgm:presLayoutVars>
          <dgm:bulletEnabled val="1"/>
        </dgm:presLayoutVars>
      </dgm:prSet>
      <dgm:spPr/>
    </dgm:pt>
    <dgm:pt modelId="{84E4A303-138F-447A-BC9F-99A336090400}" type="pres">
      <dgm:prSet presAssocID="{A874A82A-F38F-4DCA-A042-1187C8181E5A}" presName="accent_1" presStyleCnt="0"/>
      <dgm:spPr/>
    </dgm:pt>
    <dgm:pt modelId="{A1190410-5BC0-4685-A77A-7FD6C4517D1D}" type="pres">
      <dgm:prSet presAssocID="{A874A82A-F38F-4DCA-A042-1187C8181E5A}" presName="accentRepeatNode" presStyleLbl="solidFgAcc1" presStyleIdx="0" presStyleCnt="1"/>
      <dgm:spPr/>
    </dgm:pt>
  </dgm:ptLst>
  <dgm:cxnLst>
    <dgm:cxn modelId="{403DBFBD-65B1-0048-81EC-4D5D25FCC44C}" type="presOf" srcId="{FACB961D-6308-4D97-89BA-5C87D7A000E9}" destId="{C2A775CA-CF7D-47EE-A8FD-1572D1AE9C5E}" srcOrd="0" destOrd="0" presId="urn:microsoft.com/office/officeart/2008/layout/VerticalCurvedList"/>
    <dgm:cxn modelId="{661E661A-7770-A542-9806-DCC085DD023D}" type="presOf" srcId="{A2B71132-314C-41E5-8611-536D00542284}" destId="{F8AF1DEB-3EF1-432A-A941-37BA40203CD5}" srcOrd="0" destOrd="0" presId="urn:microsoft.com/office/officeart/2008/layout/VerticalCurvedList"/>
    <dgm:cxn modelId="{2EDE74BB-69B5-4B59-9DF9-40EDB606F03F}" srcId="{FACB961D-6308-4D97-89BA-5C87D7A000E9}" destId="{A874A82A-F38F-4DCA-A042-1187C8181E5A}" srcOrd="0" destOrd="0" parTransId="{9976ED0A-D872-44AC-BBD4-F9027720C5FC}" sibTransId="{A2B71132-314C-41E5-8611-536D00542284}"/>
    <dgm:cxn modelId="{92CDD315-901D-1F47-BAEA-AAC83529F5AB}" type="presOf" srcId="{A874A82A-F38F-4DCA-A042-1187C8181E5A}" destId="{20BD909C-3BB0-4456-B4F5-CB2C2E482A1B}" srcOrd="0" destOrd="0" presId="urn:microsoft.com/office/officeart/2008/layout/VerticalCurvedList"/>
    <dgm:cxn modelId="{316ABA69-EE3A-3348-8AA5-B2C6D309F7F9}" type="presParOf" srcId="{C2A775CA-CF7D-47EE-A8FD-1572D1AE9C5E}" destId="{C72E1E9D-C7DD-4145-A88A-E594AE934E6D}" srcOrd="0" destOrd="0" presId="urn:microsoft.com/office/officeart/2008/layout/VerticalCurvedList"/>
    <dgm:cxn modelId="{C80F5526-4036-6145-9C09-57D4F5C2D039}" type="presParOf" srcId="{C72E1E9D-C7DD-4145-A88A-E594AE934E6D}" destId="{ADE80669-659A-4A1F-A107-F6A7FE30761D}" srcOrd="0" destOrd="0" presId="urn:microsoft.com/office/officeart/2008/layout/VerticalCurvedList"/>
    <dgm:cxn modelId="{709B1CC9-2C09-2549-A28E-1BF6B8BA8F7E}" type="presParOf" srcId="{ADE80669-659A-4A1F-A107-F6A7FE30761D}" destId="{C997DCDB-99C9-4840-BB55-51414C878DDF}" srcOrd="0" destOrd="0" presId="urn:microsoft.com/office/officeart/2008/layout/VerticalCurvedList"/>
    <dgm:cxn modelId="{41C54FDD-2371-984C-9673-361864C30538}" type="presParOf" srcId="{ADE80669-659A-4A1F-A107-F6A7FE30761D}" destId="{F8AF1DEB-3EF1-432A-A941-37BA40203CD5}" srcOrd="1" destOrd="0" presId="urn:microsoft.com/office/officeart/2008/layout/VerticalCurvedList"/>
    <dgm:cxn modelId="{CDF51881-0912-2E40-BE5D-27E3900DD22C}" type="presParOf" srcId="{ADE80669-659A-4A1F-A107-F6A7FE30761D}" destId="{075955AF-C258-489B-ABD6-FCA8D030EDAB}" srcOrd="2" destOrd="0" presId="urn:microsoft.com/office/officeart/2008/layout/VerticalCurvedList"/>
    <dgm:cxn modelId="{4058784F-FEDA-0E45-A203-6499F18B2BBC}" type="presParOf" srcId="{ADE80669-659A-4A1F-A107-F6A7FE30761D}" destId="{9A4F59E5-1998-4A49-A7F4-D93BA0D6CFB4}" srcOrd="3" destOrd="0" presId="urn:microsoft.com/office/officeart/2008/layout/VerticalCurvedList"/>
    <dgm:cxn modelId="{65DAD7DF-A90B-1440-830D-64D0B3DEBCA9}" type="presParOf" srcId="{C72E1E9D-C7DD-4145-A88A-E594AE934E6D}" destId="{20BD909C-3BB0-4456-B4F5-CB2C2E482A1B}" srcOrd="1" destOrd="0" presId="urn:microsoft.com/office/officeart/2008/layout/VerticalCurvedList"/>
    <dgm:cxn modelId="{0830574E-1CED-0343-8229-D98CB08C6B27}" type="presParOf" srcId="{C72E1E9D-C7DD-4145-A88A-E594AE934E6D}" destId="{84E4A303-138F-447A-BC9F-99A336090400}" srcOrd="2" destOrd="0" presId="urn:microsoft.com/office/officeart/2008/layout/VerticalCurvedList"/>
    <dgm:cxn modelId="{BD4D8412-91F8-4349-BA91-A0E40133B09D}" type="presParOf" srcId="{84E4A303-138F-447A-BC9F-99A336090400}" destId="{A1190410-5BC0-4685-A77A-7FD6C4517D1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D180B21-711D-4A4D-87AB-631F2AB3924F}" type="doc">
      <dgm:prSet loTypeId="urn:microsoft.com/office/officeart/2005/8/layout/hierarchy4" loCatId="list" qsTypeId="urn:microsoft.com/office/officeart/2005/8/quickstyle/3d4" qsCatId="3D" csTypeId="urn:microsoft.com/office/officeart/2005/8/colors/accent5_1" csCatId="accent5" phldr="1"/>
      <dgm:spPr/>
      <dgm:t>
        <a:bodyPr/>
        <a:lstStyle/>
        <a:p>
          <a:endParaRPr lang="fi-FI"/>
        </a:p>
      </dgm:t>
    </dgm:pt>
    <dgm:pt modelId="{A0BBD137-7F44-452E-A22C-3DAC440759DD}" type="pres">
      <dgm:prSet presAssocID="{3D180B21-711D-4A4D-87AB-631F2AB3924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57EC9C76-A83B-854F-94B3-50AF5E1FC7C9}" type="presOf" srcId="{3D180B21-711D-4A4D-87AB-631F2AB3924F}" destId="{A0BBD137-7F44-452E-A22C-3DAC440759D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3375FDD-7B51-4663-8AD3-BFD2E6737A07}" type="doc">
      <dgm:prSet loTypeId="urn:microsoft.com/office/officeart/2005/8/layout/pyramid2" loCatId="list" qsTypeId="urn:microsoft.com/office/officeart/2009/2/quickstyle/3d8" qsCatId="3D" csTypeId="urn:microsoft.com/office/officeart/2005/8/colors/accent0_1" csCatId="mainScheme" phldr="1"/>
      <dgm:spPr/>
      <dgm:t>
        <a:bodyPr/>
        <a:lstStyle/>
        <a:p>
          <a:endParaRPr lang="fi-FI"/>
        </a:p>
      </dgm:t>
    </dgm:pt>
    <dgm:pt modelId="{DAD54D35-6B3C-4217-83E4-BA887F270EE5}">
      <dgm:prSet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* Planting, training the plants, taking care of the plants </a:t>
          </a:r>
          <a:endParaRPr lang="fi-FI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3DE69D6C-1F1D-4FB2-8775-EF4659994DCD}" type="parTrans" cxnId="{95C38902-F35A-4D2B-A74D-C527EC373169}">
      <dgm:prSet/>
      <dgm:spPr/>
      <dgm:t>
        <a:bodyPr/>
        <a:lstStyle/>
        <a:p>
          <a:endParaRPr lang="fi-FI"/>
        </a:p>
      </dgm:t>
    </dgm:pt>
    <dgm:pt modelId="{D0ABB9A4-BCB5-4F72-9AF4-3595B2C3E631}" type="sibTrans" cxnId="{95C38902-F35A-4D2B-A74D-C527EC373169}">
      <dgm:prSet/>
      <dgm:spPr/>
      <dgm:t>
        <a:bodyPr/>
        <a:lstStyle/>
        <a:p>
          <a:endParaRPr lang="fi-FI"/>
        </a:p>
      </dgm:t>
    </dgm:pt>
    <dgm:pt modelId="{11AFCA80-0E22-4D7A-A872-25CA47599448}">
      <dgm:prSet/>
      <dgm:spPr/>
      <dgm:t>
        <a:bodyPr/>
        <a:lstStyle/>
        <a:p>
          <a:r>
            <a:rPr lang="en-US" dirty="0">
              <a:solidFill>
                <a:schemeClr val="tx1">
                  <a:lumMod val="95000"/>
                  <a:lumOff val="5000"/>
                </a:schemeClr>
              </a:solidFill>
            </a:rPr>
            <a:t>* Shrovetide event at the greenhouse </a:t>
          </a:r>
        </a:p>
      </dgm:t>
    </dgm:pt>
    <dgm:pt modelId="{0EA3F584-485F-4B18-BF82-7E9221736BC0}" type="parTrans" cxnId="{196DFF71-7709-4777-B481-BF6DC2A42A4B}">
      <dgm:prSet/>
      <dgm:spPr/>
      <dgm:t>
        <a:bodyPr/>
        <a:lstStyle/>
        <a:p>
          <a:endParaRPr lang="fi-FI"/>
        </a:p>
      </dgm:t>
    </dgm:pt>
    <dgm:pt modelId="{85BF46F3-0EEF-4A9F-A922-80BA0F5C2C63}" type="sibTrans" cxnId="{196DFF71-7709-4777-B481-BF6DC2A42A4B}">
      <dgm:prSet/>
      <dgm:spPr/>
      <dgm:t>
        <a:bodyPr/>
        <a:lstStyle/>
        <a:p>
          <a:endParaRPr lang="fi-FI"/>
        </a:p>
      </dgm:t>
    </dgm:pt>
    <dgm:pt modelId="{7FED1DF4-5BDA-47EC-9D6C-CAE812D54E18}">
      <dgm:prSet/>
      <dgm:spPr/>
      <dgm:t>
        <a:bodyPr/>
        <a:lstStyle/>
        <a:p>
          <a:r>
            <a:rPr lang="fi-FI" dirty="0">
              <a:solidFill>
                <a:schemeClr val="tx1">
                  <a:lumMod val="95000"/>
                  <a:lumOff val="5000"/>
                </a:schemeClr>
              </a:solidFill>
            </a:rPr>
            <a:t>* Projectwork with Lithuania </a:t>
          </a:r>
        </a:p>
      </dgm:t>
    </dgm:pt>
    <dgm:pt modelId="{23050021-3155-46AF-B042-A94A6FF6F8F0}" type="parTrans" cxnId="{C3086D3A-6D00-425D-94C9-70006EE7C3A7}">
      <dgm:prSet/>
      <dgm:spPr/>
      <dgm:t>
        <a:bodyPr/>
        <a:lstStyle/>
        <a:p>
          <a:endParaRPr lang="fi-FI"/>
        </a:p>
      </dgm:t>
    </dgm:pt>
    <dgm:pt modelId="{BC948F77-ED68-4C8E-92BA-7A1D4B4B6F11}" type="sibTrans" cxnId="{C3086D3A-6D00-425D-94C9-70006EE7C3A7}">
      <dgm:prSet/>
      <dgm:spPr/>
      <dgm:t>
        <a:bodyPr/>
        <a:lstStyle/>
        <a:p>
          <a:endParaRPr lang="fi-FI"/>
        </a:p>
      </dgm:t>
    </dgm:pt>
    <dgm:pt modelId="{29E55017-1468-4786-9183-B6668906F70A}" type="pres">
      <dgm:prSet presAssocID="{33375FDD-7B51-4663-8AD3-BFD2E6737A07}" presName="compositeShape" presStyleCnt="0">
        <dgm:presLayoutVars>
          <dgm:dir/>
          <dgm:resizeHandles/>
        </dgm:presLayoutVars>
      </dgm:prSet>
      <dgm:spPr/>
    </dgm:pt>
    <dgm:pt modelId="{EE74A5FB-70B2-4D35-BC2C-3CF6239667CA}" type="pres">
      <dgm:prSet presAssocID="{33375FDD-7B51-4663-8AD3-BFD2E6737A07}" presName="pyramid" presStyleLbl="node1" presStyleIdx="0" presStyleCnt="1"/>
      <dgm:spPr/>
    </dgm:pt>
    <dgm:pt modelId="{7E810BCF-690B-4D7E-83A1-F5B7DFC83072}" type="pres">
      <dgm:prSet presAssocID="{33375FDD-7B51-4663-8AD3-BFD2E6737A07}" presName="theList" presStyleCnt="0"/>
      <dgm:spPr/>
    </dgm:pt>
    <dgm:pt modelId="{2C3DD85D-CE53-4197-B44A-E25BF1F00558}" type="pres">
      <dgm:prSet presAssocID="{DAD54D35-6B3C-4217-83E4-BA887F270EE5}" presName="aNode" presStyleLbl="fgAcc1" presStyleIdx="0" presStyleCnt="3">
        <dgm:presLayoutVars>
          <dgm:bulletEnabled val="1"/>
        </dgm:presLayoutVars>
      </dgm:prSet>
      <dgm:spPr/>
    </dgm:pt>
    <dgm:pt modelId="{E2B0E4D4-EAA8-411C-9566-6C5DE026CB34}" type="pres">
      <dgm:prSet presAssocID="{DAD54D35-6B3C-4217-83E4-BA887F270EE5}" presName="aSpace" presStyleCnt="0"/>
      <dgm:spPr/>
    </dgm:pt>
    <dgm:pt modelId="{233C81D8-C424-48FB-81D9-E781C43559D4}" type="pres">
      <dgm:prSet presAssocID="{11AFCA80-0E22-4D7A-A872-25CA47599448}" presName="aNode" presStyleLbl="fgAcc1" presStyleIdx="1" presStyleCnt="3">
        <dgm:presLayoutVars>
          <dgm:bulletEnabled val="1"/>
        </dgm:presLayoutVars>
      </dgm:prSet>
      <dgm:spPr/>
    </dgm:pt>
    <dgm:pt modelId="{CC801F49-C583-475A-AA7D-399B0BC83254}" type="pres">
      <dgm:prSet presAssocID="{11AFCA80-0E22-4D7A-A872-25CA47599448}" presName="aSpace" presStyleCnt="0"/>
      <dgm:spPr/>
    </dgm:pt>
    <dgm:pt modelId="{CD64D4AF-3A67-40E0-98B0-6B242D0E1B1A}" type="pres">
      <dgm:prSet presAssocID="{7FED1DF4-5BDA-47EC-9D6C-CAE812D54E18}" presName="aNode" presStyleLbl="fgAcc1" presStyleIdx="2" presStyleCnt="3">
        <dgm:presLayoutVars>
          <dgm:bulletEnabled val="1"/>
        </dgm:presLayoutVars>
      </dgm:prSet>
      <dgm:spPr/>
    </dgm:pt>
    <dgm:pt modelId="{ECDFBC36-070C-491B-9CEA-6596B4AC9129}" type="pres">
      <dgm:prSet presAssocID="{7FED1DF4-5BDA-47EC-9D6C-CAE812D54E18}" presName="aSpace" presStyleCnt="0"/>
      <dgm:spPr/>
    </dgm:pt>
  </dgm:ptLst>
  <dgm:cxnLst>
    <dgm:cxn modelId="{3BB8178A-49C6-B742-A403-6BC8A4D1F345}" type="presOf" srcId="{11AFCA80-0E22-4D7A-A872-25CA47599448}" destId="{233C81D8-C424-48FB-81D9-E781C43559D4}" srcOrd="0" destOrd="0" presId="urn:microsoft.com/office/officeart/2005/8/layout/pyramid2"/>
    <dgm:cxn modelId="{196DFF71-7709-4777-B481-BF6DC2A42A4B}" srcId="{33375FDD-7B51-4663-8AD3-BFD2E6737A07}" destId="{11AFCA80-0E22-4D7A-A872-25CA47599448}" srcOrd="1" destOrd="0" parTransId="{0EA3F584-485F-4B18-BF82-7E9221736BC0}" sibTransId="{85BF46F3-0EEF-4A9F-A922-80BA0F5C2C63}"/>
    <dgm:cxn modelId="{95C38902-F35A-4D2B-A74D-C527EC373169}" srcId="{33375FDD-7B51-4663-8AD3-BFD2E6737A07}" destId="{DAD54D35-6B3C-4217-83E4-BA887F270EE5}" srcOrd="0" destOrd="0" parTransId="{3DE69D6C-1F1D-4FB2-8775-EF4659994DCD}" sibTransId="{D0ABB9A4-BCB5-4F72-9AF4-3595B2C3E631}"/>
    <dgm:cxn modelId="{00714641-9578-4D42-8E6B-32CB3D0EA22E}" type="presOf" srcId="{DAD54D35-6B3C-4217-83E4-BA887F270EE5}" destId="{2C3DD85D-CE53-4197-B44A-E25BF1F00558}" srcOrd="0" destOrd="0" presId="urn:microsoft.com/office/officeart/2005/8/layout/pyramid2"/>
    <dgm:cxn modelId="{C3086D3A-6D00-425D-94C9-70006EE7C3A7}" srcId="{33375FDD-7B51-4663-8AD3-BFD2E6737A07}" destId="{7FED1DF4-5BDA-47EC-9D6C-CAE812D54E18}" srcOrd="2" destOrd="0" parTransId="{23050021-3155-46AF-B042-A94A6FF6F8F0}" sibTransId="{BC948F77-ED68-4C8E-92BA-7A1D4B4B6F11}"/>
    <dgm:cxn modelId="{41FE1979-D284-0441-81A5-19A8132DB289}" type="presOf" srcId="{33375FDD-7B51-4663-8AD3-BFD2E6737A07}" destId="{29E55017-1468-4786-9183-B6668906F70A}" srcOrd="0" destOrd="0" presId="urn:microsoft.com/office/officeart/2005/8/layout/pyramid2"/>
    <dgm:cxn modelId="{21335658-175E-E241-A358-5F9333BA6AC9}" type="presOf" srcId="{7FED1DF4-5BDA-47EC-9D6C-CAE812D54E18}" destId="{CD64D4AF-3A67-40E0-98B0-6B242D0E1B1A}" srcOrd="0" destOrd="0" presId="urn:microsoft.com/office/officeart/2005/8/layout/pyramid2"/>
    <dgm:cxn modelId="{4AFD6858-7382-114F-988E-14136F31A8C2}" type="presParOf" srcId="{29E55017-1468-4786-9183-B6668906F70A}" destId="{EE74A5FB-70B2-4D35-BC2C-3CF6239667CA}" srcOrd="0" destOrd="0" presId="urn:microsoft.com/office/officeart/2005/8/layout/pyramid2"/>
    <dgm:cxn modelId="{FD449B4B-AD61-9F43-B36A-E8ECBAF37DB4}" type="presParOf" srcId="{29E55017-1468-4786-9183-B6668906F70A}" destId="{7E810BCF-690B-4D7E-83A1-F5B7DFC83072}" srcOrd="1" destOrd="0" presId="urn:microsoft.com/office/officeart/2005/8/layout/pyramid2"/>
    <dgm:cxn modelId="{EC983227-D575-FA4A-8EF8-601B4E48FBFE}" type="presParOf" srcId="{7E810BCF-690B-4D7E-83A1-F5B7DFC83072}" destId="{2C3DD85D-CE53-4197-B44A-E25BF1F00558}" srcOrd="0" destOrd="0" presId="urn:microsoft.com/office/officeart/2005/8/layout/pyramid2"/>
    <dgm:cxn modelId="{70A74E1E-EE85-E446-9C38-D05CFC68472B}" type="presParOf" srcId="{7E810BCF-690B-4D7E-83A1-F5B7DFC83072}" destId="{E2B0E4D4-EAA8-411C-9566-6C5DE026CB34}" srcOrd="1" destOrd="0" presId="urn:microsoft.com/office/officeart/2005/8/layout/pyramid2"/>
    <dgm:cxn modelId="{DA310D6B-AD28-7F45-B726-3F8C12A85A89}" type="presParOf" srcId="{7E810BCF-690B-4D7E-83A1-F5B7DFC83072}" destId="{233C81D8-C424-48FB-81D9-E781C43559D4}" srcOrd="2" destOrd="0" presId="urn:microsoft.com/office/officeart/2005/8/layout/pyramid2"/>
    <dgm:cxn modelId="{2AF646F5-E067-9948-9D87-DEF3AD115923}" type="presParOf" srcId="{7E810BCF-690B-4D7E-83A1-F5B7DFC83072}" destId="{CC801F49-C583-475A-AA7D-399B0BC83254}" srcOrd="3" destOrd="0" presId="urn:microsoft.com/office/officeart/2005/8/layout/pyramid2"/>
    <dgm:cxn modelId="{DC9A915C-B028-F84A-8230-9363BF1A66C4}" type="presParOf" srcId="{7E810BCF-690B-4D7E-83A1-F5B7DFC83072}" destId="{CD64D4AF-3A67-40E0-98B0-6B242D0E1B1A}" srcOrd="4" destOrd="0" presId="urn:microsoft.com/office/officeart/2005/8/layout/pyramid2"/>
    <dgm:cxn modelId="{65A1CC3B-8961-CF41-97FB-C65F3FEE6863}" type="presParOf" srcId="{7E810BCF-690B-4D7E-83A1-F5B7DFC83072}" destId="{ECDFBC36-070C-491B-9CEA-6596B4AC9129}" srcOrd="5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690C732-C832-48DD-AC06-327D3658993D}" type="doc">
      <dgm:prSet loTypeId="urn:microsoft.com/office/officeart/2008/layout/VerticalCircleList" loCatId="list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fi-FI"/>
        </a:p>
      </dgm:t>
    </dgm:pt>
    <dgm:pt modelId="{98737738-F25A-44CB-ADBF-AC06CD9EDD66}">
      <dgm:prSet/>
      <dgm:spPr/>
      <dgm:t>
        <a:bodyPr/>
        <a:lstStyle/>
        <a:p>
          <a:r>
            <a:rPr lang="fi-FI" dirty="0" err="1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rPr>
            <a:t>April</a:t>
          </a:r>
          <a:endParaRPr lang="fi-FI" dirty="0">
            <a:solidFill>
              <a:schemeClr val="accent2">
                <a:lumMod val="75000"/>
              </a:schemeClr>
            </a:solidFill>
            <a:latin typeface="Algerian" panose="04020705040A02060702" pitchFamily="82" charset="0"/>
          </a:endParaRPr>
        </a:p>
      </dgm:t>
    </dgm:pt>
    <dgm:pt modelId="{48BD363D-2FEF-4EFE-9955-9D0168755CAC}" type="parTrans" cxnId="{F32E1562-9279-4B42-8E20-5891178500EA}">
      <dgm:prSet/>
      <dgm:spPr/>
      <dgm:t>
        <a:bodyPr/>
        <a:lstStyle/>
        <a:p>
          <a:endParaRPr lang="fi-FI"/>
        </a:p>
      </dgm:t>
    </dgm:pt>
    <dgm:pt modelId="{D13F77FC-BEE1-4661-9416-5941CB8C08F9}" type="sibTrans" cxnId="{F32E1562-9279-4B42-8E20-5891178500EA}">
      <dgm:prSet/>
      <dgm:spPr/>
      <dgm:t>
        <a:bodyPr/>
        <a:lstStyle/>
        <a:p>
          <a:endParaRPr lang="fi-FI"/>
        </a:p>
      </dgm:t>
    </dgm:pt>
    <dgm:pt modelId="{95DD2333-E4EB-4F41-84E8-95E88C483258}" type="pres">
      <dgm:prSet presAssocID="{1690C732-C832-48DD-AC06-327D3658993D}" presName="Name0" presStyleCnt="0">
        <dgm:presLayoutVars>
          <dgm:dir/>
        </dgm:presLayoutVars>
      </dgm:prSet>
      <dgm:spPr/>
    </dgm:pt>
    <dgm:pt modelId="{5C45D3E4-1CF9-44EF-819F-9360FBFAC81A}" type="pres">
      <dgm:prSet presAssocID="{98737738-F25A-44CB-ADBF-AC06CD9EDD66}" presName="noChildren" presStyleCnt="0"/>
      <dgm:spPr/>
    </dgm:pt>
    <dgm:pt modelId="{9866C193-8C89-41A4-B2FE-D16804D1623E}" type="pres">
      <dgm:prSet presAssocID="{98737738-F25A-44CB-ADBF-AC06CD9EDD66}" presName="gap" presStyleCnt="0"/>
      <dgm:spPr/>
    </dgm:pt>
    <dgm:pt modelId="{3C5996D8-CCFA-482E-8FDC-503133C18B84}" type="pres">
      <dgm:prSet presAssocID="{98737738-F25A-44CB-ADBF-AC06CD9EDD66}" presName="medCircle2" presStyleLbl="vennNode1" presStyleIdx="0" presStyleCnt="1"/>
      <dgm:spPr/>
    </dgm:pt>
    <dgm:pt modelId="{FD6D590A-9636-4D53-B0C1-0E6F3537C9A9}" type="pres">
      <dgm:prSet presAssocID="{98737738-F25A-44CB-ADBF-AC06CD9EDD66}" presName="txLvlOnly1" presStyleLbl="revTx" presStyleIdx="0" presStyleCnt="1"/>
      <dgm:spPr/>
    </dgm:pt>
  </dgm:ptLst>
  <dgm:cxnLst>
    <dgm:cxn modelId="{9B16CA87-EFDA-044E-964D-7FC122C0531C}" type="presOf" srcId="{98737738-F25A-44CB-ADBF-AC06CD9EDD66}" destId="{FD6D590A-9636-4D53-B0C1-0E6F3537C9A9}" srcOrd="0" destOrd="0" presId="urn:microsoft.com/office/officeart/2008/layout/VerticalCircleList"/>
    <dgm:cxn modelId="{01108328-A443-D04A-8150-014FB8684CF5}" type="presOf" srcId="{1690C732-C832-48DD-AC06-327D3658993D}" destId="{95DD2333-E4EB-4F41-84E8-95E88C483258}" srcOrd="0" destOrd="0" presId="urn:microsoft.com/office/officeart/2008/layout/VerticalCircleList"/>
    <dgm:cxn modelId="{F32E1562-9279-4B42-8E20-5891178500EA}" srcId="{1690C732-C832-48DD-AC06-327D3658993D}" destId="{98737738-F25A-44CB-ADBF-AC06CD9EDD66}" srcOrd="0" destOrd="0" parTransId="{48BD363D-2FEF-4EFE-9955-9D0168755CAC}" sibTransId="{D13F77FC-BEE1-4661-9416-5941CB8C08F9}"/>
    <dgm:cxn modelId="{57936818-EA32-604C-A8C2-D36D71F6605C}" type="presParOf" srcId="{95DD2333-E4EB-4F41-84E8-95E88C483258}" destId="{5C45D3E4-1CF9-44EF-819F-9360FBFAC81A}" srcOrd="0" destOrd="0" presId="urn:microsoft.com/office/officeart/2008/layout/VerticalCircleList"/>
    <dgm:cxn modelId="{F7E9180D-E5FC-3C46-AD3B-3E8A88839AB6}" type="presParOf" srcId="{5C45D3E4-1CF9-44EF-819F-9360FBFAC81A}" destId="{9866C193-8C89-41A4-B2FE-D16804D1623E}" srcOrd="0" destOrd="0" presId="urn:microsoft.com/office/officeart/2008/layout/VerticalCircleList"/>
    <dgm:cxn modelId="{8F4D3161-7108-4E41-8AA3-1BF52398EA0E}" type="presParOf" srcId="{5C45D3E4-1CF9-44EF-819F-9360FBFAC81A}" destId="{3C5996D8-CCFA-482E-8FDC-503133C18B84}" srcOrd="1" destOrd="0" presId="urn:microsoft.com/office/officeart/2008/layout/VerticalCircleList"/>
    <dgm:cxn modelId="{33014DF7-0196-8A42-857C-492382A2B30B}" type="presParOf" srcId="{5C45D3E4-1CF9-44EF-819F-9360FBFAC81A}" destId="{FD6D590A-9636-4D53-B0C1-0E6F3537C9A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F9B62EC-6D3A-4A65-8AE5-9284E05852AA}" type="doc">
      <dgm:prSet loTypeId="urn:microsoft.com/office/officeart/2005/8/layout/vList2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fi-FI"/>
        </a:p>
      </dgm:t>
    </dgm:pt>
    <dgm:pt modelId="{4AD810FE-A70F-48B3-AA1C-A640F3997507}">
      <dgm:prSet/>
      <dgm:spPr>
        <a:gradFill rotWithShape="0">
          <a:gsLst>
            <a:gs pos="38000">
              <a:schemeClr val="accent2">
                <a:lumMod val="60000"/>
                <a:lumOff val="40000"/>
              </a:schemeClr>
            </a:gs>
            <a:gs pos="0">
              <a:schemeClr val="accent2">
                <a:lumMod val="75000"/>
              </a:schemeClr>
            </a:gs>
          </a:gsLst>
          <a:lin ang="5400000" scaled="1"/>
        </a:gradFill>
      </dgm:spPr>
      <dgm:t>
        <a:bodyPr/>
        <a:lstStyle/>
        <a:p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Icubation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of eggs in the Easter week </a:t>
          </a:r>
        </a:p>
      </dgm:t>
    </dgm:pt>
    <dgm:pt modelId="{A7599C42-C390-48D1-8C8A-A4F2434051DD}" type="parTrans" cxnId="{7A46ED75-3127-4B42-A7C2-84A7F464036D}">
      <dgm:prSet/>
      <dgm:spPr/>
      <dgm:t>
        <a:bodyPr/>
        <a:lstStyle/>
        <a:p>
          <a:endParaRPr lang="fi-FI"/>
        </a:p>
      </dgm:t>
    </dgm:pt>
    <dgm:pt modelId="{09958AFF-F49E-4559-BF8F-8020EACD3028}" type="sibTrans" cxnId="{7A46ED75-3127-4B42-A7C2-84A7F464036D}">
      <dgm:prSet/>
      <dgm:spPr/>
      <dgm:t>
        <a:bodyPr/>
        <a:lstStyle/>
        <a:p>
          <a:endParaRPr lang="fi-FI"/>
        </a:p>
      </dgm:t>
    </dgm:pt>
    <dgm:pt modelId="{1BBB36F8-E597-4C9A-BF27-C9FFD4618B4D}">
      <dgm:prSet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</a:rPr>
            <a:t>Planning the outside garden (JAMK, JAO)University of applied sciences and Jyväskylä college </a:t>
          </a:r>
        </a:p>
      </dgm:t>
    </dgm:pt>
    <dgm:pt modelId="{22D69043-EA65-414C-A0D5-F0E2FA752BCC}" type="parTrans" cxnId="{F13F1C11-BE3E-4887-907F-83141662637E}">
      <dgm:prSet/>
      <dgm:spPr/>
      <dgm:t>
        <a:bodyPr/>
        <a:lstStyle/>
        <a:p>
          <a:endParaRPr lang="fi-FI"/>
        </a:p>
      </dgm:t>
    </dgm:pt>
    <dgm:pt modelId="{8FAAC264-B0B2-4921-91C2-DD4DB6F52F63}" type="sibTrans" cxnId="{F13F1C11-BE3E-4887-907F-83141662637E}">
      <dgm:prSet/>
      <dgm:spPr/>
      <dgm:t>
        <a:bodyPr/>
        <a:lstStyle/>
        <a:p>
          <a:endParaRPr lang="fi-FI"/>
        </a:p>
      </dgm:t>
    </dgm:pt>
    <dgm:pt modelId="{5ECAAAA8-8E07-42AF-A95D-52E7BDEB3089}">
      <dgm:prSet/>
      <dgm:spPr/>
      <dgm:t>
        <a:bodyPr/>
        <a:lstStyle/>
        <a:p>
          <a:r>
            <a:rPr lang="EN-US" dirty="0" err="1">
              <a:solidFill>
                <a:schemeClr val="accent6">
                  <a:lumMod val="75000"/>
                </a:schemeClr>
              </a:solidFill>
            </a:rPr>
            <a:t>Pregrowing</a:t>
          </a:r>
          <a:r>
            <a:rPr lang="EN-US" dirty="0">
              <a:solidFill>
                <a:schemeClr val="accent6">
                  <a:lumMod val="75000"/>
                </a:schemeClr>
              </a:solidFill>
            </a:rPr>
            <a:t> and maintenance of plants for the outside garden </a:t>
          </a:r>
        </a:p>
      </dgm:t>
    </dgm:pt>
    <dgm:pt modelId="{BA95498D-6F91-4F13-8A6E-50D2D53BE8DB}" type="parTrans" cxnId="{9BC55581-1B26-40FF-AD14-6052E6FFA389}">
      <dgm:prSet/>
      <dgm:spPr/>
      <dgm:t>
        <a:bodyPr/>
        <a:lstStyle/>
        <a:p>
          <a:endParaRPr lang="fi-FI"/>
        </a:p>
      </dgm:t>
    </dgm:pt>
    <dgm:pt modelId="{2034F77E-D5AF-4338-82AB-5AFFCC35948D}" type="sibTrans" cxnId="{9BC55581-1B26-40FF-AD14-6052E6FFA389}">
      <dgm:prSet/>
      <dgm:spPr/>
      <dgm:t>
        <a:bodyPr/>
        <a:lstStyle/>
        <a:p>
          <a:endParaRPr lang="fi-FI"/>
        </a:p>
      </dgm:t>
    </dgm:pt>
    <dgm:pt modelId="{CE9751CB-4358-4C18-BF25-3394C93FF214}">
      <dgm:prSet/>
      <dgm:spPr/>
      <dgm:t>
        <a:bodyPr/>
        <a:lstStyle/>
        <a:p>
          <a:r>
            <a:rPr lang="FI-FI" dirty="0">
              <a:solidFill>
                <a:schemeClr val="accent6">
                  <a:lumMod val="75000"/>
                </a:schemeClr>
              </a:solidFill>
            </a:rPr>
            <a:t>Project visit from Lithuania </a:t>
          </a:r>
        </a:p>
      </dgm:t>
    </dgm:pt>
    <dgm:pt modelId="{81775BCB-1D6D-4CB4-B1B6-DAB7BA814817}" type="parTrans" cxnId="{AB1D1FEE-7C5E-4DE7-B92C-C9D771C0E269}">
      <dgm:prSet/>
      <dgm:spPr/>
      <dgm:t>
        <a:bodyPr/>
        <a:lstStyle/>
        <a:p>
          <a:endParaRPr lang="fi-FI"/>
        </a:p>
      </dgm:t>
    </dgm:pt>
    <dgm:pt modelId="{CCA90BEB-7843-4325-B303-A880473AFE1B}" type="sibTrans" cxnId="{AB1D1FEE-7C5E-4DE7-B92C-C9D771C0E269}">
      <dgm:prSet/>
      <dgm:spPr/>
      <dgm:t>
        <a:bodyPr/>
        <a:lstStyle/>
        <a:p>
          <a:endParaRPr lang="fi-FI"/>
        </a:p>
      </dgm:t>
    </dgm:pt>
    <dgm:pt modelId="{5B555B20-AA90-48A1-B201-580D3858291F}" type="pres">
      <dgm:prSet presAssocID="{8F9B62EC-6D3A-4A65-8AE5-9284E05852AA}" presName="linear" presStyleCnt="0">
        <dgm:presLayoutVars>
          <dgm:animLvl val="lvl"/>
          <dgm:resizeHandles val="exact"/>
        </dgm:presLayoutVars>
      </dgm:prSet>
      <dgm:spPr/>
    </dgm:pt>
    <dgm:pt modelId="{916934DA-3DEE-45AD-B4C3-13C63D6D9F4D}" type="pres">
      <dgm:prSet presAssocID="{4AD810FE-A70F-48B3-AA1C-A640F3997507}" presName="parentText" presStyleLbl="node1" presStyleIdx="0" presStyleCnt="4" custLinFactNeighborX="4821" custLinFactNeighborY="19769">
        <dgm:presLayoutVars>
          <dgm:chMax val="0"/>
          <dgm:bulletEnabled val="1"/>
        </dgm:presLayoutVars>
      </dgm:prSet>
      <dgm:spPr/>
    </dgm:pt>
    <dgm:pt modelId="{CF6C9CD8-67AF-4F95-986B-77EC8CA52A9A}" type="pres">
      <dgm:prSet presAssocID="{09958AFF-F49E-4559-BF8F-8020EACD3028}" presName="spacer" presStyleCnt="0"/>
      <dgm:spPr/>
    </dgm:pt>
    <dgm:pt modelId="{91135C94-6DAA-4D12-89E5-8DCEF311AAFC}" type="pres">
      <dgm:prSet presAssocID="{1BBB36F8-E597-4C9A-BF27-C9FFD4618B4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8B07501-E7F2-4895-AC6C-D1509A67CCE8}" type="pres">
      <dgm:prSet presAssocID="{8FAAC264-B0B2-4921-91C2-DD4DB6F52F63}" presName="spacer" presStyleCnt="0"/>
      <dgm:spPr/>
    </dgm:pt>
    <dgm:pt modelId="{16C97320-9741-412E-AD80-E43FDD6EB9D5}" type="pres">
      <dgm:prSet presAssocID="{5ECAAAA8-8E07-42AF-A95D-52E7BDEB30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616C555-533F-4FE0-91BD-67694A98AD68}" type="pres">
      <dgm:prSet presAssocID="{2034F77E-D5AF-4338-82AB-5AFFCC35948D}" presName="spacer" presStyleCnt="0"/>
      <dgm:spPr/>
    </dgm:pt>
    <dgm:pt modelId="{C11B04C5-E19A-4B60-BFF3-B1466155594F}" type="pres">
      <dgm:prSet presAssocID="{CE9751CB-4358-4C18-BF25-3394C93FF21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62BDA5C-E050-B249-B4A3-4958EFDD06F0}" type="presOf" srcId="{8F9B62EC-6D3A-4A65-8AE5-9284E05852AA}" destId="{5B555B20-AA90-48A1-B201-580D3858291F}" srcOrd="0" destOrd="0" presId="urn:microsoft.com/office/officeart/2005/8/layout/vList2"/>
    <dgm:cxn modelId="{F13F1C11-BE3E-4887-907F-83141662637E}" srcId="{8F9B62EC-6D3A-4A65-8AE5-9284E05852AA}" destId="{1BBB36F8-E597-4C9A-BF27-C9FFD4618B4D}" srcOrd="1" destOrd="0" parTransId="{22D69043-EA65-414C-A0D5-F0E2FA752BCC}" sibTransId="{8FAAC264-B0B2-4921-91C2-DD4DB6F52F63}"/>
    <dgm:cxn modelId="{55271D3F-0C75-0945-A8AD-5D7195A4B27D}" type="presOf" srcId="{1BBB36F8-E597-4C9A-BF27-C9FFD4618B4D}" destId="{91135C94-6DAA-4D12-89E5-8DCEF311AAFC}" srcOrd="0" destOrd="0" presId="urn:microsoft.com/office/officeart/2005/8/layout/vList2"/>
    <dgm:cxn modelId="{9BC55581-1B26-40FF-AD14-6052E6FFA389}" srcId="{8F9B62EC-6D3A-4A65-8AE5-9284E05852AA}" destId="{5ECAAAA8-8E07-42AF-A95D-52E7BDEB3089}" srcOrd="2" destOrd="0" parTransId="{BA95498D-6F91-4F13-8A6E-50D2D53BE8DB}" sibTransId="{2034F77E-D5AF-4338-82AB-5AFFCC35948D}"/>
    <dgm:cxn modelId="{1941DAE6-2386-E544-B2B5-C9145B35ECB5}" type="presOf" srcId="{4AD810FE-A70F-48B3-AA1C-A640F3997507}" destId="{916934DA-3DEE-45AD-B4C3-13C63D6D9F4D}" srcOrd="0" destOrd="0" presId="urn:microsoft.com/office/officeart/2005/8/layout/vList2"/>
    <dgm:cxn modelId="{7A46ED75-3127-4B42-A7C2-84A7F464036D}" srcId="{8F9B62EC-6D3A-4A65-8AE5-9284E05852AA}" destId="{4AD810FE-A70F-48B3-AA1C-A640F3997507}" srcOrd="0" destOrd="0" parTransId="{A7599C42-C390-48D1-8C8A-A4F2434051DD}" sibTransId="{09958AFF-F49E-4559-BF8F-8020EACD3028}"/>
    <dgm:cxn modelId="{AB1D1FEE-7C5E-4DE7-B92C-C9D771C0E269}" srcId="{8F9B62EC-6D3A-4A65-8AE5-9284E05852AA}" destId="{CE9751CB-4358-4C18-BF25-3394C93FF214}" srcOrd="3" destOrd="0" parTransId="{81775BCB-1D6D-4CB4-B1B6-DAB7BA814817}" sibTransId="{CCA90BEB-7843-4325-B303-A880473AFE1B}"/>
    <dgm:cxn modelId="{FB86E345-3FE2-C541-BD69-EB1EE3F6DAF9}" type="presOf" srcId="{CE9751CB-4358-4C18-BF25-3394C93FF214}" destId="{C11B04C5-E19A-4B60-BFF3-B1466155594F}" srcOrd="0" destOrd="0" presId="urn:microsoft.com/office/officeart/2005/8/layout/vList2"/>
    <dgm:cxn modelId="{340EB953-49E9-E449-AE1C-6F70BB9FDF6B}" type="presOf" srcId="{5ECAAAA8-8E07-42AF-A95D-52E7BDEB3089}" destId="{16C97320-9741-412E-AD80-E43FDD6EB9D5}" srcOrd="0" destOrd="0" presId="urn:microsoft.com/office/officeart/2005/8/layout/vList2"/>
    <dgm:cxn modelId="{BBFBCACE-228B-6142-AC60-AD7F8A3719BA}" type="presParOf" srcId="{5B555B20-AA90-48A1-B201-580D3858291F}" destId="{916934DA-3DEE-45AD-B4C3-13C63D6D9F4D}" srcOrd="0" destOrd="0" presId="urn:microsoft.com/office/officeart/2005/8/layout/vList2"/>
    <dgm:cxn modelId="{DA3B8EB4-E876-2542-9826-C5923B946637}" type="presParOf" srcId="{5B555B20-AA90-48A1-B201-580D3858291F}" destId="{CF6C9CD8-67AF-4F95-986B-77EC8CA52A9A}" srcOrd="1" destOrd="0" presId="urn:microsoft.com/office/officeart/2005/8/layout/vList2"/>
    <dgm:cxn modelId="{EA5FE890-3CD0-1E4A-84EF-7DF198D7896B}" type="presParOf" srcId="{5B555B20-AA90-48A1-B201-580D3858291F}" destId="{91135C94-6DAA-4D12-89E5-8DCEF311AAFC}" srcOrd="2" destOrd="0" presId="urn:microsoft.com/office/officeart/2005/8/layout/vList2"/>
    <dgm:cxn modelId="{7F73FBF8-484D-6743-9E85-3D780DC5369F}" type="presParOf" srcId="{5B555B20-AA90-48A1-B201-580D3858291F}" destId="{C8B07501-E7F2-4895-AC6C-D1509A67CCE8}" srcOrd="3" destOrd="0" presId="urn:microsoft.com/office/officeart/2005/8/layout/vList2"/>
    <dgm:cxn modelId="{DC71A99C-8FF5-0740-B524-961FAA9D0603}" type="presParOf" srcId="{5B555B20-AA90-48A1-B201-580D3858291F}" destId="{16C97320-9741-412E-AD80-E43FDD6EB9D5}" srcOrd="4" destOrd="0" presId="urn:microsoft.com/office/officeart/2005/8/layout/vList2"/>
    <dgm:cxn modelId="{194E1837-DC7B-2C47-A74A-771CFFC80298}" type="presParOf" srcId="{5B555B20-AA90-48A1-B201-580D3858291F}" destId="{7616C555-533F-4FE0-91BD-67694A98AD68}" srcOrd="5" destOrd="0" presId="urn:microsoft.com/office/officeart/2005/8/layout/vList2"/>
    <dgm:cxn modelId="{22D890E1-7B82-4346-A4F1-C15492E0A4F7}" type="presParOf" srcId="{5B555B20-AA90-48A1-B201-580D3858291F}" destId="{C11B04C5-E19A-4B60-BFF3-B1466155594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3633FD9-9D40-4B93-ABBA-59796EECCD14}" type="doc">
      <dgm:prSet loTypeId="urn:microsoft.com/office/officeart/2008/layout/Vertical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39F675AB-B8FD-4743-8BB6-C7CFB09F727C}">
      <dgm:prSet/>
      <dgm:spPr/>
      <dgm:t>
        <a:bodyPr/>
        <a:lstStyle/>
        <a:p>
          <a:r>
            <a:rPr lang="fi-FI" dirty="0" err="1">
              <a:solidFill>
                <a:schemeClr val="accent2">
                  <a:lumMod val="75000"/>
                </a:schemeClr>
              </a:solidFill>
              <a:latin typeface="Showcard Gothic" panose="04020904020102020604" pitchFamily="82" charset="0"/>
            </a:rPr>
            <a:t>May</a:t>
          </a:r>
          <a:endParaRPr lang="fi-FI" dirty="0">
            <a:solidFill>
              <a:schemeClr val="accent2">
                <a:lumMod val="75000"/>
              </a:schemeClr>
            </a:solidFill>
            <a:latin typeface="Showcard Gothic" panose="04020904020102020604" pitchFamily="82" charset="0"/>
          </a:endParaRPr>
        </a:p>
      </dgm:t>
    </dgm:pt>
    <dgm:pt modelId="{146A9D0B-6B0F-4926-B867-5A8360943909}" type="parTrans" cxnId="{B2556CF7-7F92-4B1D-8166-0AB1955ED74C}">
      <dgm:prSet/>
      <dgm:spPr/>
      <dgm:t>
        <a:bodyPr/>
        <a:lstStyle/>
        <a:p>
          <a:endParaRPr lang="fi-FI"/>
        </a:p>
      </dgm:t>
    </dgm:pt>
    <dgm:pt modelId="{C7468CB9-AA5A-4F73-ADE1-D02B77B8B51B}" type="sibTrans" cxnId="{B2556CF7-7F92-4B1D-8166-0AB1955ED74C}">
      <dgm:prSet/>
      <dgm:spPr/>
      <dgm:t>
        <a:bodyPr/>
        <a:lstStyle/>
        <a:p>
          <a:endParaRPr lang="fi-FI"/>
        </a:p>
      </dgm:t>
    </dgm:pt>
    <dgm:pt modelId="{AB22D842-503D-4416-9E7B-193A4921350C}" type="pres">
      <dgm:prSet presAssocID="{E3633FD9-9D40-4B93-ABBA-59796EECCD14}" presName="Name0" presStyleCnt="0">
        <dgm:presLayoutVars>
          <dgm:chMax/>
          <dgm:chPref/>
          <dgm:dir/>
        </dgm:presLayoutVars>
      </dgm:prSet>
      <dgm:spPr/>
    </dgm:pt>
    <dgm:pt modelId="{E3D5D208-F493-40B1-ADBA-BC3A7AAEBE87}" type="pres">
      <dgm:prSet presAssocID="{39F675AB-B8FD-4743-8BB6-C7CFB09F727C}" presName="parenttextcomposite" presStyleCnt="0"/>
      <dgm:spPr/>
    </dgm:pt>
    <dgm:pt modelId="{BE4BB58E-E2AD-475E-9074-7C7D03573103}" type="pres">
      <dgm:prSet presAssocID="{39F675AB-B8FD-4743-8BB6-C7CFB09F727C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E4975BB5-4B88-449F-9C4E-3921A5CCD2DA}" type="pres">
      <dgm:prSet presAssocID="{39F675AB-B8FD-4743-8BB6-C7CFB09F727C}" presName="parallelogramComposite" presStyleCnt="0"/>
      <dgm:spPr/>
    </dgm:pt>
    <dgm:pt modelId="{07EB0895-DF2F-4505-81CD-CD37E8BE31BB}" type="pres">
      <dgm:prSet presAssocID="{39F675AB-B8FD-4743-8BB6-C7CFB09F727C}" presName="parallelogram1" presStyleLbl="alignNode1" presStyleIdx="0" presStyleCnt="7"/>
      <dgm:spPr/>
    </dgm:pt>
    <dgm:pt modelId="{2DD738B7-A715-4E4F-A94F-A0BEF3FA7456}" type="pres">
      <dgm:prSet presAssocID="{39F675AB-B8FD-4743-8BB6-C7CFB09F727C}" presName="parallelogram2" presStyleLbl="alignNode1" presStyleIdx="1" presStyleCnt="7"/>
      <dgm:spPr/>
    </dgm:pt>
    <dgm:pt modelId="{3672B502-5C92-4773-91BE-F87810B56E49}" type="pres">
      <dgm:prSet presAssocID="{39F675AB-B8FD-4743-8BB6-C7CFB09F727C}" presName="parallelogram3" presStyleLbl="alignNode1" presStyleIdx="2" presStyleCnt="7"/>
      <dgm:spPr/>
    </dgm:pt>
    <dgm:pt modelId="{EF670025-8483-497C-9788-9EBCB032DB0F}" type="pres">
      <dgm:prSet presAssocID="{39F675AB-B8FD-4743-8BB6-C7CFB09F727C}" presName="parallelogram4" presStyleLbl="alignNode1" presStyleIdx="3" presStyleCnt="7"/>
      <dgm:spPr/>
    </dgm:pt>
    <dgm:pt modelId="{EB14163A-6D2D-45BC-B993-1DAED76D30AD}" type="pres">
      <dgm:prSet presAssocID="{39F675AB-B8FD-4743-8BB6-C7CFB09F727C}" presName="parallelogram5" presStyleLbl="alignNode1" presStyleIdx="4" presStyleCnt="7"/>
      <dgm:spPr/>
    </dgm:pt>
    <dgm:pt modelId="{AFC53B2F-7C1F-4FFB-81E7-40BE475ACE63}" type="pres">
      <dgm:prSet presAssocID="{39F675AB-B8FD-4743-8BB6-C7CFB09F727C}" presName="parallelogram6" presStyleLbl="alignNode1" presStyleIdx="5" presStyleCnt="7"/>
      <dgm:spPr/>
    </dgm:pt>
    <dgm:pt modelId="{2846A480-BD5E-47D6-BB5C-AC19E63A965C}" type="pres">
      <dgm:prSet presAssocID="{39F675AB-B8FD-4743-8BB6-C7CFB09F727C}" presName="parallelogram7" presStyleLbl="alignNode1" presStyleIdx="6" presStyleCnt="7"/>
      <dgm:spPr/>
    </dgm:pt>
  </dgm:ptLst>
  <dgm:cxnLst>
    <dgm:cxn modelId="{72C57A8E-669D-9645-A9BC-83AFD761D275}" type="presOf" srcId="{E3633FD9-9D40-4B93-ABBA-59796EECCD14}" destId="{AB22D842-503D-4416-9E7B-193A4921350C}" srcOrd="0" destOrd="0" presId="urn:microsoft.com/office/officeart/2008/layout/VerticalAccentList"/>
    <dgm:cxn modelId="{74F71925-99B7-8C49-987F-EE6C0C1736E0}" type="presOf" srcId="{39F675AB-B8FD-4743-8BB6-C7CFB09F727C}" destId="{BE4BB58E-E2AD-475E-9074-7C7D03573103}" srcOrd="0" destOrd="0" presId="urn:microsoft.com/office/officeart/2008/layout/VerticalAccentList"/>
    <dgm:cxn modelId="{B2556CF7-7F92-4B1D-8166-0AB1955ED74C}" srcId="{E3633FD9-9D40-4B93-ABBA-59796EECCD14}" destId="{39F675AB-B8FD-4743-8BB6-C7CFB09F727C}" srcOrd="0" destOrd="0" parTransId="{146A9D0B-6B0F-4926-B867-5A8360943909}" sibTransId="{C7468CB9-AA5A-4F73-ADE1-D02B77B8B51B}"/>
    <dgm:cxn modelId="{EA6D2C07-905D-E541-BA5D-B73AA0338A4C}" type="presParOf" srcId="{AB22D842-503D-4416-9E7B-193A4921350C}" destId="{E3D5D208-F493-40B1-ADBA-BC3A7AAEBE87}" srcOrd="0" destOrd="0" presId="urn:microsoft.com/office/officeart/2008/layout/VerticalAccentList"/>
    <dgm:cxn modelId="{31C7B856-0F79-B84D-A632-4B12811B1D2A}" type="presParOf" srcId="{E3D5D208-F493-40B1-ADBA-BC3A7AAEBE87}" destId="{BE4BB58E-E2AD-475E-9074-7C7D03573103}" srcOrd="0" destOrd="0" presId="urn:microsoft.com/office/officeart/2008/layout/VerticalAccentList"/>
    <dgm:cxn modelId="{0D5CDA6C-0773-564C-B9DE-B39034CB8E3B}" type="presParOf" srcId="{AB22D842-503D-4416-9E7B-193A4921350C}" destId="{E4975BB5-4B88-449F-9C4E-3921A5CCD2DA}" srcOrd="1" destOrd="0" presId="urn:microsoft.com/office/officeart/2008/layout/VerticalAccentList"/>
    <dgm:cxn modelId="{D609BDF1-C3A6-934E-BB2F-8B5561AD425F}" type="presParOf" srcId="{E4975BB5-4B88-449F-9C4E-3921A5CCD2DA}" destId="{07EB0895-DF2F-4505-81CD-CD37E8BE31BB}" srcOrd="0" destOrd="0" presId="urn:microsoft.com/office/officeart/2008/layout/VerticalAccentList"/>
    <dgm:cxn modelId="{81FE625A-5266-2041-A447-758979CBA4EF}" type="presParOf" srcId="{E4975BB5-4B88-449F-9C4E-3921A5CCD2DA}" destId="{2DD738B7-A715-4E4F-A94F-A0BEF3FA7456}" srcOrd="1" destOrd="0" presId="urn:microsoft.com/office/officeart/2008/layout/VerticalAccentList"/>
    <dgm:cxn modelId="{972607FE-503C-C344-8E00-12E2B7A2B806}" type="presParOf" srcId="{E4975BB5-4B88-449F-9C4E-3921A5CCD2DA}" destId="{3672B502-5C92-4773-91BE-F87810B56E49}" srcOrd="2" destOrd="0" presId="urn:microsoft.com/office/officeart/2008/layout/VerticalAccentList"/>
    <dgm:cxn modelId="{581590A7-262A-5B47-810C-40C07A81B7D2}" type="presParOf" srcId="{E4975BB5-4B88-449F-9C4E-3921A5CCD2DA}" destId="{EF670025-8483-497C-9788-9EBCB032DB0F}" srcOrd="3" destOrd="0" presId="urn:microsoft.com/office/officeart/2008/layout/VerticalAccentList"/>
    <dgm:cxn modelId="{97115D2A-B61D-744F-BD34-4B8ED62FAE47}" type="presParOf" srcId="{E4975BB5-4B88-449F-9C4E-3921A5CCD2DA}" destId="{EB14163A-6D2D-45BC-B993-1DAED76D30AD}" srcOrd="4" destOrd="0" presId="urn:microsoft.com/office/officeart/2008/layout/VerticalAccentList"/>
    <dgm:cxn modelId="{D66A3FC7-3272-7F4E-88B9-A406712544FF}" type="presParOf" srcId="{E4975BB5-4B88-449F-9C4E-3921A5CCD2DA}" destId="{AFC53B2F-7C1F-4FFB-81E7-40BE475ACE63}" srcOrd="5" destOrd="0" presId="urn:microsoft.com/office/officeart/2008/layout/VerticalAccentList"/>
    <dgm:cxn modelId="{A3D56D1B-A09F-7143-A427-0FD3A89B1D33}" type="presParOf" srcId="{E4975BB5-4B88-449F-9C4E-3921A5CCD2DA}" destId="{2846A480-BD5E-47D6-BB5C-AC19E63A965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BF64808-3812-4D80-A0E2-DF25E8EB1163}" type="doc">
      <dgm:prSet loTypeId="urn:microsoft.com/office/officeart/2005/8/layout/vList6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fi-FI"/>
        </a:p>
      </dgm:t>
    </dgm:pt>
    <dgm:pt modelId="{A23BB700-188B-44FC-B8AD-4D75957D2FA1}">
      <dgm:prSet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Planning the marketing </a:t>
          </a:r>
          <a:r>
            <a:rPr lang="FI-FI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and </a:t>
          </a:r>
          <a:r>
            <a: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selling the plants and flowers </a:t>
          </a:r>
          <a:endParaRPr lang="fi-FI" dirty="0">
            <a:solidFill>
              <a:schemeClr val="accent6">
                <a:lumMod val="75000"/>
              </a:schemeClr>
            </a:solidFill>
            <a:latin typeface="Comic Sans MS" panose="030F0702030302020204" pitchFamily="66" charset="0"/>
          </a:endParaRPr>
        </a:p>
      </dgm:t>
    </dgm:pt>
    <dgm:pt modelId="{7ADF66BE-6909-4935-9B67-FF27F6F94515}" type="parTrans" cxnId="{24C1D6DB-C11A-4A56-85CE-CEF499022140}">
      <dgm:prSet/>
      <dgm:spPr/>
      <dgm:t>
        <a:bodyPr/>
        <a:lstStyle/>
        <a:p>
          <a:endParaRPr lang="fi-FI"/>
        </a:p>
      </dgm:t>
    </dgm:pt>
    <dgm:pt modelId="{8F97C944-E847-494B-BC28-54FE54DF9D8C}" type="sibTrans" cxnId="{24C1D6DB-C11A-4A56-85CE-CEF499022140}">
      <dgm:prSet/>
      <dgm:spPr/>
      <dgm:t>
        <a:bodyPr/>
        <a:lstStyle/>
        <a:p>
          <a:endParaRPr lang="fi-FI"/>
        </a:p>
      </dgm:t>
    </dgm:pt>
    <dgm:pt modelId="{21E602CF-9EA6-4062-98CE-2F58E07C39C3}">
      <dgm:prSet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Advertising, selling training for the selling of plants </a:t>
          </a:r>
        </a:p>
      </dgm:t>
    </dgm:pt>
    <dgm:pt modelId="{E037D40F-E537-4230-A68A-DD7328CC0E73}" type="parTrans" cxnId="{B297484E-CBD0-43B1-A74B-C7D0D1B148AA}">
      <dgm:prSet/>
      <dgm:spPr/>
      <dgm:t>
        <a:bodyPr/>
        <a:lstStyle/>
        <a:p>
          <a:endParaRPr lang="fi-FI"/>
        </a:p>
      </dgm:t>
    </dgm:pt>
    <dgm:pt modelId="{959E7C04-CFBC-4E11-81BB-C81494185C93}" type="sibTrans" cxnId="{B297484E-CBD0-43B1-A74B-C7D0D1B148AA}">
      <dgm:prSet/>
      <dgm:spPr/>
      <dgm:t>
        <a:bodyPr/>
        <a:lstStyle/>
        <a:p>
          <a:endParaRPr lang="fi-FI"/>
        </a:p>
      </dgm:t>
    </dgm:pt>
    <dgm:pt modelId="{A78EDF62-FF42-416E-848E-FD04D4E5AAF3}">
      <dgm:prSet/>
      <dgm:spPr/>
      <dgm:t>
        <a:bodyPr/>
        <a:lstStyle/>
        <a:p>
          <a:r>
            <a:rPr lang="FI-FI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Bookkeeping </a:t>
          </a:r>
        </a:p>
      </dgm:t>
    </dgm:pt>
    <dgm:pt modelId="{07CE72E6-56ED-4B64-A206-043570023FB0}" type="parTrans" cxnId="{76A44179-D6A2-4F4F-8D78-A6E118CD6A0F}">
      <dgm:prSet/>
      <dgm:spPr/>
      <dgm:t>
        <a:bodyPr/>
        <a:lstStyle/>
        <a:p>
          <a:endParaRPr lang="fi-FI"/>
        </a:p>
      </dgm:t>
    </dgm:pt>
    <dgm:pt modelId="{539DFE8E-F248-4E59-AC12-C74A40059B7D}" type="sibTrans" cxnId="{76A44179-D6A2-4F4F-8D78-A6E118CD6A0F}">
      <dgm:prSet/>
      <dgm:spPr/>
      <dgm:t>
        <a:bodyPr/>
        <a:lstStyle/>
        <a:p>
          <a:endParaRPr lang="fi-FI"/>
        </a:p>
      </dgm:t>
    </dgm:pt>
    <dgm:pt modelId="{769D8BA9-D749-4F7B-8A8F-60FCD44769D2}">
      <dgm:prSet/>
      <dgm:spPr/>
      <dgm:t>
        <a:bodyPr/>
        <a:lstStyle/>
        <a:p>
          <a:r>
            <a: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cutting  and raking the meadow </a:t>
          </a:r>
        </a:p>
      </dgm:t>
    </dgm:pt>
    <dgm:pt modelId="{617792A5-C58C-4934-A996-ACF14E4103E5}" type="parTrans" cxnId="{3C3042B0-2566-43B6-83C8-45003E1174A8}">
      <dgm:prSet/>
      <dgm:spPr/>
      <dgm:t>
        <a:bodyPr/>
        <a:lstStyle/>
        <a:p>
          <a:endParaRPr lang="fi-FI"/>
        </a:p>
      </dgm:t>
    </dgm:pt>
    <dgm:pt modelId="{C76AFA75-1761-456C-96A2-EC02E2AE2CB3}" type="sibTrans" cxnId="{3C3042B0-2566-43B6-83C8-45003E1174A8}">
      <dgm:prSet/>
      <dgm:spPr/>
      <dgm:t>
        <a:bodyPr/>
        <a:lstStyle/>
        <a:p>
          <a:endParaRPr lang="fi-FI"/>
        </a:p>
      </dgm:t>
    </dgm:pt>
    <dgm:pt modelId="{505FC642-23E3-437F-BA7D-84D43B781A24}">
      <dgm:prSet/>
      <dgm:spPr/>
      <dgm:t>
        <a:bodyPr/>
        <a:lstStyle/>
        <a:p>
          <a:r>
            <a:rPr lang="FI-FI" dirty="0" err="1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Cleaning</a:t>
          </a:r>
          <a:r>
            <a:rPr lang="FI-FI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EN-US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and maintenance of the greenhouse and its surroundings</a:t>
          </a:r>
          <a:r>
            <a:rPr lang="FI-FI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 </a:t>
          </a:r>
        </a:p>
      </dgm:t>
    </dgm:pt>
    <dgm:pt modelId="{2B2BA2CC-B8FB-4CC2-A064-7D4D04B9599B}" type="parTrans" cxnId="{B5A926B9-2493-4A15-9F56-166D8801DB4F}">
      <dgm:prSet/>
      <dgm:spPr/>
      <dgm:t>
        <a:bodyPr/>
        <a:lstStyle/>
        <a:p>
          <a:endParaRPr lang="fi-FI"/>
        </a:p>
      </dgm:t>
    </dgm:pt>
    <dgm:pt modelId="{9E918D53-126C-4DBE-BC75-6DB49189CEB9}" type="sibTrans" cxnId="{B5A926B9-2493-4A15-9F56-166D8801DB4F}">
      <dgm:prSet/>
      <dgm:spPr/>
      <dgm:t>
        <a:bodyPr/>
        <a:lstStyle/>
        <a:p>
          <a:endParaRPr lang="fi-FI"/>
        </a:p>
      </dgm:t>
    </dgm:pt>
    <dgm:pt modelId="{8875F445-77FA-42D1-8D68-24783FF8481D}" type="pres">
      <dgm:prSet presAssocID="{7BF64808-3812-4D80-A0E2-DF25E8EB1163}" presName="Name0" presStyleCnt="0">
        <dgm:presLayoutVars>
          <dgm:dir/>
          <dgm:animLvl val="lvl"/>
          <dgm:resizeHandles/>
        </dgm:presLayoutVars>
      </dgm:prSet>
      <dgm:spPr/>
    </dgm:pt>
    <dgm:pt modelId="{80E53A75-F879-4DD3-BF5D-CB687DEB6A00}" type="pres">
      <dgm:prSet presAssocID="{A23BB700-188B-44FC-B8AD-4D75957D2FA1}" presName="linNode" presStyleCnt="0"/>
      <dgm:spPr/>
    </dgm:pt>
    <dgm:pt modelId="{70975E5D-DEE3-472A-989B-9319857781FC}" type="pres">
      <dgm:prSet presAssocID="{A23BB700-188B-44FC-B8AD-4D75957D2FA1}" presName="parentShp" presStyleLbl="node1" presStyleIdx="0" presStyleCnt="5">
        <dgm:presLayoutVars>
          <dgm:bulletEnabled val="1"/>
        </dgm:presLayoutVars>
      </dgm:prSet>
      <dgm:spPr/>
    </dgm:pt>
    <dgm:pt modelId="{CC0066B6-56E2-49A6-83B0-F408E414511C}" type="pres">
      <dgm:prSet presAssocID="{A23BB700-188B-44FC-B8AD-4D75957D2FA1}" presName="childShp" presStyleLbl="bgAccFollowNode1" presStyleIdx="0" presStyleCnt="5">
        <dgm:presLayoutVars>
          <dgm:bulletEnabled val="1"/>
        </dgm:presLayoutVars>
      </dgm:prSet>
      <dgm:spPr/>
    </dgm:pt>
    <dgm:pt modelId="{70DB5CBD-3498-4165-AFC5-33262F13F7BD}" type="pres">
      <dgm:prSet presAssocID="{8F97C944-E847-494B-BC28-54FE54DF9D8C}" presName="spacing" presStyleCnt="0"/>
      <dgm:spPr/>
    </dgm:pt>
    <dgm:pt modelId="{033AAB2E-DECD-455E-B641-94226C5DA92A}" type="pres">
      <dgm:prSet presAssocID="{21E602CF-9EA6-4062-98CE-2F58E07C39C3}" presName="linNode" presStyleCnt="0"/>
      <dgm:spPr/>
    </dgm:pt>
    <dgm:pt modelId="{1D154874-0F1E-4CC2-8EEF-B5800F74B1F0}" type="pres">
      <dgm:prSet presAssocID="{21E602CF-9EA6-4062-98CE-2F58E07C39C3}" presName="parentShp" presStyleLbl="node1" presStyleIdx="1" presStyleCnt="5">
        <dgm:presLayoutVars>
          <dgm:bulletEnabled val="1"/>
        </dgm:presLayoutVars>
      </dgm:prSet>
      <dgm:spPr/>
    </dgm:pt>
    <dgm:pt modelId="{6ADA9929-C5E6-4B69-8A32-28209E83DBF1}" type="pres">
      <dgm:prSet presAssocID="{21E602CF-9EA6-4062-98CE-2F58E07C39C3}" presName="childShp" presStyleLbl="bgAccFollowNode1" presStyleIdx="1" presStyleCnt="5">
        <dgm:presLayoutVars>
          <dgm:bulletEnabled val="1"/>
        </dgm:presLayoutVars>
      </dgm:prSet>
      <dgm:spPr/>
    </dgm:pt>
    <dgm:pt modelId="{EF9EBBFA-8C9A-4E15-BC9E-5762AC7EB71D}" type="pres">
      <dgm:prSet presAssocID="{959E7C04-CFBC-4E11-81BB-C81494185C93}" presName="spacing" presStyleCnt="0"/>
      <dgm:spPr/>
    </dgm:pt>
    <dgm:pt modelId="{3603447D-72E2-417B-B79E-65976BC26718}" type="pres">
      <dgm:prSet presAssocID="{A78EDF62-FF42-416E-848E-FD04D4E5AAF3}" presName="linNode" presStyleCnt="0"/>
      <dgm:spPr/>
    </dgm:pt>
    <dgm:pt modelId="{52D7CAF7-1451-47F9-BD18-E063675C54BB}" type="pres">
      <dgm:prSet presAssocID="{A78EDF62-FF42-416E-848E-FD04D4E5AAF3}" presName="parentShp" presStyleLbl="node1" presStyleIdx="2" presStyleCnt="5">
        <dgm:presLayoutVars>
          <dgm:bulletEnabled val="1"/>
        </dgm:presLayoutVars>
      </dgm:prSet>
      <dgm:spPr/>
    </dgm:pt>
    <dgm:pt modelId="{387C30F6-090A-43F3-86A0-879192D703F1}" type="pres">
      <dgm:prSet presAssocID="{A78EDF62-FF42-416E-848E-FD04D4E5AAF3}" presName="childShp" presStyleLbl="bgAccFollowNode1" presStyleIdx="2" presStyleCnt="5">
        <dgm:presLayoutVars>
          <dgm:bulletEnabled val="1"/>
        </dgm:presLayoutVars>
      </dgm:prSet>
      <dgm:spPr/>
    </dgm:pt>
    <dgm:pt modelId="{650B6661-8A4B-46AD-93F5-B3625F53F859}" type="pres">
      <dgm:prSet presAssocID="{539DFE8E-F248-4E59-AC12-C74A40059B7D}" presName="spacing" presStyleCnt="0"/>
      <dgm:spPr/>
    </dgm:pt>
    <dgm:pt modelId="{ECFC8C12-F10C-4A1F-B424-4AD1DB798BE8}" type="pres">
      <dgm:prSet presAssocID="{769D8BA9-D749-4F7B-8A8F-60FCD44769D2}" presName="linNode" presStyleCnt="0"/>
      <dgm:spPr/>
    </dgm:pt>
    <dgm:pt modelId="{E5080C1D-AFF9-4430-A944-9A3B1DFE6247}" type="pres">
      <dgm:prSet presAssocID="{769D8BA9-D749-4F7B-8A8F-60FCD44769D2}" presName="parentShp" presStyleLbl="node1" presStyleIdx="3" presStyleCnt="5">
        <dgm:presLayoutVars>
          <dgm:bulletEnabled val="1"/>
        </dgm:presLayoutVars>
      </dgm:prSet>
      <dgm:spPr/>
    </dgm:pt>
    <dgm:pt modelId="{4D2E5576-033A-4AAD-A646-9AD4355AE5E8}" type="pres">
      <dgm:prSet presAssocID="{769D8BA9-D749-4F7B-8A8F-60FCD44769D2}" presName="childShp" presStyleLbl="bgAccFollowNode1" presStyleIdx="3" presStyleCnt="5">
        <dgm:presLayoutVars>
          <dgm:bulletEnabled val="1"/>
        </dgm:presLayoutVars>
      </dgm:prSet>
      <dgm:spPr/>
    </dgm:pt>
    <dgm:pt modelId="{7864C1A3-05FD-457D-8FA1-D08D6B3C8336}" type="pres">
      <dgm:prSet presAssocID="{C76AFA75-1761-456C-96A2-EC02E2AE2CB3}" presName="spacing" presStyleCnt="0"/>
      <dgm:spPr/>
    </dgm:pt>
    <dgm:pt modelId="{9B4C7FDF-B5A1-413A-864E-618E0374E529}" type="pres">
      <dgm:prSet presAssocID="{505FC642-23E3-437F-BA7D-84D43B781A24}" presName="linNode" presStyleCnt="0"/>
      <dgm:spPr/>
    </dgm:pt>
    <dgm:pt modelId="{9B017FB3-6B0A-42BE-9492-14852F861885}" type="pres">
      <dgm:prSet presAssocID="{505FC642-23E3-437F-BA7D-84D43B781A24}" presName="parentShp" presStyleLbl="node1" presStyleIdx="4" presStyleCnt="5">
        <dgm:presLayoutVars>
          <dgm:bulletEnabled val="1"/>
        </dgm:presLayoutVars>
      </dgm:prSet>
      <dgm:spPr/>
    </dgm:pt>
    <dgm:pt modelId="{226BFDD0-C65E-4EC0-9AD9-04E5B52FE193}" type="pres">
      <dgm:prSet presAssocID="{505FC642-23E3-437F-BA7D-84D43B781A24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76A44179-D6A2-4F4F-8D78-A6E118CD6A0F}" srcId="{7BF64808-3812-4D80-A0E2-DF25E8EB1163}" destId="{A78EDF62-FF42-416E-848E-FD04D4E5AAF3}" srcOrd="2" destOrd="0" parTransId="{07CE72E6-56ED-4B64-A206-043570023FB0}" sibTransId="{539DFE8E-F248-4E59-AC12-C74A40059B7D}"/>
    <dgm:cxn modelId="{E219D6A6-2AF7-C84A-B9A6-D9A9A7B889F6}" type="presOf" srcId="{21E602CF-9EA6-4062-98CE-2F58E07C39C3}" destId="{1D154874-0F1E-4CC2-8EEF-B5800F74B1F0}" srcOrd="0" destOrd="0" presId="urn:microsoft.com/office/officeart/2005/8/layout/vList6"/>
    <dgm:cxn modelId="{50809606-39CF-E049-A7B5-572D39E5D02F}" type="presOf" srcId="{A78EDF62-FF42-416E-848E-FD04D4E5AAF3}" destId="{52D7CAF7-1451-47F9-BD18-E063675C54BB}" srcOrd="0" destOrd="0" presId="urn:microsoft.com/office/officeart/2005/8/layout/vList6"/>
    <dgm:cxn modelId="{3C3042B0-2566-43B6-83C8-45003E1174A8}" srcId="{7BF64808-3812-4D80-A0E2-DF25E8EB1163}" destId="{769D8BA9-D749-4F7B-8A8F-60FCD44769D2}" srcOrd="3" destOrd="0" parTransId="{617792A5-C58C-4934-A996-ACF14E4103E5}" sibTransId="{C76AFA75-1761-456C-96A2-EC02E2AE2CB3}"/>
    <dgm:cxn modelId="{B297484E-CBD0-43B1-A74B-C7D0D1B148AA}" srcId="{7BF64808-3812-4D80-A0E2-DF25E8EB1163}" destId="{21E602CF-9EA6-4062-98CE-2F58E07C39C3}" srcOrd="1" destOrd="0" parTransId="{E037D40F-E537-4230-A68A-DD7328CC0E73}" sibTransId="{959E7C04-CFBC-4E11-81BB-C81494185C93}"/>
    <dgm:cxn modelId="{24C1D6DB-C11A-4A56-85CE-CEF499022140}" srcId="{7BF64808-3812-4D80-A0E2-DF25E8EB1163}" destId="{A23BB700-188B-44FC-B8AD-4D75957D2FA1}" srcOrd="0" destOrd="0" parTransId="{7ADF66BE-6909-4935-9B67-FF27F6F94515}" sibTransId="{8F97C944-E847-494B-BC28-54FE54DF9D8C}"/>
    <dgm:cxn modelId="{07986E75-7ABC-E34E-9CEF-1EBDF1A44D38}" type="presOf" srcId="{505FC642-23E3-437F-BA7D-84D43B781A24}" destId="{9B017FB3-6B0A-42BE-9492-14852F861885}" srcOrd="0" destOrd="0" presId="urn:microsoft.com/office/officeart/2005/8/layout/vList6"/>
    <dgm:cxn modelId="{B5A926B9-2493-4A15-9F56-166D8801DB4F}" srcId="{7BF64808-3812-4D80-A0E2-DF25E8EB1163}" destId="{505FC642-23E3-437F-BA7D-84D43B781A24}" srcOrd="4" destOrd="0" parTransId="{2B2BA2CC-B8FB-4CC2-A064-7D4D04B9599B}" sibTransId="{9E918D53-126C-4DBE-BC75-6DB49189CEB9}"/>
    <dgm:cxn modelId="{7B719D8F-419F-8841-903E-6B1DDCBB23B1}" type="presOf" srcId="{7BF64808-3812-4D80-A0E2-DF25E8EB1163}" destId="{8875F445-77FA-42D1-8D68-24783FF8481D}" srcOrd="0" destOrd="0" presId="urn:microsoft.com/office/officeart/2005/8/layout/vList6"/>
    <dgm:cxn modelId="{75AEF51F-D1B6-B44E-863E-AA2A86778893}" type="presOf" srcId="{A23BB700-188B-44FC-B8AD-4D75957D2FA1}" destId="{70975E5D-DEE3-472A-989B-9319857781FC}" srcOrd="0" destOrd="0" presId="urn:microsoft.com/office/officeart/2005/8/layout/vList6"/>
    <dgm:cxn modelId="{4329658A-6F25-484E-ACB7-CE2E1F9AD92A}" type="presOf" srcId="{769D8BA9-D749-4F7B-8A8F-60FCD44769D2}" destId="{E5080C1D-AFF9-4430-A944-9A3B1DFE6247}" srcOrd="0" destOrd="0" presId="urn:microsoft.com/office/officeart/2005/8/layout/vList6"/>
    <dgm:cxn modelId="{42D40568-90F4-904B-9F77-23896B140A05}" type="presParOf" srcId="{8875F445-77FA-42D1-8D68-24783FF8481D}" destId="{80E53A75-F879-4DD3-BF5D-CB687DEB6A00}" srcOrd="0" destOrd="0" presId="urn:microsoft.com/office/officeart/2005/8/layout/vList6"/>
    <dgm:cxn modelId="{87C5E390-CCF6-684D-8D41-0F66B20BC855}" type="presParOf" srcId="{80E53A75-F879-4DD3-BF5D-CB687DEB6A00}" destId="{70975E5D-DEE3-472A-989B-9319857781FC}" srcOrd="0" destOrd="0" presId="urn:microsoft.com/office/officeart/2005/8/layout/vList6"/>
    <dgm:cxn modelId="{6FC6E1B7-530A-6D4B-8EAC-B59A078CF850}" type="presParOf" srcId="{80E53A75-F879-4DD3-BF5D-CB687DEB6A00}" destId="{CC0066B6-56E2-49A6-83B0-F408E414511C}" srcOrd="1" destOrd="0" presId="urn:microsoft.com/office/officeart/2005/8/layout/vList6"/>
    <dgm:cxn modelId="{4B03020E-4B39-C04B-BFF4-A2A87C46D8AB}" type="presParOf" srcId="{8875F445-77FA-42D1-8D68-24783FF8481D}" destId="{70DB5CBD-3498-4165-AFC5-33262F13F7BD}" srcOrd="1" destOrd="0" presId="urn:microsoft.com/office/officeart/2005/8/layout/vList6"/>
    <dgm:cxn modelId="{E3C7B988-0948-7443-915F-BA33628E919A}" type="presParOf" srcId="{8875F445-77FA-42D1-8D68-24783FF8481D}" destId="{033AAB2E-DECD-455E-B641-94226C5DA92A}" srcOrd="2" destOrd="0" presId="urn:microsoft.com/office/officeart/2005/8/layout/vList6"/>
    <dgm:cxn modelId="{0E517A9C-B845-9B4E-9686-3F89D89368FE}" type="presParOf" srcId="{033AAB2E-DECD-455E-B641-94226C5DA92A}" destId="{1D154874-0F1E-4CC2-8EEF-B5800F74B1F0}" srcOrd="0" destOrd="0" presId="urn:microsoft.com/office/officeart/2005/8/layout/vList6"/>
    <dgm:cxn modelId="{E2B5F290-3670-E448-B5B2-15209636BC90}" type="presParOf" srcId="{033AAB2E-DECD-455E-B641-94226C5DA92A}" destId="{6ADA9929-C5E6-4B69-8A32-28209E83DBF1}" srcOrd="1" destOrd="0" presId="urn:microsoft.com/office/officeart/2005/8/layout/vList6"/>
    <dgm:cxn modelId="{E86629D2-CFCF-8A49-9467-FE16DEADEC70}" type="presParOf" srcId="{8875F445-77FA-42D1-8D68-24783FF8481D}" destId="{EF9EBBFA-8C9A-4E15-BC9E-5762AC7EB71D}" srcOrd="3" destOrd="0" presId="urn:microsoft.com/office/officeart/2005/8/layout/vList6"/>
    <dgm:cxn modelId="{63BA3755-FA82-2542-9F7D-4C334E4EBCAA}" type="presParOf" srcId="{8875F445-77FA-42D1-8D68-24783FF8481D}" destId="{3603447D-72E2-417B-B79E-65976BC26718}" srcOrd="4" destOrd="0" presId="urn:microsoft.com/office/officeart/2005/8/layout/vList6"/>
    <dgm:cxn modelId="{A1D85D6B-211C-9743-A1FE-C3909D504BA5}" type="presParOf" srcId="{3603447D-72E2-417B-B79E-65976BC26718}" destId="{52D7CAF7-1451-47F9-BD18-E063675C54BB}" srcOrd="0" destOrd="0" presId="urn:microsoft.com/office/officeart/2005/8/layout/vList6"/>
    <dgm:cxn modelId="{2C4F713E-71E7-FF43-ADEC-04590BE50329}" type="presParOf" srcId="{3603447D-72E2-417B-B79E-65976BC26718}" destId="{387C30F6-090A-43F3-86A0-879192D703F1}" srcOrd="1" destOrd="0" presId="urn:microsoft.com/office/officeart/2005/8/layout/vList6"/>
    <dgm:cxn modelId="{E9BB1AD0-3BB9-454E-81EE-A3ED1E204F8D}" type="presParOf" srcId="{8875F445-77FA-42D1-8D68-24783FF8481D}" destId="{650B6661-8A4B-46AD-93F5-B3625F53F859}" srcOrd="5" destOrd="0" presId="urn:microsoft.com/office/officeart/2005/8/layout/vList6"/>
    <dgm:cxn modelId="{B130ED60-87A1-944B-8464-D229B78A6A06}" type="presParOf" srcId="{8875F445-77FA-42D1-8D68-24783FF8481D}" destId="{ECFC8C12-F10C-4A1F-B424-4AD1DB798BE8}" srcOrd="6" destOrd="0" presId="urn:microsoft.com/office/officeart/2005/8/layout/vList6"/>
    <dgm:cxn modelId="{18017047-33C0-494E-A194-516623CA10BD}" type="presParOf" srcId="{ECFC8C12-F10C-4A1F-B424-4AD1DB798BE8}" destId="{E5080C1D-AFF9-4430-A944-9A3B1DFE6247}" srcOrd="0" destOrd="0" presId="urn:microsoft.com/office/officeart/2005/8/layout/vList6"/>
    <dgm:cxn modelId="{FB32E02E-8084-144A-8C6A-B6D8FEEE0644}" type="presParOf" srcId="{ECFC8C12-F10C-4A1F-B424-4AD1DB798BE8}" destId="{4D2E5576-033A-4AAD-A646-9AD4355AE5E8}" srcOrd="1" destOrd="0" presId="urn:microsoft.com/office/officeart/2005/8/layout/vList6"/>
    <dgm:cxn modelId="{6CE474A9-B88F-2745-9BC8-CD152BA4A94A}" type="presParOf" srcId="{8875F445-77FA-42D1-8D68-24783FF8481D}" destId="{7864C1A3-05FD-457D-8FA1-D08D6B3C8336}" srcOrd="7" destOrd="0" presId="urn:microsoft.com/office/officeart/2005/8/layout/vList6"/>
    <dgm:cxn modelId="{A338C1F7-4351-2046-BE51-17168BD7C184}" type="presParOf" srcId="{8875F445-77FA-42D1-8D68-24783FF8481D}" destId="{9B4C7FDF-B5A1-413A-864E-618E0374E529}" srcOrd="8" destOrd="0" presId="urn:microsoft.com/office/officeart/2005/8/layout/vList6"/>
    <dgm:cxn modelId="{327B3C3D-C2C8-6646-AA27-56D9910A184F}" type="presParOf" srcId="{9B4C7FDF-B5A1-413A-864E-618E0374E529}" destId="{9B017FB3-6B0A-42BE-9492-14852F861885}" srcOrd="0" destOrd="0" presId="urn:microsoft.com/office/officeart/2005/8/layout/vList6"/>
    <dgm:cxn modelId="{E9B4F431-0839-514B-8BA4-3420AD1A430F}" type="presParOf" srcId="{9B4C7FDF-B5A1-413A-864E-618E0374E529}" destId="{226BFDD0-C65E-4EC0-9AD9-04E5B52FE19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27816F-A6D0-408D-9FD9-E1E0980D70C4}" type="doc">
      <dgm:prSet loTypeId="urn:microsoft.com/office/officeart/2008/layout/VerticalCircle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DE1A166-AF29-4DD7-9B90-3D87DDB578A4}">
      <dgm:prSet custT="1"/>
      <dgm:spPr>
        <a:ln>
          <a:noFill/>
        </a:ln>
        <a:effectLst>
          <a:outerShdw blurRad="63500" dist="850900" dir="5400000" sx="91000" sy="91000" algn="ctr" rotWithShape="0">
            <a:srgbClr val="000000">
              <a:alpha val="80000"/>
            </a:srgbClr>
          </a:outerShdw>
          <a:reflection stA="86000" endPos="54000" dist="50800" dir="5400000" sy="-100000" algn="bl" rotWithShape="0"/>
        </a:effectLst>
      </dgm:spPr>
      <dgm:t>
        <a:bodyPr/>
        <a:lstStyle/>
        <a:p>
          <a:pPr rtl="0"/>
          <a:r>
            <a:rPr lang="fi-FI" sz="4400" dirty="0" err="1">
              <a:solidFill>
                <a:schemeClr val="accent3">
                  <a:lumMod val="75000"/>
                </a:schemeClr>
              </a:solidFill>
              <a:latin typeface="Berlin Sans FB" panose="020E0602020502020306" pitchFamily="34" charset="0"/>
            </a:rPr>
            <a:t>Auqust</a:t>
          </a:r>
          <a:endParaRPr lang="fi-FI" sz="4400" dirty="0">
            <a:solidFill>
              <a:schemeClr val="accent3">
                <a:lumMod val="75000"/>
              </a:schemeClr>
            </a:solidFill>
            <a:latin typeface="Berlin Sans FB" panose="020E0602020502020306" pitchFamily="34" charset="0"/>
          </a:endParaRPr>
        </a:p>
      </dgm:t>
    </dgm:pt>
    <dgm:pt modelId="{C616BBBF-9EF9-472F-9DB6-7BF7DAE709E0}" type="parTrans" cxnId="{E9468050-4CA8-4040-B269-2055D6529578}">
      <dgm:prSet/>
      <dgm:spPr/>
      <dgm:t>
        <a:bodyPr/>
        <a:lstStyle/>
        <a:p>
          <a:endParaRPr lang="fi-FI"/>
        </a:p>
      </dgm:t>
    </dgm:pt>
    <dgm:pt modelId="{5BA95196-BC9A-48A4-A2C9-DE4F5111F4DD}" type="sibTrans" cxnId="{E9468050-4CA8-4040-B269-2055D6529578}">
      <dgm:prSet/>
      <dgm:spPr/>
      <dgm:t>
        <a:bodyPr/>
        <a:lstStyle/>
        <a:p>
          <a:endParaRPr lang="fi-FI"/>
        </a:p>
      </dgm:t>
    </dgm:pt>
    <dgm:pt modelId="{99854EC3-74E7-415E-93D5-990CB1974B46}" type="pres">
      <dgm:prSet presAssocID="{F727816F-A6D0-408D-9FD9-E1E0980D70C4}" presName="Name0" presStyleCnt="0">
        <dgm:presLayoutVars>
          <dgm:dir/>
        </dgm:presLayoutVars>
      </dgm:prSet>
      <dgm:spPr/>
    </dgm:pt>
    <dgm:pt modelId="{935AFEE8-454B-4FDF-BEA6-E33F30F9575E}" type="pres">
      <dgm:prSet presAssocID="{1DE1A166-AF29-4DD7-9B90-3D87DDB578A4}" presName="noChildren" presStyleCnt="0"/>
      <dgm:spPr/>
    </dgm:pt>
    <dgm:pt modelId="{27F326AF-D0BD-4AFF-A5F6-9824A51E489B}" type="pres">
      <dgm:prSet presAssocID="{1DE1A166-AF29-4DD7-9B90-3D87DDB578A4}" presName="gap" presStyleCnt="0"/>
      <dgm:spPr/>
    </dgm:pt>
    <dgm:pt modelId="{837893B2-E488-4001-85F5-61F1D470D2F1}" type="pres">
      <dgm:prSet presAssocID="{1DE1A166-AF29-4DD7-9B90-3D87DDB578A4}" presName="medCircle2" presStyleLbl="vennNode1" presStyleIdx="0" presStyleCnt="1"/>
      <dgm:spPr/>
    </dgm:pt>
    <dgm:pt modelId="{199040BF-AFBD-4D15-839E-9DAA235AA5B1}" type="pres">
      <dgm:prSet presAssocID="{1DE1A166-AF29-4DD7-9B90-3D87DDB578A4}" presName="txLvlOnly1" presStyleLbl="revTx" presStyleIdx="0" presStyleCnt="1" custLinFactNeighborX="-327" custLinFactNeighborY="26793"/>
      <dgm:spPr/>
    </dgm:pt>
  </dgm:ptLst>
  <dgm:cxnLst>
    <dgm:cxn modelId="{80DF4856-545A-E644-B14C-AE529611FD07}" type="presOf" srcId="{1DE1A166-AF29-4DD7-9B90-3D87DDB578A4}" destId="{199040BF-AFBD-4D15-839E-9DAA235AA5B1}" srcOrd="0" destOrd="0" presId="urn:microsoft.com/office/officeart/2008/layout/VerticalCircleList"/>
    <dgm:cxn modelId="{E9468050-4CA8-4040-B269-2055D6529578}" srcId="{F727816F-A6D0-408D-9FD9-E1E0980D70C4}" destId="{1DE1A166-AF29-4DD7-9B90-3D87DDB578A4}" srcOrd="0" destOrd="0" parTransId="{C616BBBF-9EF9-472F-9DB6-7BF7DAE709E0}" sibTransId="{5BA95196-BC9A-48A4-A2C9-DE4F5111F4DD}"/>
    <dgm:cxn modelId="{7D2A8B74-01E1-9747-9146-626EB894C255}" type="presOf" srcId="{F727816F-A6D0-408D-9FD9-E1E0980D70C4}" destId="{99854EC3-74E7-415E-93D5-990CB1974B46}" srcOrd="0" destOrd="0" presId="urn:microsoft.com/office/officeart/2008/layout/VerticalCircleList"/>
    <dgm:cxn modelId="{567B9D71-E404-8F40-9134-6BE14AFD3129}" type="presParOf" srcId="{99854EC3-74E7-415E-93D5-990CB1974B46}" destId="{935AFEE8-454B-4FDF-BEA6-E33F30F9575E}" srcOrd="0" destOrd="0" presId="urn:microsoft.com/office/officeart/2008/layout/VerticalCircleList"/>
    <dgm:cxn modelId="{E60D6547-A9AA-5E4A-84CB-21ED575BF626}" type="presParOf" srcId="{935AFEE8-454B-4FDF-BEA6-E33F30F9575E}" destId="{27F326AF-D0BD-4AFF-A5F6-9824A51E489B}" srcOrd="0" destOrd="0" presId="urn:microsoft.com/office/officeart/2008/layout/VerticalCircleList"/>
    <dgm:cxn modelId="{5E3B180B-6998-A347-81F8-75B164CD4199}" type="presParOf" srcId="{935AFEE8-454B-4FDF-BEA6-E33F30F9575E}" destId="{837893B2-E488-4001-85F5-61F1D470D2F1}" srcOrd="1" destOrd="0" presId="urn:microsoft.com/office/officeart/2008/layout/VerticalCircleList"/>
    <dgm:cxn modelId="{451A7032-338E-9941-92E9-54BBC5DB440D}" type="presParOf" srcId="{935AFEE8-454B-4FDF-BEA6-E33F30F9575E}" destId="{199040BF-AFBD-4D15-839E-9DAA235AA5B1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7D72698-E20E-4B2F-9695-35A130BE7F47}" type="doc">
      <dgm:prSet loTypeId="urn:microsoft.com/office/officeart/2008/layout/VerticalAccentList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fi-FI"/>
        </a:p>
      </dgm:t>
    </dgm:pt>
    <dgm:pt modelId="{7B60FA01-2307-4E2C-ACE3-CB5BFB137249}">
      <dgm:prSet/>
      <dgm:spPr/>
      <dgm:t>
        <a:bodyPr/>
        <a:lstStyle/>
        <a:p>
          <a:r>
            <a:rPr lang="fi-FI" dirty="0" err="1">
              <a:solidFill>
                <a:schemeClr val="accent4">
                  <a:lumMod val="75000"/>
                </a:schemeClr>
              </a:solidFill>
            </a:rPr>
            <a:t>September</a:t>
          </a:r>
          <a:endParaRPr lang="fi-FI" dirty="0">
            <a:solidFill>
              <a:schemeClr val="accent4">
                <a:lumMod val="75000"/>
              </a:schemeClr>
            </a:solidFill>
          </a:endParaRPr>
        </a:p>
      </dgm:t>
    </dgm:pt>
    <dgm:pt modelId="{5300DB7A-BADE-47D7-A9A7-7350FA46000C}" type="parTrans" cxnId="{0C69A0C1-27F1-4B85-B5BE-C0C47F2F7AC3}">
      <dgm:prSet/>
      <dgm:spPr/>
      <dgm:t>
        <a:bodyPr/>
        <a:lstStyle/>
        <a:p>
          <a:endParaRPr lang="fi-FI"/>
        </a:p>
      </dgm:t>
    </dgm:pt>
    <dgm:pt modelId="{A895E39F-BC6E-40E5-A1F4-92ECB80FA923}" type="sibTrans" cxnId="{0C69A0C1-27F1-4B85-B5BE-C0C47F2F7AC3}">
      <dgm:prSet/>
      <dgm:spPr/>
      <dgm:t>
        <a:bodyPr/>
        <a:lstStyle/>
        <a:p>
          <a:endParaRPr lang="fi-FI"/>
        </a:p>
      </dgm:t>
    </dgm:pt>
    <dgm:pt modelId="{932E9064-FF1E-448E-9470-234F56439588}" type="pres">
      <dgm:prSet presAssocID="{E7D72698-E20E-4B2F-9695-35A130BE7F47}" presName="Name0" presStyleCnt="0">
        <dgm:presLayoutVars>
          <dgm:chMax/>
          <dgm:chPref/>
          <dgm:dir/>
        </dgm:presLayoutVars>
      </dgm:prSet>
      <dgm:spPr/>
    </dgm:pt>
    <dgm:pt modelId="{E2763525-3794-42B1-8D08-356F03DBEC4C}" type="pres">
      <dgm:prSet presAssocID="{7B60FA01-2307-4E2C-ACE3-CB5BFB137249}" presName="parenttextcomposite" presStyleCnt="0"/>
      <dgm:spPr/>
    </dgm:pt>
    <dgm:pt modelId="{838C5A41-F6C4-433F-B97E-E5EA7A00B32D}" type="pres">
      <dgm:prSet presAssocID="{7B60FA01-2307-4E2C-ACE3-CB5BFB137249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280CC76C-6B23-49DB-8E79-7311331FD45B}" type="pres">
      <dgm:prSet presAssocID="{7B60FA01-2307-4E2C-ACE3-CB5BFB137249}" presName="parallelogramComposite" presStyleCnt="0"/>
      <dgm:spPr/>
    </dgm:pt>
    <dgm:pt modelId="{A86E4532-9F38-4D1B-A3B3-40496DD1B5CB}" type="pres">
      <dgm:prSet presAssocID="{7B60FA01-2307-4E2C-ACE3-CB5BFB137249}" presName="parallelogram1" presStyleLbl="alignNode1" presStyleIdx="0" presStyleCnt="7"/>
      <dgm:spPr/>
    </dgm:pt>
    <dgm:pt modelId="{7EC3BE1D-3C03-416C-837A-4C8B96BF4D66}" type="pres">
      <dgm:prSet presAssocID="{7B60FA01-2307-4E2C-ACE3-CB5BFB137249}" presName="parallelogram2" presStyleLbl="alignNode1" presStyleIdx="1" presStyleCnt="7"/>
      <dgm:spPr/>
    </dgm:pt>
    <dgm:pt modelId="{0508C2E0-5059-43A0-BEE1-CE962E785539}" type="pres">
      <dgm:prSet presAssocID="{7B60FA01-2307-4E2C-ACE3-CB5BFB137249}" presName="parallelogram3" presStyleLbl="alignNode1" presStyleIdx="2" presStyleCnt="7"/>
      <dgm:spPr/>
    </dgm:pt>
    <dgm:pt modelId="{586BD1A9-0F98-4CAC-A9FC-47D57A1BECD0}" type="pres">
      <dgm:prSet presAssocID="{7B60FA01-2307-4E2C-ACE3-CB5BFB137249}" presName="parallelogram4" presStyleLbl="alignNode1" presStyleIdx="3" presStyleCnt="7"/>
      <dgm:spPr/>
    </dgm:pt>
    <dgm:pt modelId="{50987FDD-8066-4442-9084-7F64A44BAA5E}" type="pres">
      <dgm:prSet presAssocID="{7B60FA01-2307-4E2C-ACE3-CB5BFB137249}" presName="parallelogram5" presStyleLbl="alignNode1" presStyleIdx="4" presStyleCnt="7"/>
      <dgm:spPr/>
    </dgm:pt>
    <dgm:pt modelId="{B1D7ECC1-D9D0-4D73-A504-6A4C38BECDBA}" type="pres">
      <dgm:prSet presAssocID="{7B60FA01-2307-4E2C-ACE3-CB5BFB137249}" presName="parallelogram6" presStyleLbl="alignNode1" presStyleIdx="5" presStyleCnt="7"/>
      <dgm:spPr/>
    </dgm:pt>
    <dgm:pt modelId="{96215DB3-1C85-4907-896E-1D1F6111108A}" type="pres">
      <dgm:prSet presAssocID="{7B60FA01-2307-4E2C-ACE3-CB5BFB137249}" presName="parallelogram7" presStyleLbl="alignNode1" presStyleIdx="6" presStyleCnt="7"/>
      <dgm:spPr/>
    </dgm:pt>
  </dgm:ptLst>
  <dgm:cxnLst>
    <dgm:cxn modelId="{55AD5813-7F23-3447-A54B-692878F8FA7A}" type="presOf" srcId="{7B60FA01-2307-4E2C-ACE3-CB5BFB137249}" destId="{838C5A41-F6C4-433F-B97E-E5EA7A00B32D}" srcOrd="0" destOrd="0" presId="urn:microsoft.com/office/officeart/2008/layout/VerticalAccentList"/>
    <dgm:cxn modelId="{0C69A0C1-27F1-4B85-B5BE-C0C47F2F7AC3}" srcId="{E7D72698-E20E-4B2F-9695-35A130BE7F47}" destId="{7B60FA01-2307-4E2C-ACE3-CB5BFB137249}" srcOrd="0" destOrd="0" parTransId="{5300DB7A-BADE-47D7-A9A7-7350FA46000C}" sibTransId="{A895E39F-BC6E-40E5-A1F4-92ECB80FA923}"/>
    <dgm:cxn modelId="{48ADBDC4-CC45-5B4B-A0F0-569E96BFC7F6}" type="presOf" srcId="{E7D72698-E20E-4B2F-9695-35A130BE7F47}" destId="{932E9064-FF1E-448E-9470-234F56439588}" srcOrd="0" destOrd="0" presId="urn:microsoft.com/office/officeart/2008/layout/VerticalAccentList"/>
    <dgm:cxn modelId="{1948231A-F3D0-D644-97AB-9256E0AD09D3}" type="presParOf" srcId="{932E9064-FF1E-448E-9470-234F56439588}" destId="{E2763525-3794-42B1-8D08-356F03DBEC4C}" srcOrd="0" destOrd="0" presId="urn:microsoft.com/office/officeart/2008/layout/VerticalAccentList"/>
    <dgm:cxn modelId="{42A154ED-AE1A-A548-B167-2D58AA974E56}" type="presParOf" srcId="{E2763525-3794-42B1-8D08-356F03DBEC4C}" destId="{838C5A41-F6C4-433F-B97E-E5EA7A00B32D}" srcOrd="0" destOrd="0" presId="urn:microsoft.com/office/officeart/2008/layout/VerticalAccentList"/>
    <dgm:cxn modelId="{A3B211DD-DDDC-674F-BF31-9DD3FB5020B8}" type="presParOf" srcId="{932E9064-FF1E-448E-9470-234F56439588}" destId="{280CC76C-6B23-49DB-8E79-7311331FD45B}" srcOrd="1" destOrd="0" presId="urn:microsoft.com/office/officeart/2008/layout/VerticalAccentList"/>
    <dgm:cxn modelId="{A3BCD8B6-9709-E144-99BB-283067A16223}" type="presParOf" srcId="{280CC76C-6B23-49DB-8E79-7311331FD45B}" destId="{A86E4532-9F38-4D1B-A3B3-40496DD1B5CB}" srcOrd="0" destOrd="0" presId="urn:microsoft.com/office/officeart/2008/layout/VerticalAccentList"/>
    <dgm:cxn modelId="{3FF0584B-3BF9-FB45-9112-02B4C6516BDD}" type="presParOf" srcId="{280CC76C-6B23-49DB-8E79-7311331FD45B}" destId="{7EC3BE1D-3C03-416C-837A-4C8B96BF4D66}" srcOrd="1" destOrd="0" presId="urn:microsoft.com/office/officeart/2008/layout/VerticalAccentList"/>
    <dgm:cxn modelId="{FDC66021-57F9-5A45-8196-001D9A8456E6}" type="presParOf" srcId="{280CC76C-6B23-49DB-8E79-7311331FD45B}" destId="{0508C2E0-5059-43A0-BEE1-CE962E785539}" srcOrd="2" destOrd="0" presId="urn:microsoft.com/office/officeart/2008/layout/VerticalAccentList"/>
    <dgm:cxn modelId="{77E49F94-68A6-E542-A5C1-AEEE4505B457}" type="presParOf" srcId="{280CC76C-6B23-49DB-8E79-7311331FD45B}" destId="{586BD1A9-0F98-4CAC-A9FC-47D57A1BECD0}" srcOrd="3" destOrd="0" presId="urn:microsoft.com/office/officeart/2008/layout/VerticalAccentList"/>
    <dgm:cxn modelId="{1A4BDB17-E225-7847-AD2A-592C3201F5FE}" type="presParOf" srcId="{280CC76C-6B23-49DB-8E79-7311331FD45B}" destId="{50987FDD-8066-4442-9084-7F64A44BAA5E}" srcOrd="4" destOrd="0" presId="urn:microsoft.com/office/officeart/2008/layout/VerticalAccentList"/>
    <dgm:cxn modelId="{133A421A-C444-BD47-AD57-FA7E8A383EBC}" type="presParOf" srcId="{280CC76C-6B23-49DB-8E79-7311331FD45B}" destId="{B1D7ECC1-D9D0-4D73-A504-6A4C38BECDBA}" srcOrd="5" destOrd="0" presId="urn:microsoft.com/office/officeart/2008/layout/VerticalAccentList"/>
    <dgm:cxn modelId="{6B642B9B-3ED4-044A-99B7-F65BC87F2A74}" type="presParOf" srcId="{280CC76C-6B23-49DB-8E79-7311331FD45B}" destId="{96215DB3-1C85-4907-896E-1D1F6111108A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EFE386-9D8C-4695-9988-F5CB545B5B6A}" type="doc">
      <dgm:prSet loTypeId="urn:microsoft.com/office/officeart/2008/layout/VerticalCurvedList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137E7579-1713-4D29-827B-C992CD84816F}">
      <dgm:prSet/>
      <dgm:spPr/>
      <dgm:t>
        <a:bodyPr/>
        <a:lstStyle/>
        <a:p>
          <a:r>
            <a:rPr lang="fi-FI" dirty="0">
              <a:solidFill>
                <a:schemeClr val="bg1"/>
              </a:solidFill>
              <a:latin typeface="Comic Sans MS" panose="030F0702030302020204" pitchFamily="66" charset="0"/>
            </a:rPr>
            <a:t>* </a:t>
          </a:r>
          <a:r>
            <a:rPr lang="fi-FI" dirty="0" err="1">
              <a:solidFill>
                <a:schemeClr val="bg1"/>
              </a:solidFill>
              <a:latin typeface="Comic Sans MS" panose="030F0702030302020204" pitchFamily="66" charset="0"/>
            </a:rPr>
            <a:t>Harvesting</a:t>
          </a:r>
          <a:r>
            <a:rPr lang="fi-FI" dirty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r>
            <a:rPr lang="fi-FI" dirty="0" err="1">
              <a:solidFill>
                <a:schemeClr val="bg1"/>
              </a:solidFill>
              <a:latin typeface="Comic Sans MS" panose="030F0702030302020204" pitchFamily="66" charset="0"/>
            </a:rPr>
            <a:t>pumpkins</a:t>
          </a:r>
          <a:r>
            <a:rPr lang="fi-FI" dirty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</a:p>
      </dgm:t>
    </dgm:pt>
    <dgm:pt modelId="{1AB98072-6BB3-4BD6-A846-390219187172}" type="parTrans" cxnId="{C953A9BB-011C-4E93-9D38-0EDB8085567E}">
      <dgm:prSet/>
      <dgm:spPr/>
      <dgm:t>
        <a:bodyPr/>
        <a:lstStyle/>
        <a:p>
          <a:endParaRPr lang="fi-FI"/>
        </a:p>
      </dgm:t>
    </dgm:pt>
    <dgm:pt modelId="{78A4640E-D85A-4396-9C13-E3FA8CC6C96E}" type="sibTrans" cxnId="{C953A9BB-011C-4E93-9D38-0EDB8085567E}">
      <dgm:prSet/>
      <dgm:spPr/>
      <dgm:t>
        <a:bodyPr/>
        <a:lstStyle/>
        <a:p>
          <a:endParaRPr lang="fi-FI"/>
        </a:p>
      </dgm:t>
    </dgm:pt>
    <dgm:pt modelId="{EF1912D8-1F66-4172-BB9D-BA63489A8EC5}">
      <dgm:prSet/>
      <dgm:spPr/>
      <dgm:t>
        <a:bodyPr/>
        <a:lstStyle/>
        <a:p>
          <a:endParaRPr lang="fi-FI"/>
        </a:p>
      </dgm:t>
    </dgm:pt>
    <dgm:pt modelId="{2E6EEEDD-88FB-40A1-B321-184FE60C7D7E}" type="parTrans" cxnId="{94D9F6AD-6CEF-4989-A710-DF8764DA4225}">
      <dgm:prSet/>
      <dgm:spPr/>
      <dgm:t>
        <a:bodyPr/>
        <a:lstStyle/>
        <a:p>
          <a:endParaRPr lang="fi-FI"/>
        </a:p>
      </dgm:t>
    </dgm:pt>
    <dgm:pt modelId="{7F79EE5B-4E12-4D82-8684-139F436F5C9A}" type="sibTrans" cxnId="{94D9F6AD-6CEF-4989-A710-DF8764DA4225}">
      <dgm:prSet/>
      <dgm:spPr/>
      <dgm:t>
        <a:bodyPr/>
        <a:lstStyle/>
        <a:p>
          <a:endParaRPr lang="fi-FI"/>
        </a:p>
      </dgm:t>
    </dgm:pt>
    <dgm:pt modelId="{7A153697-4249-4521-B067-A19EA82A88C9}">
      <dgm:prSet/>
      <dgm:spPr/>
      <dgm:t>
        <a:bodyPr/>
        <a:lstStyle/>
        <a:p>
          <a:r>
            <a:rPr lang="fi-FI" dirty="0">
              <a:solidFill>
                <a:schemeClr val="bg1"/>
              </a:solidFill>
              <a:latin typeface="Comic Sans MS" panose="030F0702030302020204" pitchFamily="66" charset="0"/>
            </a:rPr>
            <a:t>* The school themeday Makosa </a:t>
          </a:r>
        </a:p>
      </dgm:t>
    </dgm:pt>
    <dgm:pt modelId="{C67F2904-6017-4841-A2DA-D3A2AC61BAA5}" type="parTrans" cxnId="{4C2FC2B5-6935-4371-99E5-D658AA3AB285}">
      <dgm:prSet/>
      <dgm:spPr/>
      <dgm:t>
        <a:bodyPr/>
        <a:lstStyle/>
        <a:p>
          <a:endParaRPr lang="fi-FI"/>
        </a:p>
      </dgm:t>
    </dgm:pt>
    <dgm:pt modelId="{B70BD6EB-9E2E-470F-8E8A-FB60833A2EB1}" type="sibTrans" cxnId="{4C2FC2B5-6935-4371-99E5-D658AA3AB285}">
      <dgm:prSet/>
      <dgm:spPr/>
      <dgm:t>
        <a:bodyPr/>
        <a:lstStyle/>
        <a:p>
          <a:endParaRPr lang="fi-FI"/>
        </a:p>
      </dgm:t>
    </dgm:pt>
    <dgm:pt modelId="{CAA1BC33-D4BD-4C34-A6D5-D2B5FC55AA1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Comic Sans MS" panose="030F0702030302020204" pitchFamily="66" charset="0"/>
            </a:rPr>
            <a:t>Taking care of the compost </a:t>
          </a:r>
        </a:p>
      </dgm:t>
    </dgm:pt>
    <dgm:pt modelId="{D4BB3EBC-8311-4BB5-8953-87D16FE24FDA}" type="parTrans" cxnId="{E0132EC0-16A2-4236-AE3F-F16E8E678D62}">
      <dgm:prSet/>
      <dgm:spPr/>
      <dgm:t>
        <a:bodyPr/>
        <a:lstStyle/>
        <a:p>
          <a:endParaRPr lang="fi-FI"/>
        </a:p>
      </dgm:t>
    </dgm:pt>
    <dgm:pt modelId="{65B1D386-CAB5-4BB4-9040-2861605B4C23}" type="sibTrans" cxnId="{E0132EC0-16A2-4236-AE3F-F16E8E678D62}">
      <dgm:prSet/>
      <dgm:spPr/>
      <dgm:t>
        <a:bodyPr/>
        <a:lstStyle/>
        <a:p>
          <a:endParaRPr lang="fi-FI"/>
        </a:p>
      </dgm:t>
    </dgm:pt>
    <dgm:pt modelId="{E602B020-3980-4621-9CF2-0FFC7C3E386E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Comic Sans MS" panose="030F0702030302020204" pitchFamily="66" charset="0"/>
            </a:rPr>
            <a:t>Washing the sapling growing space with a pressure washer </a:t>
          </a:r>
        </a:p>
      </dgm:t>
    </dgm:pt>
    <dgm:pt modelId="{5350260D-88FA-420D-8D83-AEE92E9A38D6}" type="parTrans" cxnId="{D73D90F5-5DAC-4F3A-BA4D-5D4A1A59C373}">
      <dgm:prSet/>
      <dgm:spPr/>
      <dgm:t>
        <a:bodyPr/>
        <a:lstStyle/>
        <a:p>
          <a:endParaRPr lang="fi-FI"/>
        </a:p>
      </dgm:t>
    </dgm:pt>
    <dgm:pt modelId="{CE33BA47-1411-4E48-8FB8-C94E70FD42F0}" type="sibTrans" cxnId="{D73D90F5-5DAC-4F3A-BA4D-5D4A1A59C373}">
      <dgm:prSet/>
      <dgm:spPr/>
      <dgm:t>
        <a:bodyPr/>
        <a:lstStyle/>
        <a:p>
          <a:endParaRPr lang="fi-FI"/>
        </a:p>
      </dgm:t>
    </dgm:pt>
    <dgm:pt modelId="{C9CFBFA7-5311-4FE8-9FD7-036B532F3F29}">
      <dgm:prSet/>
      <dgm:spPr/>
      <dgm:t>
        <a:bodyPr/>
        <a:lstStyle/>
        <a:p>
          <a:r>
            <a:rPr lang="fi-FI" dirty="0">
              <a:solidFill>
                <a:schemeClr val="bg1"/>
              </a:solidFill>
              <a:latin typeface="Comic Sans MS" panose="030F0702030302020204" pitchFamily="66" charset="0"/>
            </a:rPr>
            <a:t>General maintenance </a:t>
          </a:r>
        </a:p>
      </dgm:t>
    </dgm:pt>
    <dgm:pt modelId="{731AA408-44AA-4F23-BD78-3FBD61D99AC2}" type="parTrans" cxnId="{1230D53C-E677-4839-AAD3-5BA1B947E3FE}">
      <dgm:prSet/>
      <dgm:spPr/>
      <dgm:t>
        <a:bodyPr/>
        <a:lstStyle/>
        <a:p>
          <a:endParaRPr lang="fi-FI"/>
        </a:p>
      </dgm:t>
    </dgm:pt>
    <dgm:pt modelId="{61A9FD8B-4A07-414F-A3A8-48FC0B848668}" type="sibTrans" cxnId="{1230D53C-E677-4839-AAD3-5BA1B947E3FE}">
      <dgm:prSet/>
      <dgm:spPr/>
      <dgm:t>
        <a:bodyPr/>
        <a:lstStyle/>
        <a:p>
          <a:endParaRPr lang="fi-FI"/>
        </a:p>
      </dgm:t>
    </dgm:pt>
    <dgm:pt modelId="{F75DD362-B076-4C0C-AE12-A09A25671B3C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  <a:latin typeface="Comic Sans MS" panose="030F0702030302020204" pitchFamily="66" charset="0"/>
            </a:rPr>
            <a:t>Collecting material for christmas decorations </a:t>
          </a:r>
        </a:p>
      </dgm:t>
    </dgm:pt>
    <dgm:pt modelId="{54FDF8B7-26B9-4C29-AC92-BAB2B3DB5061}" type="parTrans" cxnId="{AE6DA0FD-0A17-44CB-838E-4079980E7107}">
      <dgm:prSet/>
      <dgm:spPr/>
      <dgm:t>
        <a:bodyPr/>
        <a:lstStyle/>
        <a:p>
          <a:endParaRPr lang="fi-FI"/>
        </a:p>
      </dgm:t>
    </dgm:pt>
    <dgm:pt modelId="{D03DD2A1-9B4E-4C7E-8717-D17C046002B4}" type="sibTrans" cxnId="{AE6DA0FD-0A17-44CB-838E-4079980E7107}">
      <dgm:prSet/>
      <dgm:spPr/>
      <dgm:t>
        <a:bodyPr/>
        <a:lstStyle/>
        <a:p>
          <a:endParaRPr lang="fi-FI"/>
        </a:p>
      </dgm:t>
    </dgm:pt>
    <dgm:pt modelId="{A534E5D4-AECB-4B87-8AA5-729C59029233}">
      <dgm:prSet/>
      <dgm:spPr/>
      <dgm:t>
        <a:bodyPr/>
        <a:lstStyle/>
        <a:p>
          <a:r>
            <a:rPr lang="en-US" dirty="0" err="1">
              <a:solidFill>
                <a:schemeClr val="bg1"/>
              </a:solidFill>
              <a:latin typeface="Comic Sans MS" panose="030F0702030302020204" pitchFamily="66" charset="0"/>
            </a:rPr>
            <a:t>Projectwork</a:t>
          </a:r>
          <a:r>
            <a:rPr lang="en-US" dirty="0">
              <a:solidFill>
                <a:schemeClr val="bg1"/>
              </a:solidFill>
              <a:latin typeface="Comic Sans MS" panose="030F0702030302020204" pitchFamily="66" charset="0"/>
            </a:rPr>
            <a:t> with Lithuania, The Sapling Academy </a:t>
          </a:r>
        </a:p>
      </dgm:t>
    </dgm:pt>
    <dgm:pt modelId="{C5412099-C8B8-433C-B4D4-65C70D40CC71}" type="parTrans" cxnId="{D4BED2D7-28B9-46F4-A479-C31B6CE2A34A}">
      <dgm:prSet/>
      <dgm:spPr/>
      <dgm:t>
        <a:bodyPr/>
        <a:lstStyle/>
        <a:p>
          <a:endParaRPr lang="fi-FI"/>
        </a:p>
      </dgm:t>
    </dgm:pt>
    <dgm:pt modelId="{DDC4AC6A-50FD-4DF6-A3C5-C468660B1576}" type="sibTrans" cxnId="{D4BED2D7-28B9-46F4-A479-C31B6CE2A34A}">
      <dgm:prSet/>
      <dgm:spPr/>
      <dgm:t>
        <a:bodyPr/>
        <a:lstStyle/>
        <a:p>
          <a:endParaRPr lang="fi-FI"/>
        </a:p>
      </dgm:t>
    </dgm:pt>
    <dgm:pt modelId="{EE9F7F8E-F0D8-4D77-B93E-C16F91CC55FA}">
      <dgm:prSet/>
      <dgm:spPr/>
      <dgm:t>
        <a:bodyPr/>
        <a:lstStyle/>
        <a:p>
          <a:endParaRPr lang="fi-FI"/>
        </a:p>
      </dgm:t>
    </dgm:pt>
    <dgm:pt modelId="{5950A74B-B872-4037-A2BA-F08452E8CDA9}" type="parTrans" cxnId="{B8B9E0E3-6AF0-4C7C-BB9B-66FEB5678084}">
      <dgm:prSet/>
      <dgm:spPr/>
      <dgm:t>
        <a:bodyPr/>
        <a:lstStyle/>
        <a:p>
          <a:endParaRPr lang="fi-FI"/>
        </a:p>
      </dgm:t>
    </dgm:pt>
    <dgm:pt modelId="{BFC67331-13C1-4B87-874F-68E91E175878}" type="sibTrans" cxnId="{B8B9E0E3-6AF0-4C7C-BB9B-66FEB5678084}">
      <dgm:prSet/>
      <dgm:spPr/>
      <dgm:t>
        <a:bodyPr/>
        <a:lstStyle/>
        <a:p>
          <a:endParaRPr lang="fi-FI"/>
        </a:p>
      </dgm:t>
    </dgm:pt>
    <dgm:pt modelId="{0A4B4E7D-5134-4A1F-BFA5-5D4ACC0C81DD}" type="pres">
      <dgm:prSet presAssocID="{71EFE386-9D8C-4695-9988-F5CB545B5B6A}" presName="Name0" presStyleCnt="0">
        <dgm:presLayoutVars>
          <dgm:chMax val="7"/>
          <dgm:chPref val="7"/>
          <dgm:dir/>
        </dgm:presLayoutVars>
      </dgm:prSet>
      <dgm:spPr/>
    </dgm:pt>
    <dgm:pt modelId="{E33A26AC-D594-45A8-A090-826E111F8AFC}" type="pres">
      <dgm:prSet presAssocID="{71EFE386-9D8C-4695-9988-F5CB545B5B6A}" presName="Name1" presStyleCnt="0"/>
      <dgm:spPr/>
    </dgm:pt>
    <dgm:pt modelId="{04076C41-50CE-483B-B05E-0F4941ACD0C3}" type="pres">
      <dgm:prSet presAssocID="{71EFE386-9D8C-4695-9988-F5CB545B5B6A}" presName="cycle" presStyleCnt="0"/>
      <dgm:spPr/>
    </dgm:pt>
    <dgm:pt modelId="{DC71E187-0159-47C7-A54C-14F8D7AD5047}" type="pres">
      <dgm:prSet presAssocID="{71EFE386-9D8C-4695-9988-F5CB545B5B6A}" presName="srcNode" presStyleLbl="node1" presStyleIdx="0" presStyleCnt="7"/>
      <dgm:spPr/>
    </dgm:pt>
    <dgm:pt modelId="{0DBFB814-8CA4-4362-81AC-77D4185ABED4}" type="pres">
      <dgm:prSet presAssocID="{71EFE386-9D8C-4695-9988-F5CB545B5B6A}" presName="conn" presStyleLbl="parChTrans1D2" presStyleIdx="0" presStyleCnt="1"/>
      <dgm:spPr/>
    </dgm:pt>
    <dgm:pt modelId="{AFF6FDF8-7E01-4337-BCF5-0CF10342AF1C}" type="pres">
      <dgm:prSet presAssocID="{71EFE386-9D8C-4695-9988-F5CB545B5B6A}" presName="extraNode" presStyleLbl="node1" presStyleIdx="0" presStyleCnt="7"/>
      <dgm:spPr/>
    </dgm:pt>
    <dgm:pt modelId="{274BE1AF-F17F-4AC2-8B15-3D20CB36919E}" type="pres">
      <dgm:prSet presAssocID="{71EFE386-9D8C-4695-9988-F5CB545B5B6A}" presName="dstNode" presStyleLbl="node1" presStyleIdx="0" presStyleCnt="7"/>
      <dgm:spPr/>
    </dgm:pt>
    <dgm:pt modelId="{95AFFC1C-AE28-4EDB-B9A0-CF6858F78AC5}" type="pres">
      <dgm:prSet presAssocID="{137E7579-1713-4D29-827B-C992CD84816F}" presName="text_1" presStyleLbl="node1" presStyleIdx="0" presStyleCnt="7">
        <dgm:presLayoutVars>
          <dgm:bulletEnabled val="1"/>
        </dgm:presLayoutVars>
      </dgm:prSet>
      <dgm:spPr/>
    </dgm:pt>
    <dgm:pt modelId="{A10D4243-7583-4345-A5B6-009EAB5329AB}" type="pres">
      <dgm:prSet presAssocID="{137E7579-1713-4D29-827B-C992CD84816F}" presName="accent_1" presStyleCnt="0"/>
      <dgm:spPr/>
    </dgm:pt>
    <dgm:pt modelId="{0D70DCA6-0E89-4CF6-9540-B6EAD2815461}" type="pres">
      <dgm:prSet presAssocID="{137E7579-1713-4D29-827B-C992CD84816F}" presName="accentRepeatNode" presStyleLbl="solidFgAcc1" presStyleIdx="0" presStyleCnt="7"/>
      <dgm:spPr/>
    </dgm:pt>
    <dgm:pt modelId="{73084A49-79C4-44AD-B2F2-120FA78030F8}" type="pres">
      <dgm:prSet presAssocID="{7A153697-4249-4521-B067-A19EA82A88C9}" presName="text_2" presStyleLbl="node1" presStyleIdx="1" presStyleCnt="7">
        <dgm:presLayoutVars>
          <dgm:bulletEnabled val="1"/>
        </dgm:presLayoutVars>
      </dgm:prSet>
      <dgm:spPr/>
    </dgm:pt>
    <dgm:pt modelId="{76692C45-A3AD-4524-90FC-1222771C9F57}" type="pres">
      <dgm:prSet presAssocID="{7A153697-4249-4521-B067-A19EA82A88C9}" presName="accent_2" presStyleCnt="0"/>
      <dgm:spPr/>
    </dgm:pt>
    <dgm:pt modelId="{38410AFE-EE88-401A-99F0-A6D640CB920E}" type="pres">
      <dgm:prSet presAssocID="{7A153697-4249-4521-B067-A19EA82A88C9}" presName="accentRepeatNode" presStyleLbl="solidFgAcc1" presStyleIdx="1" presStyleCnt="7"/>
      <dgm:spPr/>
    </dgm:pt>
    <dgm:pt modelId="{4E6055B3-B6F7-4B95-AAD0-FD58E04A2C88}" type="pres">
      <dgm:prSet presAssocID="{CAA1BC33-D4BD-4C34-A6D5-D2B5FC55AA1E}" presName="text_3" presStyleLbl="node1" presStyleIdx="2" presStyleCnt="7">
        <dgm:presLayoutVars>
          <dgm:bulletEnabled val="1"/>
        </dgm:presLayoutVars>
      </dgm:prSet>
      <dgm:spPr/>
    </dgm:pt>
    <dgm:pt modelId="{53FFDAC8-BEED-420B-8F1B-439FF907D493}" type="pres">
      <dgm:prSet presAssocID="{CAA1BC33-D4BD-4C34-A6D5-D2B5FC55AA1E}" presName="accent_3" presStyleCnt="0"/>
      <dgm:spPr/>
    </dgm:pt>
    <dgm:pt modelId="{38C02CCF-6035-4621-9DD2-644CEA8BCA42}" type="pres">
      <dgm:prSet presAssocID="{CAA1BC33-D4BD-4C34-A6D5-D2B5FC55AA1E}" presName="accentRepeatNode" presStyleLbl="solidFgAcc1" presStyleIdx="2" presStyleCnt="7"/>
      <dgm:spPr/>
    </dgm:pt>
    <dgm:pt modelId="{DBA5FDFE-69F9-4966-A53F-E68BC671B9E5}" type="pres">
      <dgm:prSet presAssocID="{E602B020-3980-4621-9CF2-0FFC7C3E386E}" presName="text_4" presStyleLbl="node1" presStyleIdx="3" presStyleCnt="7">
        <dgm:presLayoutVars>
          <dgm:bulletEnabled val="1"/>
        </dgm:presLayoutVars>
      </dgm:prSet>
      <dgm:spPr/>
    </dgm:pt>
    <dgm:pt modelId="{3AAD97F4-DF61-4B3A-BE6C-1C4FE4D83721}" type="pres">
      <dgm:prSet presAssocID="{E602B020-3980-4621-9CF2-0FFC7C3E386E}" presName="accent_4" presStyleCnt="0"/>
      <dgm:spPr/>
    </dgm:pt>
    <dgm:pt modelId="{9135B7AF-ECE0-43FD-864E-B087BA324AF3}" type="pres">
      <dgm:prSet presAssocID="{E602B020-3980-4621-9CF2-0FFC7C3E386E}" presName="accentRepeatNode" presStyleLbl="solidFgAcc1" presStyleIdx="3" presStyleCnt="7"/>
      <dgm:spPr/>
    </dgm:pt>
    <dgm:pt modelId="{5F2E8273-6934-45D8-8C04-79F4BAAF971C}" type="pres">
      <dgm:prSet presAssocID="{C9CFBFA7-5311-4FE8-9FD7-036B532F3F29}" presName="text_5" presStyleLbl="node1" presStyleIdx="4" presStyleCnt="7">
        <dgm:presLayoutVars>
          <dgm:bulletEnabled val="1"/>
        </dgm:presLayoutVars>
      </dgm:prSet>
      <dgm:spPr/>
    </dgm:pt>
    <dgm:pt modelId="{53EEA613-9EDD-4329-96BA-8D71F53E6DD6}" type="pres">
      <dgm:prSet presAssocID="{C9CFBFA7-5311-4FE8-9FD7-036B532F3F29}" presName="accent_5" presStyleCnt="0"/>
      <dgm:spPr/>
    </dgm:pt>
    <dgm:pt modelId="{2BF6A1C5-6D68-4710-BB45-933498B934FA}" type="pres">
      <dgm:prSet presAssocID="{C9CFBFA7-5311-4FE8-9FD7-036B532F3F29}" presName="accentRepeatNode" presStyleLbl="solidFgAcc1" presStyleIdx="4" presStyleCnt="7"/>
      <dgm:spPr/>
    </dgm:pt>
    <dgm:pt modelId="{3493654E-7552-4458-A996-CB73C5B16CE8}" type="pres">
      <dgm:prSet presAssocID="{F75DD362-B076-4C0C-AE12-A09A25671B3C}" presName="text_6" presStyleLbl="node1" presStyleIdx="5" presStyleCnt="7">
        <dgm:presLayoutVars>
          <dgm:bulletEnabled val="1"/>
        </dgm:presLayoutVars>
      </dgm:prSet>
      <dgm:spPr/>
    </dgm:pt>
    <dgm:pt modelId="{E691F5D2-216E-4988-97C5-EA1BF8061396}" type="pres">
      <dgm:prSet presAssocID="{F75DD362-B076-4C0C-AE12-A09A25671B3C}" presName="accent_6" presStyleCnt="0"/>
      <dgm:spPr/>
    </dgm:pt>
    <dgm:pt modelId="{F4BA47C7-79F9-4DA5-88F2-8DD21B915785}" type="pres">
      <dgm:prSet presAssocID="{F75DD362-B076-4C0C-AE12-A09A25671B3C}" presName="accentRepeatNode" presStyleLbl="solidFgAcc1" presStyleIdx="5" presStyleCnt="7"/>
      <dgm:spPr/>
    </dgm:pt>
    <dgm:pt modelId="{A206568F-6CE8-48ED-B2FC-5B5CE972A83F}" type="pres">
      <dgm:prSet presAssocID="{A534E5D4-AECB-4B87-8AA5-729C59029233}" presName="text_7" presStyleLbl="node1" presStyleIdx="6" presStyleCnt="7">
        <dgm:presLayoutVars>
          <dgm:bulletEnabled val="1"/>
        </dgm:presLayoutVars>
      </dgm:prSet>
      <dgm:spPr/>
    </dgm:pt>
    <dgm:pt modelId="{94EDB86D-390E-4398-8AB6-3DC038D37CD3}" type="pres">
      <dgm:prSet presAssocID="{A534E5D4-AECB-4B87-8AA5-729C59029233}" presName="accent_7" presStyleCnt="0"/>
      <dgm:spPr/>
    </dgm:pt>
    <dgm:pt modelId="{B3CB2E5B-D4BF-4FDE-8C2F-2923FCFB83DE}" type="pres">
      <dgm:prSet presAssocID="{A534E5D4-AECB-4B87-8AA5-729C59029233}" presName="accentRepeatNode" presStyleLbl="solidFgAcc1" presStyleIdx="6" presStyleCnt="7"/>
      <dgm:spPr/>
    </dgm:pt>
  </dgm:ptLst>
  <dgm:cxnLst>
    <dgm:cxn modelId="{81A420EB-66CD-1343-94BA-590B8EC441FD}" type="presOf" srcId="{E602B020-3980-4621-9CF2-0FFC7C3E386E}" destId="{DBA5FDFE-69F9-4966-A53F-E68BC671B9E5}" srcOrd="0" destOrd="0" presId="urn:microsoft.com/office/officeart/2008/layout/VerticalCurvedList"/>
    <dgm:cxn modelId="{3B4CF31F-1389-104F-8390-E92788491C12}" type="presOf" srcId="{A534E5D4-AECB-4B87-8AA5-729C59029233}" destId="{A206568F-6CE8-48ED-B2FC-5B5CE972A83F}" srcOrd="0" destOrd="0" presId="urn:microsoft.com/office/officeart/2008/layout/VerticalCurvedList"/>
    <dgm:cxn modelId="{8AF54B27-A012-704A-BF6F-A715D936C38D}" type="presOf" srcId="{78A4640E-D85A-4396-9C13-E3FA8CC6C96E}" destId="{0DBFB814-8CA4-4362-81AC-77D4185ABED4}" srcOrd="0" destOrd="0" presId="urn:microsoft.com/office/officeart/2008/layout/VerticalCurvedList"/>
    <dgm:cxn modelId="{0CF23351-1572-954F-B611-EB3598C2B90E}" type="presOf" srcId="{137E7579-1713-4D29-827B-C992CD84816F}" destId="{95AFFC1C-AE28-4EDB-B9A0-CF6858F78AC5}" srcOrd="0" destOrd="0" presId="urn:microsoft.com/office/officeart/2008/layout/VerticalCurvedList"/>
    <dgm:cxn modelId="{4C2FC2B5-6935-4371-99E5-D658AA3AB285}" srcId="{71EFE386-9D8C-4695-9988-F5CB545B5B6A}" destId="{7A153697-4249-4521-B067-A19EA82A88C9}" srcOrd="1" destOrd="0" parTransId="{C67F2904-6017-4841-A2DA-D3A2AC61BAA5}" sibTransId="{B70BD6EB-9E2E-470F-8E8A-FB60833A2EB1}"/>
    <dgm:cxn modelId="{AE6DA0FD-0A17-44CB-838E-4079980E7107}" srcId="{71EFE386-9D8C-4695-9988-F5CB545B5B6A}" destId="{F75DD362-B076-4C0C-AE12-A09A25671B3C}" srcOrd="5" destOrd="0" parTransId="{54FDF8B7-26B9-4C29-AC92-BAB2B3DB5061}" sibTransId="{D03DD2A1-9B4E-4C7E-8717-D17C046002B4}"/>
    <dgm:cxn modelId="{E0132EC0-16A2-4236-AE3F-F16E8E678D62}" srcId="{71EFE386-9D8C-4695-9988-F5CB545B5B6A}" destId="{CAA1BC33-D4BD-4C34-A6D5-D2B5FC55AA1E}" srcOrd="2" destOrd="0" parTransId="{D4BB3EBC-8311-4BB5-8953-87D16FE24FDA}" sibTransId="{65B1D386-CAB5-4BB4-9040-2861605B4C23}"/>
    <dgm:cxn modelId="{83A4950F-3BFB-814E-B724-119A77B031F5}" type="presOf" srcId="{C9CFBFA7-5311-4FE8-9FD7-036B532F3F29}" destId="{5F2E8273-6934-45D8-8C04-79F4BAAF971C}" srcOrd="0" destOrd="0" presId="urn:microsoft.com/office/officeart/2008/layout/VerticalCurvedList"/>
    <dgm:cxn modelId="{D4BED2D7-28B9-46F4-A479-C31B6CE2A34A}" srcId="{71EFE386-9D8C-4695-9988-F5CB545B5B6A}" destId="{A534E5D4-AECB-4B87-8AA5-729C59029233}" srcOrd="6" destOrd="0" parTransId="{C5412099-C8B8-433C-B4D4-65C70D40CC71}" sibTransId="{DDC4AC6A-50FD-4DF6-A3C5-C468660B1576}"/>
    <dgm:cxn modelId="{94D9F6AD-6CEF-4989-A710-DF8764DA4225}" srcId="{71EFE386-9D8C-4695-9988-F5CB545B5B6A}" destId="{EF1912D8-1F66-4172-BB9D-BA63489A8EC5}" srcOrd="8" destOrd="0" parTransId="{2E6EEEDD-88FB-40A1-B321-184FE60C7D7E}" sibTransId="{7F79EE5B-4E12-4D82-8684-139F436F5C9A}"/>
    <dgm:cxn modelId="{1230D53C-E677-4839-AAD3-5BA1B947E3FE}" srcId="{71EFE386-9D8C-4695-9988-F5CB545B5B6A}" destId="{C9CFBFA7-5311-4FE8-9FD7-036B532F3F29}" srcOrd="4" destOrd="0" parTransId="{731AA408-44AA-4F23-BD78-3FBD61D99AC2}" sibTransId="{61A9FD8B-4A07-414F-A3A8-48FC0B848668}"/>
    <dgm:cxn modelId="{C953A9BB-011C-4E93-9D38-0EDB8085567E}" srcId="{71EFE386-9D8C-4695-9988-F5CB545B5B6A}" destId="{137E7579-1713-4D29-827B-C992CD84816F}" srcOrd="0" destOrd="0" parTransId="{1AB98072-6BB3-4BD6-A846-390219187172}" sibTransId="{78A4640E-D85A-4396-9C13-E3FA8CC6C96E}"/>
    <dgm:cxn modelId="{2DE779D8-AB71-0143-A4CF-D1A0B5FBA881}" type="presOf" srcId="{CAA1BC33-D4BD-4C34-A6D5-D2B5FC55AA1E}" destId="{4E6055B3-B6F7-4B95-AAD0-FD58E04A2C88}" srcOrd="0" destOrd="0" presId="urn:microsoft.com/office/officeart/2008/layout/VerticalCurvedList"/>
    <dgm:cxn modelId="{D73D90F5-5DAC-4F3A-BA4D-5D4A1A59C373}" srcId="{71EFE386-9D8C-4695-9988-F5CB545B5B6A}" destId="{E602B020-3980-4621-9CF2-0FFC7C3E386E}" srcOrd="3" destOrd="0" parTransId="{5350260D-88FA-420D-8D83-AEE92E9A38D6}" sibTransId="{CE33BA47-1411-4E48-8FB8-C94E70FD42F0}"/>
    <dgm:cxn modelId="{BBFB5F8D-8446-8045-8886-27BB735B5FE7}" type="presOf" srcId="{71EFE386-9D8C-4695-9988-F5CB545B5B6A}" destId="{0A4B4E7D-5134-4A1F-BFA5-5D4ACC0C81DD}" srcOrd="0" destOrd="0" presId="urn:microsoft.com/office/officeart/2008/layout/VerticalCurvedList"/>
    <dgm:cxn modelId="{5CE166FA-D593-4847-B2BF-B833C264D06B}" type="presOf" srcId="{7A153697-4249-4521-B067-A19EA82A88C9}" destId="{73084A49-79C4-44AD-B2F2-120FA78030F8}" srcOrd="0" destOrd="0" presId="urn:microsoft.com/office/officeart/2008/layout/VerticalCurvedList"/>
    <dgm:cxn modelId="{C14EABAF-2115-D944-BFA2-D6F503993CDD}" type="presOf" srcId="{F75DD362-B076-4C0C-AE12-A09A25671B3C}" destId="{3493654E-7552-4458-A996-CB73C5B16CE8}" srcOrd="0" destOrd="0" presId="urn:microsoft.com/office/officeart/2008/layout/VerticalCurvedList"/>
    <dgm:cxn modelId="{B8B9E0E3-6AF0-4C7C-BB9B-66FEB5678084}" srcId="{71EFE386-9D8C-4695-9988-F5CB545B5B6A}" destId="{EE9F7F8E-F0D8-4D77-B93E-C16F91CC55FA}" srcOrd="7" destOrd="0" parTransId="{5950A74B-B872-4037-A2BA-F08452E8CDA9}" sibTransId="{BFC67331-13C1-4B87-874F-68E91E175878}"/>
    <dgm:cxn modelId="{58BAE068-F0CC-BA45-9FBF-B00927BD7CD2}" type="presParOf" srcId="{0A4B4E7D-5134-4A1F-BFA5-5D4ACC0C81DD}" destId="{E33A26AC-D594-45A8-A090-826E111F8AFC}" srcOrd="0" destOrd="0" presId="urn:microsoft.com/office/officeart/2008/layout/VerticalCurvedList"/>
    <dgm:cxn modelId="{6DA851F9-B3B9-A94E-83EE-268A56F08B1C}" type="presParOf" srcId="{E33A26AC-D594-45A8-A090-826E111F8AFC}" destId="{04076C41-50CE-483B-B05E-0F4941ACD0C3}" srcOrd="0" destOrd="0" presId="urn:microsoft.com/office/officeart/2008/layout/VerticalCurvedList"/>
    <dgm:cxn modelId="{1D066D8C-6BE9-7B41-95B1-5231EBE5921A}" type="presParOf" srcId="{04076C41-50CE-483B-B05E-0F4941ACD0C3}" destId="{DC71E187-0159-47C7-A54C-14F8D7AD5047}" srcOrd="0" destOrd="0" presId="urn:microsoft.com/office/officeart/2008/layout/VerticalCurvedList"/>
    <dgm:cxn modelId="{78C07AE4-1803-6149-818A-24D64F97D7B7}" type="presParOf" srcId="{04076C41-50CE-483B-B05E-0F4941ACD0C3}" destId="{0DBFB814-8CA4-4362-81AC-77D4185ABED4}" srcOrd="1" destOrd="0" presId="urn:microsoft.com/office/officeart/2008/layout/VerticalCurvedList"/>
    <dgm:cxn modelId="{DF1A79B4-9303-4841-9CFE-A3FC44B695FC}" type="presParOf" srcId="{04076C41-50CE-483B-B05E-0F4941ACD0C3}" destId="{AFF6FDF8-7E01-4337-BCF5-0CF10342AF1C}" srcOrd="2" destOrd="0" presId="urn:microsoft.com/office/officeart/2008/layout/VerticalCurvedList"/>
    <dgm:cxn modelId="{06FFC5C3-10C8-3A47-8C46-1DDEED3A87DC}" type="presParOf" srcId="{04076C41-50CE-483B-B05E-0F4941ACD0C3}" destId="{274BE1AF-F17F-4AC2-8B15-3D20CB36919E}" srcOrd="3" destOrd="0" presId="urn:microsoft.com/office/officeart/2008/layout/VerticalCurvedList"/>
    <dgm:cxn modelId="{950BE360-87D0-C141-80FF-67C2C0F824B0}" type="presParOf" srcId="{E33A26AC-D594-45A8-A090-826E111F8AFC}" destId="{95AFFC1C-AE28-4EDB-B9A0-CF6858F78AC5}" srcOrd="1" destOrd="0" presId="urn:microsoft.com/office/officeart/2008/layout/VerticalCurvedList"/>
    <dgm:cxn modelId="{A97CC8A0-C63A-ED4B-B821-EF84969C81E3}" type="presParOf" srcId="{E33A26AC-D594-45A8-A090-826E111F8AFC}" destId="{A10D4243-7583-4345-A5B6-009EAB5329AB}" srcOrd="2" destOrd="0" presId="urn:microsoft.com/office/officeart/2008/layout/VerticalCurvedList"/>
    <dgm:cxn modelId="{9E017CAE-6F51-2941-A0E8-F174676C50D7}" type="presParOf" srcId="{A10D4243-7583-4345-A5B6-009EAB5329AB}" destId="{0D70DCA6-0E89-4CF6-9540-B6EAD2815461}" srcOrd="0" destOrd="0" presId="urn:microsoft.com/office/officeart/2008/layout/VerticalCurvedList"/>
    <dgm:cxn modelId="{A89DA7D5-21DA-7847-9BE3-FB189E930AF1}" type="presParOf" srcId="{E33A26AC-D594-45A8-A090-826E111F8AFC}" destId="{73084A49-79C4-44AD-B2F2-120FA78030F8}" srcOrd="3" destOrd="0" presId="urn:microsoft.com/office/officeart/2008/layout/VerticalCurvedList"/>
    <dgm:cxn modelId="{FF3798C5-205F-9F45-B2EB-34AEF54D1EA8}" type="presParOf" srcId="{E33A26AC-D594-45A8-A090-826E111F8AFC}" destId="{76692C45-A3AD-4524-90FC-1222771C9F57}" srcOrd="4" destOrd="0" presId="urn:microsoft.com/office/officeart/2008/layout/VerticalCurvedList"/>
    <dgm:cxn modelId="{FAD3EF0E-A543-7342-827F-4917A8FBE9BA}" type="presParOf" srcId="{76692C45-A3AD-4524-90FC-1222771C9F57}" destId="{38410AFE-EE88-401A-99F0-A6D640CB920E}" srcOrd="0" destOrd="0" presId="urn:microsoft.com/office/officeart/2008/layout/VerticalCurvedList"/>
    <dgm:cxn modelId="{ABACA354-2670-FC4B-83FA-B1B460A0F9D7}" type="presParOf" srcId="{E33A26AC-D594-45A8-A090-826E111F8AFC}" destId="{4E6055B3-B6F7-4B95-AAD0-FD58E04A2C88}" srcOrd="5" destOrd="0" presId="urn:microsoft.com/office/officeart/2008/layout/VerticalCurvedList"/>
    <dgm:cxn modelId="{FF0BA5F7-2107-A247-8804-564A32AAB40E}" type="presParOf" srcId="{E33A26AC-D594-45A8-A090-826E111F8AFC}" destId="{53FFDAC8-BEED-420B-8F1B-439FF907D493}" srcOrd="6" destOrd="0" presId="urn:microsoft.com/office/officeart/2008/layout/VerticalCurvedList"/>
    <dgm:cxn modelId="{E66C08A7-441F-D84E-ADF4-A2E7518B85B8}" type="presParOf" srcId="{53FFDAC8-BEED-420B-8F1B-439FF907D493}" destId="{38C02CCF-6035-4621-9DD2-644CEA8BCA42}" srcOrd="0" destOrd="0" presId="urn:microsoft.com/office/officeart/2008/layout/VerticalCurvedList"/>
    <dgm:cxn modelId="{788C64C5-A4E4-FC4C-BFCA-BAAC1794B6AC}" type="presParOf" srcId="{E33A26AC-D594-45A8-A090-826E111F8AFC}" destId="{DBA5FDFE-69F9-4966-A53F-E68BC671B9E5}" srcOrd="7" destOrd="0" presId="urn:microsoft.com/office/officeart/2008/layout/VerticalCurvedList"/>
    <dgm:cxn modelId="{E18429F3-6931-4C40-ADDB-36B7890B1F92}" type="presParOf" srcId="{E33A26AC-D594-45A8-A090-826E111F8AFC}" destId="{3AAD97F4-DF61-4B3A-BE6C-1C4FE4D83721}" srcOrd="8" destOrd="0" presId="urn:microsoft.com/office/officeart/2008/layout/VerticalCurvedList"/>
    <dgm:cxn modelId="{6DF4E1CD-B83A-FA4E-A7EB-46A4C84F3CAC}" type="presParOf" srcId="{3AAD97F4-DF61-4B3A-BE6C-1C4FE4D83721}" destId="{9135B7AF-ECE0-43FD-864E-B087BA324AF3}" srcOrd="0" destOrd="0" presId="urn:microsoft.com/office/officeart/2008/layout/VerticalCurvedList"/>
    <dgm:cxn modelId="{82DE38D3-9AAF-9C43-884E-E489A06F9394}" type="presParOf" srcId="{E33A26AC-D594-45A8-A090-826E111F8AFC}" destId="{5F2E8273-6934-45D8-8C04-79F4BAAF971C}" srcOrd="9" destOrd="0" presId="urn:microsoft.com/office/officeart/2008/layout/VerticalCurvedList"/>
    <dgm:cxn modelId="{1E48E9D4-D7D7-7045-BA20-8EF0910945F1}" type="presParOf" srcId="{E33A26AC-D594-45A8-A090-826E111F8AFC}" destId="{53EEA613-9EDD-4329-96BA-8D71F53E6DD6}" srcOrd="10" destOrd="0" presId="urn:microsoft.com/office/officeart/2008/layout/VerticalCurvedList"/>
    <dgm:cxn modelId="{6E4E8D47-00AE-F246-96C0-8E7A9835320B}" type="presParOf" srcId="{53EEA613-9EDD-4329-96BA-8D71F53E6DD6}" destId="{2BF6A1C5-6D68-4710-BB45-933498B934FA}" srcOrd="0" destOrd="0" presId="urn:microsoft.com/office/officeart/2008/layout/VerticalCurvedList"/>
    <dgm:cxn modelId="{BDE68EC5-F867-B848-A466-81FD7A1FF33A}" type="presParOf" srcId="{E33A26AC-D594-45A8-A090-826E111F8AFC}" destId="{3493654E-7552-4458-A996-CB73C5B16CE8}" srcOrd="11" destOrd="0" presId="urn:microsoft.com/office/officeart/2008/layout/VerticalCurvedList"/>
    <dgm:cxn modelId="{A37C8D2B-D086-E144-A313-6DA33C623255}" type="presParOf" srcId="{E33A26AC-D594-45A8-A090-826E111F8AFC}" destId="{E691F5D2-216E-4988-97C5-EA1BF8061396}" srcOrd="12" destOrd="0" presId="urn:microsoft.com/office/officeart/2008/layout/VerticalCurvedList"/>
    <dgm:cxn modelId="{C867B1B7-2F57-A640-B116-0A319660049D}" type="presParOf" srcId="{E691F5D2-216E-4988-97C5-EA1BF8061396}" destId="{F4BA47C7-79F9-4DA5-88F2-8DD21B915785}" srcOrd="0" destOrd="0" presId="urn:microsoft.com/office/officeart/2008/layout/VerticalCurvedList"/>
    <dgm:cxn modelId="{FF137CA8-9418-E942-911D-7938A4F127A0}" type="presParOf" srcId="{E33A26AC-D594-45A8-A090-826E111F8AFC}" destId="{A206568F-6CE8-48ED-B2FC-5B5CE972A83F}" srcOrd="13" destOrd="0" presId="urn:microsoft.com/office/officeart/2008/layout/VerticalCurvedList"/>
    <dgm:cxn modelId="{3BCDA8E0-7B89-BD4D-98DB-08C01909C89C}" type="presParOf" srcId="{E33A26AC-D594-45A8-A090-826E111F8AFC}" destId="{94EDB86D-390E-4398-8AB6-3DC038D37CD3}" srcOrd="14" destOrd="0" presId="urn:microsoft.com/office/officeart/2008/layout/VerticalCurvedList"/>
    <dgm:cxn modelId="{0ABE81BE-A028-774D-A25C-71A7DFC6313F}" type="presParOf" srcId="{94EDB86D-390E-4398-8AB6-3DC038D37CD3}" destId="{B3CB2E5B-D4BF-4FDE-8C2F-2923FCFB83D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F716C7-DAB6-42DF-B242-405CACEA0F0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B2C27ED3-4BF6-41CB-864A-B32024F4099F}">
      <dgm:prSet/>
      <dgm:spPr/>
      <dgm:t>
        <a:bodyPr/>
        <a:lstStyle/>
        <a:p>
          <a:r>
            <a:rPr lang="fi-FI" dirty="0" err="1">
              <a:solidFill>
                <a:schemeClr val="accent3">
                  <a:lumMod val="75000"/>
                </a:schemeClr>
              </a:solidFill>
              <a:latin typeface="Showcard Gothic" panose="04020904020102020604" pitchFamily="82" charset="0"/>
            </a:rPr>
            <a:t>october</a:t>
          </a:r>
          <a:endParaRPr lang="fi-FI" dirty="0">
            <a:solidFill>
              <a:schemeClr val="accent3">
                <a:lumMod val="75000"/>
              </a:schemeClr>
            </a:solidFill>
            <a:latin typeface="Showcard Gothic" panose="04020904020102020604" pitchFamily="82" charset="0"/>
          </a:endParaRPr>
        </a:p>
      </dgm:t>
    </dgm:pt>
    <dgm:pt modelId="{A0B8371C-6663-40A4-8557-CC0B4ABFF8CB}" type="parTrans" cxnId="{5CC4F9C6-6584-4A98-8E55-45EC5FF074D7}">
      <dgm:prSet/>
      <dgm:spPr/>
      <dgm:t>
        <a:bodyPr/>
        <a:lstStyle/>
        <a:p>
          <a:endParaRPr lang="fi-FI"/>
        </a:p>
      </dgm:t>
    </dgm:pt>
    <dgm:pt modelId="{D2533600-5381-4B85-8CCE-97B566EC1F36}" type="sibTrans" cxnId="{5CC4F9C6-6584-4A98-8E55-45EC5FF074D7}">
      <dgm:prSet/>
      <dgm:spPr/>
      <dgm:t>
        <a:bodyPr/>
        <a:lstStyle/>
        <a:p>
          <a:endParaRPr lang="fi-FI"/>
        </a:p>
      </dgm:t>
    </dgm:pt>
    <dgm:pt modelId="{1EF0227B-943C-4888-841E-E9D0E60134D8}" type="pres">
      <dgm:prSet presAssocID="{A2F716C7-DAB6-42DF-B242-405CACEA0F0A}" presName="linear" presStyleCnt="0">
        <dgm:presLayoutVars>
          <dgm:dir/>
          <dgm:animLvl val="lvl"/>
          <dgm:resizeHandles val="exact"/>
        </dgm:presLayoutVars>
      </dgm:prSet>
      <dgm:spPr/>
    </dgm:pt>
    <dgm:pt modelId="{AC6262CA-CE76-4B8C-A37A-B311867F9E2E}" type="pres">
      <dgm:prSet presAssocID="{B2C27ED3-4BF6-41CB-864A-B32024F4099F}" presName="parentLin" presStyleCnt="0"/>
      <dgm:spPr/>
    </dgm:pt>
    <dgm:pt modelId="{4B9E9A51-B69D-456E-9B35-A7FA005070F0}" type="pres">
      <dgm:prSet presAssocID="{B2C27ED3-4BF6-41CB-864A-B32024F4099F}" presName="parentLeftMargin" presStyleLbl="node1" presStyleIdx="0" presStyleCnt="1"/>
      <dgm:spPr/>
    </dgm:pt>
    <dgm:pt modelId="{38AC3C98-FEB6-4534-B2F3-87582206D705}" type="pres">
      <dgm:prSet presAssocID="{B2C27ED3-4BF6-41CB-864A-B32024F4099F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42DB4C6-2A51-48DA-825C-77872CD5719C}" type="pres">
      <dgm:prSet presAssocID="{B2C27ED3-4BF6-41CB-864A-B32024F4099F}" presName="negativeSpace" presStyleCnt="0"/>
      <dgm:spPr/>
    </dgm:pt>
    <dgm:pt modelId="{8DBD114C-3F41-4976-9C16-6B8E1CB5FC5C}" type="pres">
      <dgm:prSet presAssocID="{B2C27ED3-4BF6-41CB-864A-B32024F4099F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8047127F-FE4A-F34D-A639-ED9E8BB966E4}" type="presOf" srcId="{B2C27ED3-4BF6-41CB-864A-B32024F4099F}" destId="{38AC3C98-FEB6-4534-B2F3-87582206D705}" srcOrd="1" destOrd="0" presId="urn:microsoft.com/office/officeart/2005/8/layout/list1"/>
    <dgm:cxn modelId="{DFF9914E-504D-BF48-BBC3-3918B3A6FD78}" type="presOf" srcId="{A2F716C7-DAB6-42DF-B242-405CACEA0F0A}" destId="{1EF0227B-943C-4888-841E-E9D0E60134D8}" srcOrd="0" destOrd="0" presId="urn:microsoft.com/office/officeart/2005/8/layout/list1"/>
    <dgm:cxn modelId="{8820D752-F994-D545-B9FB-706F319803F8}" type="presOf" srcId="{B2C27ED3-4BF6-41CB-864A-B32024F4099F}" destId="{4B9E9A51-B69D-456E-9B35-A7FA005070F0}" srcOrd="0" destOrd="0" presId="urn:microsoft.com/office/officeart/2005/8/layout/list1"/>
    <dgm:cxn modelId="{5CC4F9C6-6584-4A98-8E55-45EC5FF074D7}" srcId="{A2F716C7-DAB6-42DF-B242-405CACEA0F0A}" destId="{B2C27ED3-4BF6-41CB-864A-B32024F4099F}" srcOrd="0" destOrd="0" parTransId="{A0B8371C-6663-40A4-8557-CC0B4ABFF8CB}" sibTransId="{D2533600-5381-4B85-8CCE-97B566EC1F36}"/>
    <dgm:cxn modelId="{BE948571-EEEA-774C-A88B-D7758772DBF9}" type="presParOf" srcId="{1EF0227B-943C-4888-841E-E9D0E60134D8}" destId="{AC6262CA-CE76-4B8C-A37A-B311867F9E2E}" srcOrd="0" destOrd="0" presId="urn:microsoft.com/office/officeart/2005/8/layout/list1"/>
    <dgm:cxn modelId="{3F33DAF2-FB7F-F344-B31B-4A401CD391F0}" type="presParOf" srcId="{AC6262CA-CE76-4B8C-A37A-B311867F9E2E}" destId="{4B9E9A51-B69D-456E-9B35-A7FA005070F0}" srcOrd="0" destOrd="0" presId="urn:microsoft.com/office/officeart/2005/8/layout/list1"/>
    <dgm:cxn modelId="{E58188F9-7B8D-F445-95F9-517EAC6FF66A}" type="presParOf" srcId="{AC6262CA-CE76-4B8C-A37A-B311867F9E2E}" destId="{38AC3C98-FEB6-4534-B2F3-87582206D705}" srcOrd="1" destOrd="0" presId="urn:microsoft.com/office/officeart/2005/8/layout/list1"/>
    <dgm:cxn modelId="{6E7E4DA3-816B-0646-A9BA-C318CB70AB18}" type="presParOf" srcId="{1EF0227B-943C-4888-841E-E9D0E60134D8}" destId="{342DB4C6-2A51-48DA-825C-77872CD5719C}" srcOrd="1" destOrd="0" presId="urn:microsoft.com/office/officeart/2005/8/layout/list1"/>
    <dgm:cxn modelId="{3317B68C-4358-C34C-8DD8-4B03DD60BBAB}" type="presParOf" srcId="{1EF0227B-943C-4888-841E-E9D0E60134D8}" destId="{8DBD114C-3F41-4976-9C16-6B8E1CB5FC5C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07AE31E-B5C1-4052-BC84-171567D8311B}" type="doc">
      <dgm:prSet loTypeId="urn:microsoft.com/office/officeart/2008/layout/Vertical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7C6BE9D2-4972-4232-A388-3B6A2C50463E}">
      <dgm:prSet/>
      <dgm:spPr/>
      <dgm:t>
        <a:bodyPr/>
        <a:lstStyle/>
        <a:p>
          <a:r>
            <a:rPr lang="en-US" dirty="0">
              <a:latin typeface="Elephant" panose="02020904090505020303" pitchFamily="18" charset="0"/>
            </a:rPr>
            <a:t>* </a:t>
          </a:r>
          <a:r>
            <a:rPr lang="en-US" dirty="0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rPr>
            <a:t>Handicrafts, planning and realizing crafts, integration of subjects and pupils of different study years </a:t>
          </a:r>
          <a:endParaRPr lang="fi-FI" dirty="0">
            <a:solidFill>
              <a:schemeClr val="accent6">
                <a:lumMod val="75000"/>
              </a:schemeClr>
            </a:solidFill>
            <a:latin typeface="Elephant" panose="02020904090505020303" pitchFamily="18" charset="0"/>
          </a:endParaRPr>
        </a:p>
      </dgm:t>
    </dgm:pt>
    <dgm:pt modelId="{25EF8921-D9A0-4576-A36C-17A5890E1C6B}" type="parTrans" cxnId="{F61335FE-83DD-4975-AA0B-9DA8BA98936C}">
      <dgm:prSet/>
      <dgm:spPr/>
      <dgm:t>
        <a:bodyPr/>
        <a:lstStyle/>
        <a:p>
          <a:endParaRPr lang="fi-FI"/>
        </a:p>
      </dgm:t>
    </dgm:pt>
    <dgm:pt modelId="{55035C77-1176-420B-B6F0-7A01F4B708F2}" type="sibTrans" cxnId="{F61335FE-83DD-4975-AA0B-9DA8BA98936C}">
      <dgm:prSet/>
      <dgm:spPr/>
      <dgm:t>
        <a:bodyPr/>
        <a:lstStyle/>
        <a:p>
          <a:endParaRPr lang="fi-FI"/>
        </a:p>
      </dgm:t>
    </dgm:pt>
    <dgm:pt modelId="{3BBAD554-E609-41C7-9991-59AD943B89BE}">
      <dgm:prSet/>
      <dgm:spPr/>
      <dgm:t>
        <a:bodyPr/>
        <a:lstStyle/>
        <a:p>
          <a:r>
            <a:rPr lang="fi-FI" dirty="0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rPr>
            <a:t>* </a:t>
          </a:r>
          <a:r>
            <a:rPr lang="fi-FI" dirty="0" err="1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rPr>
            <a:t>Projectwork</a:t>
          </a:r>
          <a:r>
            <a:rPr lang="fi-FI" dirty="0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rPr>
            <a:t> </a:t>
          </a:r>
          <a:r>
            <a:rPr lang="fi-FI" dirty="0" err="1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rPr>
            <a:t>with</a:t>
          </a:r>
          <a:r>
            <a:rPr lang="fi-FI" dirty="0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rPr>
            <a:t> </a:t>
          </a:r>
          <a:r>
            <a:rPr lang="fi-FI" dirty="0" err="1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rPr>
            <a:t>Lithuania</a:t>
          </a:r>
          <a:r>
            <a:rPr lang="fi-FI" dirty="0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rPr>
            <a:t> </a:t>
          </a:r>
        </a:p>
      </dgm:t>
    </dgm:pt>
    <dgm:pt modelId="{3A9E8C60-1AEE-4FA6-8B9C-A232031C142F}" type="parTrans" cxnId="{8B091DDA-C78D-4576-99F9-33584DA43FE4}">
      <dgm:prSet/>
      <dgm:spPr/>
      <dgm:t>
        <a:bodyPr/>
        <a:lstStyle/>
        <a:p>
          <a:endParaRPr lang="fi-FI"/>
        </a:p>
      </dgm:t>
    </dgm:pt>
    <dgm:pt modelId="{15FA4036-3A2D-4622-9F46-D4C68F11FB8B}" type="sibTrans" cxnId="{8B091DDA-C78D-4576-99F9-33584DA43FE4}">
      <dgm:prSet/>
      <dgm:spPr/>
      <dgm:t>
        <a:bodyPr/>
        <a:lstStyle/>
        <a:p>
          <a:endParaRPr lang="fi-FI"/>
        </a:p>
      </dgm:t>
    </dgm:pt>
    <dgm:pt modelId="{7E2D7AA9-C983-491F-BED8-4E24B000AC87}" type="pres">
      <dgm:prSet presAssocID="{607AE31E-B5C1-4052-BC84-171567D8311B}" presName="Name0" presStyleCnt="0">
        <dgm:presLayoutVars>
          <dgm:chMax/>
          <dgm:chPref/>
          <dgm:dir/>
        </dgm:presLayoutVars>
      </dgm:prSet>
      <dgm:spPr/>
    </dgm:pt>
    <dgm:pt modelId="{BEBC7AC4-746F-4404-9847-978F7B2FFE54}" type="pres">
      <dgm:prSet presAssocID="{7C6BE9D2-4972-4232-A388-3B6A2C50463E}" presName="parenttextcomposite" presStyleCnt="0"/>
      <dgm:spPr/>
    </dgm:pt>
    <dgm:pt modelId="{0F691D93-6CDC-4F72-9A99-32C38C35AB36}" type="pres">
      <dgm:prSet presAssocID="{7C6BE9D2-4972-4232-A388-3B6A2C50463E}" presName="parenttext" presStyleLbl="revTx" presStyleIdx="0" presStyleCnt="2">
        <dgm:presLayoutVars>
          <dgm:chMax/>
          <dgm:chPref val="2"/>
          <dgm:bulletEnabled val="1"/>
        </dgm:presLayoutVars>
      </dgm:prSet>
      <dgm:spPr/>
    </dgm:pt>
    <dgm:pt modelId="{BB9C5CA2-FE19-4BC5-97F8-99FDCF49E2A2}" type="pres">
      <dgm:prSet presAssocID="{7C6BE9D2-4972-4232-A388-3B6A2C50463E}" presName="parallelogramComposite" presStyleCnt="0"/>
      <dgm:spPr/>
    </dgm:pt>
    <dgm:pt modelId="{A41B2098-3E1A-4909-BB17-B4B243EF5FB8}" type="pres">
      <dgm:prSet presAssocID="{7C6BE9D2-4972-4232-A388-3B6A2C50463E}" presName="parallelogram1" presStyleLbl="alignNode1" presStyleIdx="0" presStyleCnt="14"/>
      <dgm:spPr/>
    </dgm:pt>
    <dgm:pt modelId="{46A9279B-D629-44AC-88A1-D3B138E8DCDB}" type="pres">
      <dgm:prSet presAssocID="{7C6BE9D2-4972-4232-A388-3B6A2C50463E}" presName="parallelogram2" presStyleLbl="alignNode1" presStyleIdx="1" presStyleCnt="14"/>
      <dgm:spPr/>
    </dgm:pt>
    <dgm:pt modelId="{9A747544-F63D-40B6-BCDC-72999DE034D3}" type="pres">
      <dgm:prSet presAssocID="{7C6BE9D2-4972-4232-A388-3B6A2C50463E}" presName="parallelogram3" presStyleLbl="alignNode1" presStyleIdx="2" presStyleCnt="14"/>
      <dgm:spPr/>
    </dgm:pt>
    <dgm:pt modelId="{B67ACD67-9BED-4D82-B367-58091D6320BE}" type="pres">
      <dgm:prSet presAssocID="{7C6BE9D2-4972-4232-A388-3B6A2C50463E}" presName="parallelogram4" presStyleLbl="alignNode1" presStyleIdx="3" presStyleCnt="14"/>
      <dgm:spPr/>
    </dgm:pt>
    <dgm:pt modelId="{78141F15-C508-4CCF-837D-8A779A22FB45}" type="pres">
      <dgm:prSet presAssocID="{7C6BE9D2-4972-4232-A388-3B6A2C50463E}" presName="parallelogram5" presStyleLbl="alignNode1" presStyleIdx="4" presStyleCnt="14"/>
      <dgm:spPr/>
    </dgm:pt>
    <dgm:pt modelId="{9B844793-BC88-4065-A3FD-C5DB09E1FCCB}" type="pres">
      <dgm:prSet presAssocID="{7C6BE9D2-4972-4232-A388-3B6A2C50463E}" presName="parallelogram6" presStyleLbl="alignNode1" presStyleIdx="5" presStyleCnt="14"/>
      <dgm:spPr/>
    </dgm:pt>
    <dgm:pt modelId="{05DFEE64-5F78-4AD9-9B6D-D21EF0FF9AC0}" type="pres">
      <dgm:prSet presAssocID="{7C6BE9D2-4972-4232-A388-3B6A2C50463E}" presName="parallelogram7" presStyleLbl="alignNode1" presStyleIdx="6" presStyleCnt="14"/>
      <dgm:spPr/>
    </dgm:pt>
    <dgm:pt modelId="{167284C3-181A-4804-BCBE-2487497CF1B4}" type="pres">
      <dgm:prSet presAssocID="{55035C77-1176-420B-B6F0-7A01F4B708F2}" presName="sibTrans" presStyleCnt="0"/>
      <dgm:spPr/>
    </dgm:pt>
    <dgm:pt modelId="{70AC9D46-741D-4C70-B662-1C56AE7B39A4}" type="pres">
      <dgm:prSet presAssocID="{3BBAD554-E609-41C7-9991-59AD943B89BE}" presName="parenttextcomposite" presStyleCnt="0"/>
      <dgm:spPr/>
    </dgm:pt>
    <dgm:pt modelId="{5C7C3B3D-4918-4F85-935E-1347458FF64F}" type="pres">
      <dgm:prSet presAssocID="{3BBAD554-E609-41C7-9991-59AD943B89BE}" presName="parenttext" presStyleLbl="revTx" presStyleIdx="1" presStyleCnt="2">
        <dgm:presLayoutVars>
          <dgm:chMax/>
          <dgm:chPref val="2"/>
          <dgm:bulletEnabled val="1"/>
        </dgm:presLayoutVars>
      </dgm:prSet>
      <dgm:spPr/>
    </dgm:pt>
    <dgm:pt modelId="{EFEFDB2A-7E10-4358-8113-23435F465C9B}" type="pres">
      <dgm:prSet presAssocID="{3BBAD554-E609-41C7-9991-59AD943B89BE}" presName="parallelogramComposite" presStyleCnt="0"/>
      <dgm:spPr/>
    </dgm:pt>
    <dgm:pt modelId="{3694C987-2F27-403A-BD2F-96405FEB0626}" type="pres">
      <dgm:prSet presAssocID="{3BBAD554-E609-41C7-9991-59AD943B89BE}" presName="parallelogram1" presStyleLbl="alignNode1" presStyleIdx="7" presStyleCnt="14"/>
      <dgm:spPr/>
    </dgm:pt>
    <dgm:pt modelId="{3C8E5000-D913-45BA-9C72-77B0309BD53C}" type="pres">
      <dgm:prSet presAssocID="{3BBAD554-E609-41C7-9991-59AD943B89BE}" presName="parallelogram2" presStyleLbl="alignNode1" presStyleIdx="8" presStyleCnt="14"/>
      <dgm:spPr/>
    </dgm:pt>
    <dgm:pt modelId="{FCCE2CE9-9B59-44E0-B6DF-5878B2B08A47}" type="pres">
      <dgm:prSet presAssocID="{3BBAD554-E609-41C7-9991-59AD943B89BE}" presName="parallelogram3" presStyleLbl="alignNode1" presStyleIdx="9" presStyleCnt="14"/>
      <dgm:spPr/>
    </dgm:pt>
    <dgm:pt modelId="{3E039A47-4D52-4C60-B475-5C6B33DEAC94}" type="pres">
      <dgm:prSet presAssocID="{3BBAD554-E609-41C7-9991-59AD943B89BE}" presName="parallelogram4" presStyleLbl="alignNode1" presStyleIdx="10" presStyleCnt="14"/>
      <dgm:spPr/>
    </dgm:pt>
    <dgm:pt modelId="{34ED6215-E388-4101-B63A-7A7EF1F12435}" type="pres">
      <dgm:prSet presAssocID="{3BBAD554-E609-41C7-9991-59AD943B89BE}" presName="parallelogram5" presStyleLbl="alignNode1" presStyleIdx="11" presStyleCnt="14"/>
      <dgm:spPr/>
    </dgm:pt>
    <dgm:pt modelId="{19A4B10C-F4EA-43C2-9D4D-FC906F1E480E}" type="pres">
      <dgm:prSet presAssocID="{3BBAD554-E609-41C7-9991-59AD943B89BE}" presName="parallelogram6" presStyleLbl="alignNode1" presStyleIdx="12" presStyleCnt="14"/>
      <dgm:spPr/>
    </dgm:pt>
    <dgm:pt modelId="{DA25F043-E0CC-4C12-9821-2715A39C618E}" type="pres">
      <dgm:prSet presAssocID="{3BBAD554-E609-41C7-9991-59AD943B89BE}" presName="parallelogram7" presStyleLbl="alignNode1" presStyleIdx="13" presStyleCnt="14"/>
      <dgm:spPr/>
    </dgm:pt>
  </dgm:ptLst>
  <dgm:cxnLst>
    <dgm:cxn modelId="{8B091DDA-C78D-4576-99F9-33584DA43FE4}" srcId="{607AE31E-B5C1-4052-BC84-171567D8311B}" destId="{3BBAD554-E609-41C7-9991-59AD943B89BE}" srcOrd="1" destOrd="0" parTransId="{3A9E8C60-1AEE-4FA6-8B9C-A232031C142F}" sibTransId="{15FA4036-3A2D-4622-9F46-D4C68F11FB8B}"/>
    <dgm:cxn modelId="{F61335FE-83DD-4975-AA0B-9DA8BA98936C}" srcId="{607AE31E-B5C1-4052-BC84-171567D8311B}" destId="{7C6BE9D2-4972-4232-A388-3B6A2C50463E}" srcOrd="0" destOrd="0" parTransId="{25EF8921-D9A0-4576-A36C-17A5890E1C6B}" sibTransId="{55035C77-1176-420B-B6F0-7A01F4B708F2}"/>
    <dgm:cxn modelId="{AA367178-B4E2-924F-809C-32B7E00B0940}" type="presOf" srcId="{7C6BE9D2-4972-4232-A388-3B6A2C50463E}" destId="{0F691D93-6CDC-4F72-9A99-32C38C35AB36}" srcOrd="0" destOrd="0" presId="urn:microsoft.com/office/officeart/2008/layout/VerticalAccentList"/>
    <dgm:cxn modelId="{E364FF86-5A6D-1940-8670-556A53280842}" type="presOf" srcId="{3BBAD554-E609-41C7-9991-59AD943B89BE}" destId="{5C7C3B3D-4918-4F85-935E-1347458FF64F}" srcOrd="0" destOrd="0" presId="urn:microsoft.com/office/officeart/2008/layout/VerticalAccentList"/>
    <dgm:cxn modelId="{5420438B-216F-F74A-8AB3-0311933EFD3B}" type="presOf" srcId="{607AE31E-B5C1-4052-BC84-171567D8311B}" destId="{7E2D7AA9-C983-491F-BED8-4E24B000AC87}" srcOrd="0" destOrd="0" presId="urn:microsoft.com/office/officeart/2008/layout/VerticalAccentList"/>
    <dgm:cxn modelId="{868DD603-23BB-CF42-AB98-C1C618199D35}" type="presParOf" srcId="{7E2D7AA9-C983-491F-BED8-4E24B000AC87}" destId="{BEBC7AC4-746F-4404-9847-978F7B2FFE54}" srcOrd="0" destOrd="0" presId="urn:microsoft.com/office/officeart/2008/layout/VerticalAccentList"/>
    <dgm:cxn modelId="{1E2F03B1-C09D-6D4C-BC77-837B62BC6DAE}" type="presParOf" srcId="{BEBC7AC4-746F-4404-9847-978F7B2FFE54}" destId="{0F691D93-6CDC-4F72-9A99-32C38C35AB36}" srcOrd="0" destOrd="0" presId="urn:microsoft.com/office/officeart/2008/layout/VerticalAccentList"/>
    <dgm:cxn modelId="{9E93ED2F-EC78-3E49-88E6-DF27D0963FF5}" type="presParOf" srcId="{7E2D7AA9-C983-491F-BED8-4E24B000AC87}" destId="{BB9C5CA2-FE19-4BC5-97F8-99FDCF49E2A2}" srcOrd="1" destOrd="0" presId="urn:microsoft.com/office/officeart/2008/layout/VerticalAccentList"/>
    <dgm:cxn modelId="{442B003F-B62C-114B-97DE-3251128FC2C9}" type="presParOf" srcId="{BB9C5CA2-FE19-4BC5-97F8-99FDCF49E2A2}" destId="{A41B2098-3E1A-4909-BB17-B4B243EF5FB8}" srcOrd="0" destOrd="0" presId="urn:microsoft.com/office/officeart/2008/layout/VerticalAccentList"/>
    <dgm:cxn modelId="{81208FD7-D0A0-2146-9DBF-C946DBC253B2}" type="presParOf" srcId="{BB9C5CA2-FE19-4BC5-97F8-99FDCF49E2A2}" destId="{46A9279B-D629-44AC-88A1-D3B138E8DCDB}" srcOrd="1" destOrd="0" presId="urn:microsoft.com/office/officeart/2008/layout/VerticalAccentList"/>
    <dgm:cxn modelId="{86B5BB72-75D1-6C4C-B46A-1E554F7DA212}" type="presParOf" srcId="{BB9C5CA2-FE19-4BC5-97F8-99FDCF49E2A2}" destId="{9A747544-F63D-40B6-BCDC-72999DE034D3}" srcOrd="2" destOrd="0" presId="urn:microsoft.com/office/officeart/2008/layout/VerticalAccentList"/>
    <dgm:cxn modelId="{D9183422-FFC7-9A4D-8FAF-CA68D538A0C2}" type="presParOf" srcId="{BB9C5CA2-FE19-4BC5-97F8-99FDCF49E2A2}" destId="{B67ACD67-9BED-4D82-B367-58091D6320BE}" srcOrd="3" destOrd="0" presId="urn:microsoft.com/office/officeart/2008/layout/VerticalAccentList"/>
    <dgm:cxn modelId="{CEA8F1DA-5358-6F4F-9FC0-06635DA9A467}" type="presParOf" srcId="{BB9C5CA2-FE19-4BC5-97F8-99FDCF49E2A2}" destId="{78141F15-C508-4CCF-837D-8A779A22FB45}" srcOrd="4" destOrd="0" presId="urn:microsoft.com/office/officeart/2008/layout/VerticalAccentList"/>
    <dgm:cxn modelId="{C5A24719-B015-BA4D-8EF3-A1EF333190AE}" type="presParOf" srcId="{BB9C5CA2-FE19-4BC5-97F8-99FDCF49E2A2}" destId="{9B844793-BC88-4065-A3FD-C5DB09E1FCCB}" srcOrd="5" destOrd="0" presId="urn:microsoft.com/office/officeart/2008/layout/VerticalAccentList"/>
    <dgm:cxn modelId="{D8498BF7-70CC-6440-89CE-5D84DF1B3822}" type="presParOf" srcId="{BB9C5CA2-FE19-4BC5-97F8-99FDCF49E2A2}" destId="{05DFEE64-5F78-4AD9-9B6D-D21EF0FF9AC0}" srcOrd="6" destOrd="0" presId="urn:microsoft.com/office/officeart/2008/layout/VerticalAccentList"/>
    <dgm:cxn modelId="{DE209121-D214-9B45-AE10-7401742C8151}" type="presParOf" srcId="{7E2D7AA9-C983-491F-BED8-4E24B000AC87}" destId="{167284C3-181A-4804-BCBE-2487497CF1B4}" srcOrd="2" destOrd="0" presId="urn:microsoft.com/office/officeart/2008/layout/VerticalAccentList"/>
    <dgm:cxn modelId="{A2DD9574-EFDD-D846-ADDB-5A6A8CFE7B97}" type="presParOf" srcId="{7E2D7AA9-C983-491F-BED8-4E24B000AC87}" destId="{70AC9D46-741D-4C70-B662-1C56AE7B39A4}" srcOrd="3" destOrd="0" presId="urn:microsoft.com/office/officeart/2008/layout/VerticalAccentList"/>
    <dgm:cxn modelId="{3EAEB0DF-EE39-084D-87B0-AF1832D205AE}" type="presParOf" srcId="{70AC9D46-741D-4C70-B662-1C56AE7B39A4}" destId="{5C7C3B3D-4918-4F85-935E-1347458FF64F}" srcOrd="0" destOrd="0" presId="urn:microsoft.com/office/officeart/2008/layout/VerticalAccentList"/>
    <dgm:cxn modelId="{E23E9BFA-DAA1-6645-9E0D-9DE3193B770D}" type="presParOf" srcId="{7E2D7AA9-C983-491F-BED8-4E24B000AC87}" destId="{EFEFDB2A-7E10-4358-8113-23435F465C9B}" srcOrd="4" destOrd="0" presId="urn:microsoft.com/office/officeart/2008/layout/VerticalAccentList"/>
    <dgm:cxn modelId="{DC51B2A8-C298-6C4D-80AB-B3ED98E44E2D}" type="presParOf" srcId="{EFEFDB2A-7E10-4358-8113-23435F465C9B}" destId="{3694C987-2F27-403A-BD2F-96405FEB0626}" srcOrd="0" destOrd="0" presId="urn:microsoft.com/office/officeart/2008/layout/VerticalAccentList"/>
    <dgm:cxn modelId="{43147BE4-36EA-B149-8043-12EBABB91409}" type="presParOf" srcId="{EFEFDB2A-7E10-4358-8113-23435F465C9B}" destId="{3C8E5000-D913-45BA-9C72-77B0309BD53C}" srcOrd="1" destOrd="0" presId="urn:microsoft.com/office/officeart/2008/layout/VerticalAccentList"/>
    <dgm:cxn modelId="{F4A17A65-38A7-DC47-BA88-16D38DCDC070}" type="presParOf" srcId="{EFEFDB2A-7E10-4358-8113-23435F465C9B}" destId="{FCCE2CE9-9B59-44E0-B6DF-5878B2B08A47}" srcOrd="2" destOrd="0" presId="urn:microsoft.com/office/officeart/2008/layout/VerticalAccentList"/>
    <dgm:cxn modelId="{4F6BB072-3036-C14A-BE2B-3BA989AC7A2E}" type="presParOf" srcId="{EFEFDB2A-7E10-4358-8113-23435F465C9B}" destId="{3E039A47-4D52-4C60-B475-5C6B33DEAC94}" srcOrd="3" destOrd="0" presId="urn:microsoft.com/office/officeart/2008/layout/VerticalAccentList"/>
    <dgm:cxn modelId="{CFA4E7F7-8E3C-A949-8DB6-EB8CBE07F17C}" type="presParOf" srcId="{EFEFDB2A-7E10-4358-8113-23435F465C9B}" destId="{34ED6215-E388-4101-B63A-7A7EF1F12435}" srcOrd="4" destOrd="0" presId="urn:microsoft.com/office/officeart/2008/layout/VerticalAccentList"/>
    <dgm:cxn modelId="{7E4FC4B8-AB1C-ED40-B86C-381D327E8DBE}" type="presParOf" srcId="{EFEFDB2A-7E10-4358-8113-23435F465C9B}" destId="{19A4B10C-F4EA-43C2-9D4D-FC906F1E480E}" srcOrd="5" destOrd="0" presId="urn:microsoft.com/office/officeart/2008/layout/VerticalAccentList"/>
    <dgm:cxn modelId="{3D5D3826-6056-6B41-94DA-3B60C3676300}" type="presParOf" srcId="{EFEFDB2A-7E10-4358-8113-23435F465C9B}" destId="{DA25F043-E0CC-4C12-9821-2715A39C618E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3762B20-9A72-4138-8404-40D3A020D5AB}" type="doc">
      <dgm:prSet loTypeId="urn:microsoft.com/office/officeart/2005/8/layout/vList6" loCatId="list" qsTypeId="urn:microsoft.com/office/officeart/2005/8/quickstyle/3d3" qsCatId="3D" csTypeId="urn:microsoft.com/office/officeart/2005/8/colors/accent5_5" csCatId="accent5" phldr="1"/>
      <dgm:spPr/>
      <dgm:t>
        <a:bodyPr/>
        <a:lstStyle/>
        <a:p>
          <a:endParaRPr lang="fi-FI"/>
        </a:p>
      </dgm:t>
    </dgm:pt>
    <dgm:pt modelId="{911B7C76-F042-4F34-AC3D-E2300B5EBBF6}">
      <dgm:prSet/>
      <dgm:spPr/>
      <dgm:t>
        <a:bodyPr/>
        <a:lstStyle/>
        <a:p>
          <a:r>
            <a:rPr lang="fi-FI" dirty="0"/>
            <a:t>November</a:t>
          </a:r>
        </a:p>
      </dgm:t>
    </dgm:pt>
    <dgm:pt modelId="{3FFF1545-17D8-4E9C-BFFA-82E52472C124}" type="parTrans" cxnId="{22AA96E7-D973-46D6-849B-E27B17D31FCD}">
      <dgm:prSet/>
      <dgm:spPr/>
      <dgm:t>
        <a:bodyPr/>
        <a:lstStyle/>
        <a:p>
          <a:endParaRPr lang="fi-FI"/>
        </a:p>
      </dgm:t>
    </dgm:pt>
    <dgm:pt modelId="{81DBC701-320B-4210-83B1-97E2412AEE49}" type="sibTrans" cxnId="{22AA96E7-D973-46D6-849B-E27B17D31FCD}">
      <dgm:prSet/>
      <dgm:spPr/>
      <dgm:t>
        <a:bodyPr/>
        <a:lstStyle/>
        <a:p>
          <a:endParaRPr lang="fi-FI"/>
        </a:p>
      </dgm:t>
    </dgm:pt>
    <dgm:pt modelId="{48A6E856-1233-4CD3-8D89-CD2198768028}" type="pres">
      <dgm:prSet presAssocID="{63762B20-9A72-4138-8404-40D3A020D5AB}" presName="Name0" presStyleCnt="0">
        <dgm:presLayoutVars>
          <dgm:dir/>
          <dgm:animLvl val="lvl"/>
          <dgm:resizeHandles/>
        </dgm:presLayoutVars>
      </dgm:prSet>
      <dgm:spPr/>
    </dgm:pt>
    <dgm:pt modelId="{474F14BE-1A74-4920-8662-517333B27CC4}" type="pres">
      <dgm:prSet presAssocID="{911B7C76-F042-4F34-AC3D-E2300B5EBBF6}" presName="linNode" presStyleCnt="0"/>
      <dgm:spPr/>
    </dgm:pt>
    <dgm:pt modelId="{B2F5E825-C681-4B80-8543-18F69B2962D0}" type="pres">
      <dgm:prSet presAssocID="{911B7C76-F042-4F34-AC3D-E2300B5EBBF6}" presName="parentShp" presStyleLbl="node1" presStyleIdx="0" presStyleCnt="1">
        <dgm:presLayoutVars>
          <dgm:bulletEnabled val="1"/>
        </dgm:presLayoutVars>
      </dgm:prSet>
      <dgm:spPr/>
    </dgm:pt>
    <dgm:pt modelId="{E56B429F-5890-49F7-A8E0-0A808E95ED11}" type="pres">
      <dgm:prSet presAssocID="{911B7C76-F042-4F34-AC3D-E2300B5EBBF6}" presName="childShp" presStyleLbl="bgAccFollowNode1" presStyleIdx="0" presStyleCnt="1">
        <dgm:presLayoutVars>
          <dgm:bulletEnabled val="1"/>
        </dgm:presLayoutVars>
      </dgm:prSet>
      <dgm:spPr/>
    </dgm:pt>
  </dgm:ptLst>
  <dgm:cxnLst>
    <dgm:cxn modelId="{22AA96E7-D973-46D6-849B-E27B17D31FCD}" srcId="{63762B20-9A72-4138-8404-40D3A020D5AB}" destId="{911B7C76-F042-4F34-AC3D-E2300B5EBBF6}" srcOrd="0" destOrd="0" parTransId="{3FFF1545-17D8-4E9C-BFFA-82E52472C124}" sibTransId="{81DBC701-320B-4210-83B1-97E2412AEE49}"/>
    <dgm:cxn modelId="{E1307B1E-D566-F648-8F96-13F693A12889}" type="presOf" srcId="{63762B20-9A72-4138-8404-40D3A020D5AB}" destId="{48A6E856-1233-4CD3-8D89-CD2198768028}" srcOrd="0" destOrd="0" presId="urn:microsoft.com/office/officeart/2005/8/layout/vList6"/>
    <dgm:cxn modelId="{FC61993B-3ACD-204A-9580-3824AE4469A8}" type="presOf" srcId="{911B7C76-F042-4F34-AC3D-E2300B5EBBF6}" destId="{B2F5E825-C681-4B80-8543-18F69B2962D0}" srcOrd="0" destOrd="0" presId="urn:microsoft.com/office/officeart/2005/8/layout/vList6"/>
    <dgm:cxn modelId="{B410B751-BD1E-2D47-AD0F-2519C3D076EF}" type="presParOf" srcId="{48A6E856-1233-4CD3-8D89-CD2198768028}" destId="{474F14BE-1A74-4920-8662-517333B27CC4}" srcOrd="0" destOrd="0" presId="urn:microsoft.com/office/officeart/2005/8/layout/vList6"/>
    <dgm:cxn modelId="{7D72782B-EE4F-CC43-8D87-D215ED615221}" type="presParOf" srcId="{474F14BE-1A74-4920-8662-517333B27CC4}" destId="{B2F5E825-C681-4B80-8543-18F69B2962D0}" srcOrd="0" destOrd="0" presId="urn:microsoft.com/office/officeart/2005/8/layout/vList6"/>
    <dgm:cxn modelId="{0EEDA287-309E-534F-A203-8171D4D06463}" type="presParOf" srcId="{474F14BE-1A74-4920-8662-517333B27CC4}" destId="{E56B429F-5890-49F7-A8E0-0A808E95ED1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48A29D-CC75-4EA2-B253-0CDBBBAB57BB}" type="doc">
      <dgm:prSet loTypeId="urn:microsoft.com/office/officeart/2009/3/layout/RandomtoResultProcess" loCatId="process" qsTypeId="urn:microsoft.com/office/officeart/2005/8/quickstyle/3d7" qsCatId="3D" csTypeId="urn:microsoft.com/office/officeart/2005/8/colors/accent4_2" csCatId="accent4" phldr="1"/>
      <dgm:spPr/>
      <dgm:t>
        <a:bodyPr/>
        <a:lstStyle/>
        <a:p>
          <a:endParaRPr lang="fi-FI"/>
        </a:p>
      </dgm:t>
    </dgm:pt>
    <dgm:pt modelId="{E9B08F66-F906-4840-A414-C3DBE1C5638B}">
      <dgm:prSet/>
      <dgm:spPr/>
      <dgm:t>
        <a:bodyPr/>
        <a:lstStyle/>
        <a:p>
          <a:r>
            <a:rPr lang="fi-FI" dirty="0" err="1">
              <a:solidFill>
                <a:schemeClr val="accent6">
                  <a:lumMod val="60000"/>
                  <a:lumOff val="40000"/>
                </a:schemeClr>
              </a:solidFill>
              <a:latin typeface="Elephant" panose="02020904090505020303" pitchFamily="18" charset="0"/>
            </a:rPr>
            <a:t>December</a:t>
          </a:r>
          <a:endParaRPr lang="fi-FI" dirty="0">
            <a:solidFill>
              <a:schemeClr val="accent6">
                <a:lumMod val="60000"/>
                <a:lumOff val="40000"/>
              </a:schemeClr>
            </a:solidFill>
            <a:latin typeface="Elephant" panose="02020904090505020303" pitchFamily="18" charset="0"/>
          </a:endParaRPr>
        </a:p>
      </dgm:t>
    </dgm:pt>
    <dgm:pt modelId="{52442405-D16A-4C72-99CD-8FB2BCD22CBA}" type="parTrans" cxnId="{76B7E4CC-4BA6-4A74-85CB-F33DB9CB39F7}">
      <dgm:prSet/>
      <dgm:spPr/>
      <dgm:t>
        <a:bodyPr/>
        <a:lstStyle/>
        <a:p>
          <a:endParaRPr lang="fi-FI"/>
        </a:p>
      </dgm:t>
    </dgm:pt>
    <dgm:pt modelId="{9E0AC422-D847-47B4-BC33-D317506618E9}" type="sibTrans" cxnId="{76B7E4CC-4BA6-4A74-85CB-F33DB9CB39F7}">
      <dgm:prSet/>
      <dgm:spPr/>
      <dgm:t>
        <a:bodyPr/>
        <a:lstStyle/>
        <a:p>
          <a:endParaRPr lang="fi-FI"/>
        </a:p>
      </dgm:t>
    </dgm:pt>
    <dgm:pt modelId="{47B43159-FE03-4691-A97C-C5883EC75E51}" type="pres">
      <dgm:prSet presAssocID="{E848A29D-CC75-4EA2-B253-0CDBBBAB57BB}" presName="Name0" presStyleCnt="0">
        <dgm:presLayoutVars>
          <dgm:dir/>
          <dgm:animOne val="branch"/>
          <dgm:animLvl val="lvl"/>
        </dgm:presLayoutVars>
      </dgm:prSet>
      <dgm:spPr/>
    </dgm:pt>
    <dgm:pt modelId="{F6D08AE2-3D60-4F28-92F4-A9E9BEF617ED}" type="pres">
      <dgm:prSet presAssocID="{E9B08F66-F906-4840-A414-C3DBE1C5638B}" presName="chaos" presStyleCnt="0"/>
      <dgm:spPr/>
    </dgm:pt>
    <dgm:pt modelId="{48022A93-737A-420D-AEF6-C04466E10E73}" type="pres">
      <dgm:prSet presAssocID="{E9B08F66-F906-4840-A414-C3DBE1C5638B}" presName="parTx1" presStyleLbl="revTx" presStyleIdx="0" presStyleCnt="1"/>
      <dgm:spPr/>
    </dgm:pt>
    <dgm:pt modelId="{D681F32C-16E7-4CDF-BC83-CA1BE261F015}" type="pres">
      <dgm:prSet presAssocID="{E9B08F66-F906-4840-A414-C3DBE1C5638B}" presName="c1" presStyleLbl="node1" presStyleIdx="0" presStyleCnt="18"/>
      <dgm:spPr/>
    </dgm:pt>
    <dgm:pt modelId="{A815C4EB-948D-4E30-917E-8050E6FC07E1}" type="pres">
      <dgm:prSet presAssocID="{E9B08F66-F906-4840-A414-C3DBE1C5638B}" presName="c2" presStyleLbl="node1" presStyleIdx="1" presStyleCnt="18"/>
      <dgm:spPr/>
    </dgm:pt>
    <dgm:pt modelId="{4DAEF0DB-FACC-4781-A3EA-1FF60E6B14FA}" type="pres">
      <dgm:prSet presAssocID="{E9B08F66-F906-4840-A414-C3DBE1C5638B}" presName="c3" presStyleLbl="node1" presStyleIdx="2" presStyleCnt="18"/>
      <dgm:spPr/>
    </dgm:pt>
    <dgm:pt modelId="{F3453E17-0E2F-45C8-B991-505BA3F0A4B4}" type="pres">
      <dgm:prSet presAssocID="{E9B08F66-F906-4840-A414-C3DBE1C5638B}" presName="c4" presStyleLbl="node1" presStyleIdx="3" presStyleCnt="18"/>
      <dgm:spPr/>
    </dgm:pt>
    <dgm:pt modelId="{1769F208-3406-4DC6-985D-E6D5D7EDA935}" type="pres">
      <dgm:prSet presAssocID="{E9B08F66-F906-4840-A414-C3DBE1C5638B}" presName="c5" presStyleLbl="node1" presStyleIdx="4" presStyleCnt="18"/>
      <dgm:spPr/>
    </dgm:pt>
    <dgm:pt modelId="{E9636DC3-63D2-4100-84D9-927CD3440599}" type="pres">
      <dgm:prSet presAssocID="{E9B08F66-F906-4840-A414-C3DBE1C5638B}" presName="c6" presStyleLbl="node1" presStyleIdx="5" presStyleCnt="18"/>
      <dgm:spPr/>
    </dgm:pt>
    <dgm:pt modelId="{A8ADAF15-C7CF-4FB7-A283-0774F2A0E257}" type="pres">
      <dgm:prSet presAssocID="{E9B08F66-F906-4840-A414-C3DBE1C5638B}" presName="c7" presStyleLbl="node1" presStyleIdx="6" presStyleCnt="18"/>
      <dgm:spPr/>
    </dgm:pt>
    <dgm:pt modelId="{4C768215-CE9F-4EE3-BED1-C95AF796153B}" type="pres">
      <dgm:prSet presAssocID="{E9B08F66-F906-4840-A414-C3DBE1C5638B}" presName="c8" presStyleLbl="node1" presStyleIdx="7" presStyleCnt="18"/>
      <dgm:spPr/>
    </dgm:pt>
    <dgm:pt modelId="{438CF735-36B3-4FEC-99B1-CBB4DCE76413}" type="pres">
      <dgm:prSet presAssocID="{E9B08F66-F906-4840-A414-C3DBE1C5638B}" presName="c9" presStyleLbl="node1" presStyleIdx="8" presStyleCnt="18"/>
      <dgm:spPr/>
    </dgm:pt>
    <dgm:pt modelId="{070F40A8-1368-4851-A19E-053321FB9D6B}" type="pres">
      <dgm:prSet presAssocID="{E9B08F66-F906-4840-A414-C3DBE1C5638B}" presName="c10" presStyleLbl="node1" presStyleIdx="9" presStyleCnt="18"/>
      <dgm:spPr/>
    </dgm:pt>
    <dgm:pt modelId="{39F26C1D-083D-458B-B75B-FD3B63045F08}" type="pres">
      <dgm:prSet presAssocID="{E9B08F66-F906-4840-A414-C3DBE1C5638B}" presName="c11" presStyleLbl="node1" presStyleIdx="10" presStyleCnt="18"/>
      <dgm:spPr/>
    </dgm:pt>
    <dgm:pt modelId="{D02D1D4B-0C2E-4AFE-80A7-08764A666D24}" type="pres">
      <dgm:prSet presAssocID="{E9B08F66-F906-4840-A414-C3DBE1C5638B}" presName="c12" presStyleLbl="node1" presStyleIdx="11" presStyleCnt="18"/>
      <dgm:spPr/>
    </dgm:pt>
    <dgm:pt modelId="{7DD1644F-4856-4BDC-803D-949020F2323E}" type="pres">
      <dgm:prSet presAssocID="{E9B08F66-F906-4840-A414-C3DBE1C5638B}" presName="c13" presStyleLbl="node1" presStyleIdx="12" presStyleCnt="18"/>
      <dgm:spPr/>
    </dgm:pt>
    <dgm:pt modelId="{372C437B-D0C6-4ECB-ACA5-1243F23CCAEB}" type="pres">
      <dgm:prSet presAssocID="{E9B08F66-F906-4840-A414-C3DBE1C5638B}" presName="c14" presStyleLbl="node1" presStyleIdx="13" presStyleCnt="18"/>
      <dgm:spPr/>
    </dgm:pt>
    <dgm:pt modelId="{64E6AC00-9F91-4169-8DD8-E1926394EB59}" type="pres">
      <dgm:prSet presAssocID="{E9B08F66-F906-4840-A414-C3DBE1C5638B}" presName="c15" presStyleLbl="node1" presStyleIdx="14" presStyleCnt="18"/>
      <dgm:spPr/>
    </dgm:pt>
    <dgm:pt modelId="{ABEC03B0-9711-4A11-A56E-56C93C8780CF}" type="pres">
      <dgm:prSet presAssocID="{E9B08F66-F906-4840-A414-C3DBE1C5638B}" presName="c16" presStyleLbl="node1" presStyleIdx="15" presStyleCnt="18"/>
      <dgm:spPr/>
    </dgm:pt>
    <dgm:pt modelId="{D7AD8C99-8260-4280-937F-39BD3C9A8A56}" type="pres">
      <dgm:prSet presAssocID="{E9B08F66-F906-4840-A414-C3DBE1C5638B}" presName="c17" presStyleLbl="node1" presStyleIdx="16" presStyleCnt="18"/>
      <dgm:spPr/>
    </dgm:pt>
    <dgm:pt modelId="{96FF2855-DA7E-48F4-8C30-966C20174984}" type="pres">
      <dgm:prSet presAssocID="{E9B08F66-F906-4840-A414-C3DBE1C5638B}" presName="c18" presStyleLbl="node1" presStyleIdx="17" presStyleCnt="18"/>
      <dgm:spPr/>
    </dgm:pt>
  </dgm:ptLst>
  <dgm:cxnLst>
    <dgm:cxn modelId="{76B7E4CC-4BA6-4A74-85CB-F33DB9CB39F7}" srcId="{E848A29D-CC75-4EA2-B253-0CDBBBAB57BB}" destId="{E9B08F66-F906-4840-A414-C3DBE1C5638B}" srcOrd="0" destOrd="0" parTransId="{52442405-D16A-4C72-99CD-8FB2BCD22CBA}" sibTransId="{9E0AC422-D847-47B4-BC33-D317506618E9}"/>
    <dgm:cxn modelId="{5E3C5E9B-E857-5843-B88F-615973C8ED11}" type="presOf" srcId="{E9B08F66-F906-4840-A414-C3DBE1C5638B}" destId="{48022A93-737A-420D-AEF6-C04466E10E73}" srcOrd="0" destOrd="0" presId="urn:microsoft.com/office/officeart/2009/3/layout/RandomtoResultProcess"/>
    <dgm:cxn modelId="{A48CFCD2-FD73-A74E-A0B9-2C9588352836}" type="presOf" srcId="{E848A29D-CC75-4EA2-B253-0CDBBBAB57BB}" destId="{47B43159-FE03-4691-A97C-C5883EC75E51}" srcOrd="0" destOrd="0" presId="urn:microsoft.com/office/officeart/2009/3/layout/RandomtoResultProcess"/>
    <dgm:cxn modelId="{3E615D1D-F263-7044-8F21-C2B96F0B1AA8}" type="presParOf" srcId="{47B43159-FE03-4691-A97C-C5883EC75E51}" destId="{F6D08AE2-3D60-4F28-92F4-A9E9BEF617ED}" srcOrd="0" destOrd="0" presId="urn:microsoft.com/office/officeart/2009/3/layout/RandomtoResultProcess"/>
    <dgm:cxn modelId="{6C1EE38C-5D29-3149-BA50-8DFD0D2C7F7E}" type="presParOf" srcId="{F6D08AE2-3D60-4F28-92F4-A9E9BEF617ED}" destId="{48022A93-737A-420D-AEF6-C04466E10E73}" srcOrd="0" destOrd="0" presId="urn:microsoft.com/office/officeart/2009/3/layout/RandomtoResultProcess"/>
    <dgm:cxn modelId="{5E096C12-347D-6946-B53D-86D1B3627DEA}" type="presParOf" srcId="{F6D08AE2-3D60-4F28-92F4-A9E9BEF617ED}" destId="{D681F32C-16E7-4CDF-BC83-CA1BE261F015}" srcOrd="1" destOrd="0" presId="urn:microsoft.com/office/officeart/2009/3/layout/RandomtoResultProcess"/>
    <dgm:cxn modelId="{43A3FE24-50C9-F145-A5F6-297203765EC0}" type="presParOf" srcId="{F6D08AE2-3D60-4F28-92F4-A9E9BEF617ED}" destId="{A815C4EB-948D-4E30-917E-8050E6FC07E1}" srcOrd="2" destOrd="0" presId="urn:microsoft.com/office/officeart/2009/3/layout/RandomtoResultProcess"/>
    <dgm:cxn modelId="{BD3C1AC9-5CD5-7A48-9038-422285A6061E}" type="presParOf" srcId="{F6D08AE2-3D60-4F28-92F4-A9E9BEF617ED}" destId="{4DAEF0DB-FACC-4781-A3EA-1FF60E6B14FA}" srcOrd="3" destOrd="0" presId="urn:microsoft.com/office/officeart/2009/3/layout/RandomtoResultProcess"/>
    <dgm:cxn modelId="{7A53193F-E3C2-C549-937D-8AD74E6D2C6E}" type="presParOf" srcId="{F6D08AE2-3D60-4F28-92F4-A9E9BEF617ED}" destId="{F3453E17-0E2F-45C8-B991-505BA3F0A4B4}" srcOrd="4" destOrd="0" presId="urn:microsoft.com/office/officeart/2009/3/layout/RandomtoResultProcess"/>
    <dgm:cxn modelId="{CB68BF88-078F-C74A-8564-51050148A49E}" type="presParOf" srcId="{F6D08AE2-3D60-4F28-92F4-A9E9BEF617ED}" destId="{1769F208-3406-4DC6-985D-E6D5D7EDA935}" srcOrd="5" destOrd="0" presId="urn:microsoft.com/office/officeart/2009/3/layout/RandomtoResultProcess"/>
    <dgm:cxn modelId="{C4A971F6-B436-5147-A454-6A2C5E83F108}" type="presParOf" srcId="{F6D08AE2-3D60-4F28-92F4-A9E9BEF617ED}" destId="{E9636DC3-63D2-4100-84D9-927CD3440599}" srcOrd="6" destOrd="0" presId="urn:microsoft.com/office/officeart/2009/3/layout/RandomtoResultProcess"/>
    <dgm:cxn modelId="{0AC1BC70-3103-9141-96EC-3C8F68AAAFD2}" type="presParOf" srcId="{F6D08AE2-3D60-4F28-92F4-A9E9BEF617ED}" destId="{A8ADAF15-C7CF-4FB7-A283-0774F2A0E257}" srcOrd="7" destOrd="0" presId="urn:microsoft.com/office/officeart/2009/3/layout/RandomtoResultProcess"/>
    <dgm:cxn modelId="{8D0BA1D8-EDEF-C746-8308-73E1C8EF60DB}" type="presParOf" srcId="{F6D08AE2-3D60-4F28-92F4-A9E9BEF617ED}" destId="{4C768215-CE9F-4EE3-BED1-C95AF796153B}" srcOrd="8" destOrd="0" presId="urn:microsoft.com/office/officeart/2009/3/layout/RandomtoResultProcess"/>
    <dgm:cxn modelId="{D8260977-3492-FA4D-BA48-23FBE2E63B79}" type="presParOf" srcId="{F6D08AE2-3D60-4F28-92F4-A9E9BEF617ED}" destId="{438CF735-36B3-4FEC-99B1-CBB4DCE76413}" srcOrd="9" destOrd="0" presId="urn:microsoft.com/office/officeart/2009/3/layout/RandomtoResultProcess"/>
    <dgm:cxn modelId="{A51D172B-FB54-E941-9354-65FDD616489B}" type="presParOf" srcId="{F6D08AE2-3D60-4F28-92F4-A9E9BEF617ED}" destId="{070F40A8-1368-4851-A19E-053321FB9D6B}" srcOrd="10" destOrd="0" presId="urn:microsoft.com/office/officeart/2009/3/layout/RandomtoResultProcess"/>
    <dgm:cxn modelId="{16C43B49-D3E7-124B-8A76-F32BA02F0B4C}" type="presParOf" srcId="{F6D08AE2-3D60-4F28-92F4-A9E9BEF617ED}" destId="{39F26C1D-083D-458B-B75B-FD3B63045F08}" srcOrd="11" destOrd="0" presId="urn:microsoft.com/office/officeart/2009/3/layout/RandomtoResultProcess"/>
    <dgm:cxn modelId="{4682B6EA-8A4F-7844-AAD2-98A76AC795CA}" type="presParOf" srcId="{F6D08AE2-3D60-4F28-92F4-A9E9BEF617ED}" destId="{D02D1D4B-0C2E-4AFE-80A7-08764A666D24}" srcOrd="12" destOrd="0" presId="urn:microsoft.com/office/officeart/2009/3/layout/RandomtoResultProcess"/>
    <dgm:cxn modelId="{82119EA2-2000-4540-812F-9C9C703EE327}" type="presParOf" srcId="{F6D08AE2-3D60-4F28-92F4-A9E9BEF617ED}" destId="{7DD1644F-4856-4BDC-803D-949020F2323E}" srcOrd="13" destOrd="0" presId="urn:microsoft.com/office/officeart/2009/3/layout/RandomtoResultProcess"/>
    <dgm:cxn modelId="{B9B75641-4474-A049-90F8-ABE73AD02B6F}" type="presParOf" srcId="{F6D08AE2-3D60-4F28-92F4-A9E9BEF617ED}" destId="{372C437B-D0C6-4ECB-ACA5-1243F23CCAEB}" srcOrd="14" destOrd="0" presId="urn:microsoft.com/office/officeart/2009/3/layout/RandomtoResultProcess"/>
    <dgm:cxn modelId="{B5D970CE-8B3A-8344-9F09-392B3F7D3A80}" type="presParOf" srcId="{F6D08AE2-3D60-4F28-92F4-A9E9BEF617ED}" destId="{64E6AC00-9F91-4169-8DD8-E1926394EB59}" srcOrd="15" destOrd="0" presId="urn:microsoft.com/office/officeart/2009/3/layout/RandomtoResultProcess"/>
    <dgm:cxn modelId="{6A325774-9162-4B4D-9B80-B55B85092048}" type="presParOf" srcId="{F6D08AE2-3D60-4F28-92F4-A9E9BEF617ED}" destId="{ABEC03B0-9711-4A11-A56E-56C93C8780CF}" srcOrd="16" destOrd="0" presId="urn:microsoft.com/office/officeart/2009/3/layout/RandomtoResultProcess"/>
    <dgm:cxn modelId="{24480949-6E15-C54D-9606-CF4D66484D60}" type="presParOf" srcId="{F6D08AE2-3D60-4F28-92F4-A9E9BEF617ED}" destId="{D7AD8C99-8260-4280-937F-39BD3C9A8A56}" srcOrd="17" destOrd="0" presId="urn:microsoft.com/office/officeart/2009/3/layout/RandomtoResultProcess"/>
    <dgm:cxn modelId="{100F3978-00FA-204D-A2CD-676C6390ACB6}" type="presParOf" srcId="{F6D08AE2-3D60-4F28-92F4-A9E9BEF617ED}" destId="{96FF2855-DA7E-48F4-8C30-966C20174984}" srcOrd="18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44FE9CA-4963-4637-AC78-B0DD4C242971}" type="doc">
      <dgm:prSet loTypeId="urn:microsoft.com/office/officeart/2005/8/layout/hList6" loCatId="list" qsTypeId="urn:microsoft.com/office/officeart/2005/8/quickstyle/3d5" qsCatId="3D" csTypeId="urn:microsoft.com/office/officeart/2005/8/colors/accent4_2" csCatId="accent4" phldr="1"/>
      <dgm:spPr/>
      <dgm:t>
        <a:bodyPr/>
        <a:lstStyle/>
        <a:p>
          <a:endParaRPr lang="fi-FI"/>
        </a:p>
      </dgm:t>
    </dgm:pt>
    <dgm:pt modelId="{F5635577-1FCE-4B46-AED9-ADB28337F8AA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n-US" dirty="0">
              <a:solidFill>
                <a:schemeClr val="accent6">
                  <a:lumMod val="60000"/>
                  <a:lumOff val="40000"/>
                </a:schemeClr>
              </a:solidFill>
            </a:rPr>
            <a:t> The annual </a:t>
          </a:r>
          <a:r>
            <a:rPr lang="en-US" dirty="0" err="1">
              <a:solidFill>
                <a:schemeClr val="accent6">
                  <a:lumMod val="60000"/>
                  <a:lumOff val="40000"/>
                </a:schemeClr>
              </a:solidFill>
            </a:rPr>
            <a:t>christmas</a:t>
          </a:r>
          <a:r>
            <a:rPr lang="en-US" dirty="0">
              <a:solidFill>
                <a:schemeClr val="accent6">
                  <a:lumMod val="60000"/>
                  <a:lumOff val="40000"/>
                </a:schemeClr>
              </a:solidFill>
            </a:rPr>
            <a:t> fair, planning, marketing and bookkeeping </a:t>
          </a:r>
          <a:endParaRPr lang="fi-FI" dirty="0">
            <a:solidFill>
              <a:schemeClr val="accent6">
                <a:lumMod val="60000"/>
                <a:lumOff val="40000"/>
              </a:schemeClr>
            </a:solidFill>
          </a:endParaRPr>
        </a:p>
      </dgm:t>
    </dgm:pt>
    <dgm:pt modelId="{E0521CC4-20E7-45BA-A5A3-032E59B71D18}" type="parTrans" cxnId="{3B1986ED-DE75-4407-8CEB-F6B867842379}">
      <dgm:prSet/>
      <dgm:spPr/>
      <dgm:t>
        <a:bodyPr/>
        <a:lstStyle/>
        <a:p>
          <a:endParaRPr lang="fi-FI"/>
        </a:p>
      </dgm:t>
    </dgm:pt>
    <dgm:pt modelId="{82C5B66B-82D3-434F-B57E-E50F6CC2378F}" type="sibTrans" cxnId="{3B1986ED-DE75-4407-8CEB-F6B867842379}">
      <dgm:prSet/>
      <dgm:spPr/>
      <dgm:t>
        <a:bodyPr/>
        <a:lstStyle/>
        <a:p>
          <a:endParaRPr lang="fi-FI"/>
        </a:p>
      </dgm:t>
    </dgm:pt>
    <dgm:pt modelId="{16E54405-BC65-42AF-B8C2-B9567E626FDA}">
      <dgm:prSet/>
      <dgm:spPr/>
      <dgm:t>
        <a:bodyPr/>
        <a:lstStyle/>
        <a:p>
          <a:r>
            <a:rPr lang="fi-FI" dirty="0">
              <a:solidFill>
                <a:schemeClr val="accent6">
                  <a:lumMod val="60000"/>
                  <a:lumOff val="40000"/>
                </a:schemeClr>
              </a:solidFill>
            </a:rPr>
            <a:t> Young entrepreneur fair </a:t>
          </a:r>
        </a:p>
      </dgm:t>
    </dgm:pt>
    <dgm:pt modelId="{150C40FF-6059-436A-A03B-1203CA86415D}" type="parTrans" cxnId="{E75BD7F6-3D10-423A-9BD4-B0C69D630CD0}">
      <dgm:prSet/>
      <dgm:spPr/>
      <dgm:t>
        <a:bodyPr/>
        <a:lstStyle/>
        <a:p>
          <a:endParaRPr lang="fi-FI"/>
        </a:p>
      </dgm:t>
    </dgm:pt>
    <dgm:pt modelId="{AFFFCF10-70E6-42EF-B662-99ED9F513173}" type="sibTrans" cxnId="{E75BD7F6-3D10-423A-9BD4-B0C69D630CD0}">
      <dgm:prSet/>
      <dgm:spPr/>
      <dgm:t>
        <a:bodyPr/>
        <a:lstStyle/>
        <a:p>
          <a:endParaRPr lang="fi-FI"/>
        </a:p>
      </dgm:t>
    </dgm:pt>
    <dgm:pt modelId="{6DD0C672-9EDD-46B1-A38A-E40AFBEB2D08}">
      <dgm:prSet/>
      <dgm:spPr/>
      <dgm:t>
        <a:bodyPr/>
        <a:lstStyle/>
        <a:p>
          <a:r>
            <a:rPr lang="fi-FI" dirty="0">
              <a:solidFill>
                <a:schemeClr val="accent6">
                  <a:lumMod val="60000"/>
                  <a:lumOff val="40000"/>
                </a:schemeClr>
              </a:solidFill>
            </a:rPr>
            <a:t> Project work with Lithuania </a:t>
          </a:r>
        </a:p>
      </dgm:t>
    </dgm:pt>
    <dgm:pt modelId="{7A9356FA-6348-4CD7-9979-F50A42060C1C}" type="parTrans" cxnId="{4D53D11E-DFD1-4C6C-B3B4-D2D01FA971F7}">
      <dgm:prSet/>
      <dgm:spPr/>
      <dgm:t>
        <a:bodyPr/>
        <a:lstStyle/>
        <a:p>
          <a:endParaRPr lang="fi-FI"/>
        </a:p>
      </dgm:t>
    </dgm:pt>
    <dgm:pt modelId="{2D86D38F-7D29-4BE8-BDE0-AAEE1ACC11ED}" type="sibTrans" cxnId="{4D53D11E-DFD1-4C6C-B3B4-D2D01FA971F7}">
      <dgm:prSet/>
      <dgm:spPr/>
      <dgm:t>
        <a:bodyPr/>
        <a:lstStyle/>
        <a:p>
          <a:endParaRPr lang="fi-FI"/>
        </a:p>
      </dgm:t>
    </dgm:pt>
    <dgm:pt modelId="{0B52D140-3B86-41C6-8B84-EEBB7A636464}">
      <dgm:prSet/>
      <dgm:spPr/>
      <dgm:t>
        <a:bodyPr/>
        <a:lstStyle/>
        <a:p>
          <a:r>
            <a:rPr lang="en-US" dirty="0">
              <a:solidFill>
                <a:schemeClr val="accent6">
                  <a:lumMod val="60000"/>
                  <a:lumOff val="40000"/>
                </a:schemeClr>
              </a:solidFill>
            </a:rPr>
            <a:t> The end of the project with The center for economic development, transport and the environment </a:t>
          </a:r>
        </a:p>
      </dgm:t>
    </dgm:pt>
    <dgm:pt modelId="{C39B768E-29DE-42BF-9132-13AB93D726FF}" type="parTrans" cxnId="{D69A16CE-1EE9-42B4-983F-5E495D79EA55}">
      <dgm:prSet/>
      <dgm:spPr/>
      <dgm:t>
        <a:bodyPr/>
        <a:lstStyle/>
        <a:p>
          <a:endParaRPr lang="fi-FI"/>
        </a:p>
      </dgm:t>
    </dgm:pt>
    <dgm:pt modelId="{A1CB6BE0-7E3F-4EE3-9F32-4DBE0058AF4C}" type="sibTrans" cxnId="{D69A16CE-1EE9-42B4-983F-5E495D79EA55}">
      <dgm:prSet/>
      <dgm:spPr/>
      <dgm:t>
        <a:bodyPr/>
        <a:lstStyle/>
        <a:p>
          <a:endParaRPr lang="fi-FI"/>
        </a:p>
      </dgm:t>
    </dgm:pt>
    <dgm:pt modelId="{E901084A-C448-4871-8A07-D6BA4ED9EE9E}" type="pres">
      <dgm:prSet presAssocID="{944FE9CA-4963-4637-AC78-B0DD4C242971}" presName="Name0" presStyleCnt="0">
        <dgm:presLayoutVars>
          <dgm:dir/>
          <dgm:resizeHandles val="exact"/>
        </dgm:presLayoutVars>
      </dgm:prSet>
      <dgm:spPr/>
    </dgm:pt>
    <dgm:pt modelId="{F24E214F-7A9E-4345-A05E-8ABCA071CEF8}" type="pres">
      <dgm:prSet presAssocID="{F5635577-1FCE-4B46-AED9-ADB28337F8AA}" presName="node" presStyleLbl="node1" presStyleIdx="0" presStyleCnt="4" custLinFactNeighborX="-1359" custLinFactNeighborY="-1786">
        <dgm:presLayoutVars>
          <dgm:bulletEnabled val="1"/>
        </dgm:presLayoutVars>
      </dgm:prSet>
      <dgm:spPr/>
    </dgm:pt>
    <dgm:pt modelId="{DDC503B6-AD01-4390-A222-809BF6EE5DED}" type="pres">
      <dgm:prSet presAssocID="{82C5B66B-82D3-434F-B57E-E50F6CC2378F}" presName="sibTrans" presStyleCnt="0"/>
      <dgm:spPr/>
    </dgm:pt>
    <dgm:pt modelId="{D00767D8-059D-460D-959A-EFD1F30CA0BB}" type="pres">
      <dgm:prSet presAssocID="{16E54405-BC65-42AF-B8C2-B9567E626FDA}" presName="node" presStyleLbl="node1" presStyleIdx="1" presStyleCnt="4">
        <dgm:presLayoutVars>
          <dgm:bulletEnabled val="1"/>
        </dgm:presLayoutVars>
      </dgm:prSet>
      <dgm:spPr/>
    </dgm:pt>
    <dgm:pt modelId="{EC4849A6-0C77-4897-B1E7-258108C173C5}" type="pres">
      <dgm:prSet presAssocID="{AFFFCF10-70E6-42EF-B662-99ED9F513173}" presName="sibTrans" presStyleCnt="0"/>
      <dgm:spPr/>
    </dgm:pt>
    <dgm:pt modelId="{A38B9F6C-23A4-47C5-9BD9-09A6E200755B}" type="pres">
      <dgm:prSet presAssocID="{6DD0C672-9EDD-46B1-A38A-E40AFBEB2D08}" presName="node" presStyleLbl="node1" presStyleIdx="2" presStyleCnt="4">
        <dgm:presLayoutVars>
          <dgm:bulletEnabled val="1"/>
        </dgm:presLayoutVars>
      </dgm:prSet>
      <dgm:spPr/>
    </dgm:pt>
    <dgm:pt modelId="{6A95183E-D068-48C8-BE4B-67866422D8AA}" type="pres">
      <dgm:prSet presAssocID="{2D86D38F-7D29-4BE8-BDE0-AAEE1ACC11ED}" presName="sibTrans" presStyleCnt="0"/>
      <dgm:spPr/>
    </dgm:pt>
    <dgm:pt modelId="{2EAE0A2F-43C5-4178-AB3D-82BDECF71A8A}" type="pres">
      <dgm:prSet presAssocID="{0B52D140-3B86-41C6-8B84-EEBB7A636464}" presName="node" presStyleLbl="node1" presStyleIdx="3" presStyleCnt="4">
        <dgm:presLayoutVars>
          <dgm:bulletEnabled val="1"/>
        </dgm:presLayoutVars>
      </dgm:prSet>
      <dgm:spPr/>
    </dgm:pt>
  </dgm:ptLst>
  <dgm:cxnLst>
    <dgm:cxn modelId="{E75BD7F6-3D10-423A-9BD4-B0C69D630CD0}" srcId="{944FE9CA-4963-4637-AC78-B0DD4C242971}" destId="{16E54405-BC65-42AF-B8C2-B9567E626FDA}" srcOrd="1" destOrd="0" parTransId="{150C40FF-6059-436A-A03B-1203CA86415D}" sibTransId="{AFFFCF10-70E6-42EF-B662-99ED9F513173}"/>
    <dgm:cxn modelId="{3B1986ED-DE75-4407-8CEB-F6B867842379}" srcId="{944FE9CA-4963-4637-AC78-B0DD4C242971}" destId="{F5635577-1FCE-4B46-AED9-ADB28337F8AA}" srcOrd="0" destOrd="0" parTransId="{E0521CC4-20E7-45BA-A5A3-032E59B71D18}" sibTransId="{82C5B66B-82D3-434F-B57E-E50F6CC2378F}"/>
    <dgm:cxn modelId="{AECA0932-CDAE-1147-AA64-BE44F4AE61F1}" type="presOf" srcId="{F5635577-1FCE-4B46-AED9-ADB28337F8AA}" destId="{F24E214F-7A9E-4345-A05E-8ABCA071CEF8}" srcOrd="0" destOrd="0" presId="urn:microsoft.com/office/officeart/2005/8/layout/hList6"/>
    <dgm:cxn modelId="{F29D9C1D-8DA5-534B-A91C-E84EE6A9C5A6}" type="presOf" srcId="{944FE9CA-4963-4637-AC78-B0DD4C242971}" destId="{E901084A-C448-4871-8A07-D6BA4ED9EE9E}" srcOrd="0" destOrd="0" presId="urn:microsoft.com/office/officeart/2005/8/layout/hList6"/>
    <dgm:cxn modelId="{298630E4-805B-4848-9C22-59888A271C92}" type="presOf" srcId="{0B52D140-3B86-41C6-8B84-EEBB7A636464}" destId="{2EAE0A2F-43C5-4178-AB3D-82BDECF71A8A}" srcOrd="0" destOrd="0" presId="urn:microsoft.com/office/officeart/2005/8/layout/hList6"/>
    <dgm:cxn modelId="{13C21052-257D-4947-88F5-7EC32D9E4865}" type="presOf" srcId="{6DD0C672-9EDD-46B1-A38A-E40AFBEB2D08}" destId="{A38B9F6C-23A4-47C5-9BD9-09A6E200755B}" srcOrd="0" destOrd="0" presId="urn:microsoft.com/office/officeart/2005/8/layout/hList6"/>
    <dgm:cxn modelId="{4D53D11E-DFD1-4C6C-B3B4-D2D01FA971F7}" srcId="{944FE9CA-4963-4637-AC78-B0DD4C242971}" destId="{6DD0C672-9EDD-46B1-A38A-E40AFBEB2D08}" srcOrd="2" destOrd="0" parTransId="{7A9356FA-6348-4CD7-9979-F50A42060C1C}" sibTransId="{2D86D38F-7D29-4BE8-BDE0-AAEE1ACC11ED}"/>
    <dgm:cxn modelId="{D69A16CE-1EE9-42B4-983F-5E495D79EA55}" srcId="{944FE9CA-4963-4637-AC78-B0DD4C242971}" destId="{0B52D140-3B86-41C6-8B84-EEBB7A636464}" srcOrd="3" destOrd="0" parTransId="{C39B768E-29DE-42BF-9132-13AB93D726FF}" sibTransId="{A1CB6BE0-7E3F-4EE3-9F32-4DBE0058AF4C}"/>
    <dgm:cxn modelId="{2F6C694A-9D5D-1C46-A964-92073A1D2D8A}" type="presOf" srcId="{16E54405-BC65-42AF-B8C2-B9567E626FDA}" destId="{D00767D8-059D-460D-959A-EFD1F30CA0BB}" srcOrd="0" destOrd="0" presId="urn:microsoft.com/office/officeart/2005/8/layout/hList6"/>
    <dgm:cxn modelId="{4FC8CFA7-1FAD-0647-9C53-B760D81BCD9E}" type="presParOf" srcId="{E901084A-C448-4871-8A07-D6BA4ED9EE9E}" destId="{F24E214F-7A9E-4345-A05E-8ABCA071CEF8}" srcOrd="0" destOrd="0" presId="urn:microsoft.com/office/officeart/2005/8/layout/hList6"/>
    <dgm:cxn modelId="{5E749EB7-E73F-3346-8978-B4B55247A9B5}" type="presParOf" srcId="{E901084A-C448-4871-8A07-D6BA4ED9EE9E}" destId="{DDC503B6-AD01-4390-A222-809BF6EE5DED}" srcOrd="1" destOrd="0" presId="urn:microsoft.com/office/officeart/2005/8/layout/hList6"/>
    <dgm:cxn modelId="{5DA24E9D-A25C-4B46-AC73-8E6C37218C2F}" type="presParOf" srcId="{E901084A-C448-4871-8A07-D6BA4ED9EE9E}" destId="{D00767D8-059D-460D-959A-EFD1F30CA0BB}" srcOrd="2" destOrd="0" presId="urn:microsoft.com/office/officeart/2005/8/layout/hList6"/>
    <dgm:cxn modelId="{0C5A5ECF-CE13-FC41-AB89-24971D82999F}" type="presParOf" srcId="{E901084A-C448-4871-8A07-D6BA4ED9EE9E}" destId="{EC4849A6-0C77-4897-B1E7-258108C173C5}" srcOrd="3" destOrd="0" presId="urn:microsoft.com/office/officeart/2005/8/layout/hList6"/>
    <dgm:cxn modelId="{A468A033-17FB-124E-BD84-706F9A90A8F7}" type="presParOf" srcId="{E901084A-C448-4871-8A07-D6BA4ED9EE9E}" destId="{A38B9F6C-23A4-47C5-9BD9-09A6E200755B}" srcOrd="4" destOrd="0" presId="urn:microsoft.com/office/officeart/2005/8/layout/hList6"/>
    <dgm:cxn modelId="{A3F404BE-A89E-894A-8BE7-6F36EEEB0E5D}" type="presParOf" srcId="{E901084A-C448-4871-8A07-D6BA4ED9EE9E}" destId="{6A95183E-D068-48C8-BE4B-67866422D8AA}" srcOrd="5" destOrd="0" presId="urn:microsoft.com/office/officeart/2005/8/layout/hList6"/>
    <dgm:cxn modelId="{CBC5B29A-4BA9-8942-8BBE-04EA1ADE539D}" type="presParOf" srcId="{E901084A-C448-4871-8A07-D6BA4ED9EE9E}" destId="{2EAE0A2F-43C5-4178-AB3D-82BDECF71A8A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FE0F8-AC91-4122-89F7-8250E23CAFD3}">
      <dsp:nvSpPr>
        <dsp:cNvPr id="0" name=""/>
        <dsp:cNvSpPr/>
      </dsp:nvSpPr>
      <dsp:spPr>
        <a:xfrm>
          <a:off x="-1340795" y="-228208"/>
          <a:ext cx="1751817" cy="1751817"/>
        </a:xfrm>
        <a:prstGeom prst="blockArc">
          <a:avLst>
            <a:gd name="adj1" fmla="val 18900000"/>
            <a:gd name="adj2" fmla="val 2700000"/>
            <a:gd name="adj3" fmla="val 1233"/>
          </a:avLst>
        </a:pr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0004D-0C03-49D7-8D79-7538C944B686}">
      <dsp:nvSpPr>
        <dsp:cNvPr id="0" name=""/>
        <dsp:cNvSpPr/>
      </dsp:nvSpPr>
      <dsp:spPr>
        <a:xfrm>
          <a:off x="400176" y="327558"/>
          <a:ext cx="9350883" cy="64028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1">
                <a:alpha val="90000"/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5100000"/>
          </a:lightRig>
        </a:scene3d>
        <a:sp3d contourW="6350">
          <a:bevelT w="29210" h="12700"/>
          <a:contourClr>
            <a:schemeClr val="accent1">
              <a:alpha val="90000"/>
              <a:hueOff val="0"/>
              <a:satOff val="0"/>
              <a:lumOff val="0"/>
              <a:alphaOff val="0"/>
              <a:shade val="3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4112" tIns="83820" rIns="83820" bIns="8382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 err="1">
              <a:solidFill>
                <a:schemeClr val="bg1"/>
              </a:solidFill>
            </a:rPr>
            <a:t>June</a:t>
          </a:r>
          <a:r>
            <a:rPr lang="fi-FI" sz="3300" kern="1200" dirty="0">
              <a:solidFill>
                <a:schemeClr val="bg1"/>
              </a:solidFill>
            </a:rPr>
            <a:t> and </a:t>
          </a:r>
          <a:r>
            <a:rPr lang="fi-FI" sz="3300" kern="1200" dirty="0" err="1">
              <a:solidFill>
                <a:schemeClr val="bg1"/>
              </a:solidFill>
            </a:rPr>
            <a:t>july</a:t>
          </a:r>
          <a:endParaRPr lang="fi-FI" sz="3300" kern="1200" dirty="0">
            <a:solidFill>
              <a:schemeClr val="bg1"/>
            </a:solidFill>
          </a:endParaRPr>
        </a:p>
      </dsp:txBody>
      <dsp:txXfrm>
        <a:off x="400176" y="327558"/>
        <a:ext cx="9350883" cy="640282"/>
      </dsp:txXfrm>
    </dsp:sp>
    <dsp:sp modelId="{7CC6E2E9-77A4-4E65-9234-50F3F3C820D2}">
      <dsp:nvSpPr>
        <dsp:cNvPr id="0" name=""/>
        <dsp:cNvSpPr/>
      </dsp:nvSpPr>
      <dsp:spPr>
        <a:xfrm>
          <a:off x="0" y="247523"/>
          <a:ext cx="800353" cy="8003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miter lim="800000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F1DEB-3EF1-432A-A941-37BA40203CD5}">
      <dsp:nvSpPr>
        <dsp:cNvPr id="0" name=""/>
        <dsp:cNvSpPr/>
      </dsp:nvSpPr>
      <dsp:spPr>
        <a:xfrm>
          <a:off x="-1340795" y="-228208"/>
          <a:ext cx="1751817" cy="1751817"/>
        </a:xfrm>
        <a:prstGeom prst="blockArc">
          <a:avLst>
            <a:gd name="adj1" fmla="val 18900000"/>
            <a:gd name="adj2" fmla="val 2700000"/>
            <a:gd name="adj3" fmla="val 1233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BD909C-3BB0-4456-B4F5-CB2C2E482A1B}">
      <dsp:nvSpPr>
        <dsp:cNvPr id="0" name=""/>
        <dsp:cNvSpPr/>
      </dsp:nvSpPr>
      <dsp:spPr>
        <a:xfrm>
          <a:off x="400176" y="327558"/>
          <a:ext cx="9350883" cy="64028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4112" tIns="83820" rIns="83820" bIns="8382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 err="1">
              <a:solidFill>
                <a:srgbClr val="00B0F0"/>
              </a:solidFill>
            </a:rPr>
            <a:t>January</a:t>
          </a:r>
          <a:endParaRPr lang="fi-FI" sz="3300" kern="1200" dirty="0">
            <a:solidFill>
              <a:srgbClr val="00B0F0"/>
            </a:solidFill>
          </a:endParaRPr>
        </a:p>
      </dsp:txBody>
      <dsp:txXfrm>
        <a:off x="400176" y="327558"/>
        <a:ext cx="9350883" cy="640282"/>
      </dsp:txXfrm>
    </dsp:sp>
    <dsp:sp modelId="{A1190410-5BC0-4685-A77A-7FD6C4517D1D}">
      <dsp:nvSpPr>
        <dsp:cNvPr id="0" name=""/>
        <dsp:cNvSpPr/>
      </dsp:nvSpPr>
      <dsp:spPr>
        <a:xfrm>
          <a:off x="0" y="247523"/>
          <a:ext cx="800353" cy="8003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4A5FB-70B2-4D35-BC2C-3CF6239667CA}">
      <dsp:nvSpPr>
        <dsp:cNvPr id="0" name=""/>
        <dsp:cNvSpPr/>
      </dsp:nvSpPr>
      <dsp:spPr>
        <a:xfrm>
          <a:off x="1475363" y="0"/>
          <a:ext cx="4822798" cy="4822798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3DD85D-CE53-4197-B44A-E25BF1F00558}">
      <dsp:nvSpPr>
        <dsp:cNvPr id="0" name=""/>
        <dsp:cNvSpPr/>
      </dsp:nvSpPr>
      <dsp:spPr>
        <a:xfrm>
          <a:off x="3886762" y="484870"/>
          <a:ext cx="3134818" cy="1141646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* Planting, training the plants, taking care of the plants </a:t>
          </a:r>
          <a:endParaRPr lang="fi-FI" sz="20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3942493" y="540601"/>
        <a:ext cx="3023356" cy="1030184"/>
      </dsp:txXfrm>
    </dsp:sp>
    <dsp:sp modelId="{233C81D8-C424-48FB-81D9-E781C43559D4}">
      <dsp:nvSpPr>
        <dsp:cNvPr id="0" name=""/>
        <dsp:cNvSpPr/>
      </dsp:nvSpPr>
      <dsp:spPr>
        <a:xfrm>
          <a:off x="3886762" y="1769222"/>
          <a:ext cx="3134818" cy="1141646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* Shrovetide event at the greenhouse </a:t>
          </a:r>
        </a:p>
      </dsp:txBody>
      <dsp:txXfrm>
        <a:off x="3942493" y="1824953"/>
        <a:ext cx="3023356" cy="1030184"/>
      </dsp:txXfrm>
    </dsp:sp>
    <dsp:sp modelId="{CD64D4AF-3A67-40E0-98B0-6B242D0E1B1A}">
      <dsp:nvSpPr>
        <dsp:cNvPr id="0" name=""/>
        <dsp:cNvSpPr/>
      </dsp:nvSpPr>
      <dsp:spPr>
        <a:xfrm>
          <a:off x="3886762" y="3053575"/>
          <a:ext cx="3134818" cy="1141646"/>
        </a:xfrm>
        <a:prstGeom prst="round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tx1">
                  <a:lumMod val="95000"/>
                  <a:lumOff val="5000"/>
                </a:schemeClr>
              </a:solidFill>
            </a:rPr>
            <a:t>* Projectwork with Lithuania </a:t>
          </a:r>
        </a:p>
      </dsp:txBody>
      <dsp:txXfrm>
        <a:off x="3942493" y="3109306"/>
        <a:ext cx="3023356" cy="103018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996D8-CCFA-482E-8FDC-503133C18B84}">
      <dsp:nvSpPr>
        <dsp:cNvPr id="0" name=""/>
        <dsp:cNvSpPr/>
      </dsp:nvSpPr>
      <dsp:spPr>
        <a:xfrm>
          <a:off x="281767" y="854"/>
          <a:ext cx="1074647" cy="107464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D6D590A-9636-4D53-B0C1-0E6F3537C9A9}">
      <dsp:nvSpPr>
        <dsp:cNvPr id="0" name=""/>
        <dsp:cNvSpPr/>
      </dsp:nvSpPr>
      <dsp:spPr>
        <a:xfrm>
          <a:off x="819091" y="854"/>
          <a:ext cx="5733636" cy="1074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6000" kern="1200" dirty="0" err="1">
              <a:solidFill>
                <a:schemeClr val="accent2">
                  <a:lumMod val="75000"/>
                </a:schemeClr>
              </a:solidFill>
              <a:latin typeface="Algerian" panose="04020705040A02060702" pitchFamily="82" charset="0"/>
            </a:rPr>
            <a:t>April</a:t>
          </a:r>
          <a:endParaRPr lang="fi-FI" sz="6000" kern="1200" dirty="0">
            <a:solidFill>
              <a:schemeClr val="accent2">
                <a:lumMod val="75000"/>
              </a:schemeClr>
            </a:solidFill>
            <a:latin typeface="Algerian" panose="04020705040A02060702" pitchFamily="82" charset="0"/>
          </a:endParaRPr>
        </a:p>
      </dsp:txBody>
      <dsp:txXfrm>
        <a:off x="819091" y="854"/>
        <a:ext cx="5733636" cy="107464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934DA-3DEE-45AD-B4C3-13C63D6D9F4D}">
      <dsp:nvSpPr>
        <dsp:cNvPr id="0" name=""/>
        <dsp:cNvSpPr/>
      </dsp:nvSpPr>
      <dsp:spPr>
        <a:xfrm>
          <a:off x="0" y="95538"/>
          <a:ext cx="6696744" cy="873953"/>
        </a:xfrm>
        <a:prstGeom prst="roundRect">
          <a:avLst/>
        </a:prstGeom>
        <a:gradFill rotWithShape="0">
          <a:gsLst>
            <a:gs pos="38000">
              <a:schemeClr val="accent2">
                <a:lumMod val="60000"/>
                <a:lumOff val="40000"/>
              </a:schemeClr>
            </a:gs>
            <a:gs pos="0">
              <a:schemeClr val="accent2">
                <a:lumMod val="75000"/>
              </a:schemeClr>
            </a:gs>
          </a:gsLst>
          <a:lin ang="5400000" scaled="1"/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accent6">
                  <a:lumMod val="75000"/>
                </a:schemeClr>
              </a:solidFill>
            </a:rPr>
            <a:t>Icubation</a:t>
          </a:r>
          <a:r>
            <a:rPr lang="EN-US" sz="2200" kern="1200" dirty="0">
              <a:solidFill>
                <a:schemeClr val="accent6">
                  <a:lumMod val="75000"/>
                </a:schemeClr>
              </a:solidFill>
            </a:rPr>
            <a:t> of eggs in the Easter week </a:t>
          </a:r>
        </a:p>
      </dsp:txBody>
      <dsp:txXfrm>
        <a:off x="42663" y="138201"/>
        <a:ext cx="6611418" cy="788627"/>
      </dsp:txXfrm>
    </dsp:sp>
    <dsp:sp modelId="{91135C94-6DAA-4D12-89E5-8DCEF311AAFC}">
      <dsp:nvSpPr>
        <dsp:cNvPr id="0" name=""/>
        <dsp:cNvSpPr/>
      </dsp:nvSpPr>
      <dsp:spPr>
        <a:xfrm>
          <a:off x="0" y="1020326"/>
          <a:ext cx="6696744" cy="87395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accent6">
                  <a:lumMod val="75000"/>
                </a:schemeClr>
              </a:solidFill>
            </a:rPr>
            <a:t>Planning the outside garden (JAMK, JAO)University of applied sciences and Jyväskylä college </a:t>
          </a:r>
        </a:p>
      </dsp:txBody>
      <dsp:txXfrm>
        <a:off x="42663" y="1062989"/>
        <a:ext cx="6611418" cy="788627"/>
      </dsp:txXfrm>
    </dsp:sp>
    <dsp:sp modelId="{16C97320-9741-412E-AD80-E43FDD6EB9D5}">
      <dsp:nvSpPr>
        <dsp:cNvPr id="0" name=""/>
        <dsp:cNvSpPr/>
      </dsp:nvSpPr>
      <dsp:spPr>
        <a:xfrm>
          <a:off x="0" y="1957640"/>
          <a:ext cx="6696744" cy="87395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>
              <a:solidFill>
                <a:schemeClr val="accent6">
                  <a:lumMod val="75000"/>
                </a:schemeClr>
              </a:solidFill>
            </a:rPr>
            <a:t>Pregrowing</a:t>
          </a:r>
          <a:r>
            <a:rPr lang="EN-US" sz="2200" kern="1200" dirty="0">
              <a:solidFill>
                <a:schemeClr val="accent6">
                  <a:lumMod val="75000"/>
                </a:schemeClr>
              </a:solidFill>
            </a:rPr>
            <a:t> and maintenance of plants for the outside garden </a:t>
          </a:r>
        </a:p>
      </dsp:txBody>
      <dsp:txXfrm>
        <a:off x="42663" y="2000303"/>
        <a:ext cx="6611418" cy="788627"/>
      </dsp:txXfrm>
    </dsp:sp>
    <dsp:sp modelId="{C11B04C5-E19A-4B60-BFF3-B1466155594F}">
      <dsp:nvSpPr>
        <dsp:cNvPr id="0" name=""/>
        <dsp:cNvSpPr/>
      </dsp:nvSpPr>
      <dsp:spPr>
        <a:xfrm>
          <a:off x="0" y="2894953"/>
          <a:ext cx="6696744" cy="873953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>
              <a:solidFill>
                <a:schemeClr val="accent6">
                  <a:lumMod val="75000"/>
                </a:schemeClr>
              </a:solidFill>
            </a:rPr>
            <a:t>Project visit from Lithuania </a:t>
          </a:r>
        </a:p>
      </dsp:txBody>
      <dsp:txXfrm>
        <a:off x="42663" y="2937616"/>
        <a:ext cx="6611418" cy="78862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BB58E-E2AD-475E-9074-7C7D03573103}">
      <dsp:nvSpPr>
        <dsp:cNvPr id="0" name=""/>
        <dsp:cNvSpPr/>
      </dsp:nvSpPr>
      <dsp:spPr>
        <a:xfrm>
          <a:off x="575312" y="161569"/>
          <a:ext cx="8549640" cy="77724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 err="1">
              <a:solidFill>
                <a:schemeClr val="accent2">
                  <a:lumMod val="75000"/>
                </a:schemeClr>
              </a:solidFill>
              <a:latin typeface="Showcard Gothic" panose="04020904020102020604" pitchFamily="82" charset="0"/>
            </a:rPr>
            <a:t>May</a:t>
          </a:r>
          <a:endParaRPr lang="fi-FI" sz="3600" kern="1200" dirty="0">
            <a:solidFill>
              <a:schemeClr val="accent2">
                <a:lumMod val="75000"/>
              </a:schemeClr>
            </a:solidFill>
            <a:latin typeface="Showcard Gothic" panose="04020904020102020604" pitchFamily="82" charset="0"/>
          </a:endParaRPr>
        </a:p>
      </dsp:txBody>
      <dsp:txXfrm>
        <a:off x="575312" y="161569"/>
        <a:ext cx="8549640" cy="777240"/>
      </dsp:txXfrm>
    </dsp:sp>
    <dsp:sp modelId="{07EB0895-DF2F-4505-81CD-CD37E8BE31BB}">
      <dsp:nvSpPr>
        <dsp:cNvPr id="0" name=""/>
        <dsp:cNvSpPr/>
      </dsp:nvSpPr>
      <dsp:spPr>
        <a:xfrm>
          <a:off x="575312" y="938809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D738B7-A715-4E4F-A94F-A0BEF3FA7456}">
      <dsp:nvSpPr>
        <dsp:cNvPr id="0" name=""/>
        <dsp:cNvSpPr/>
      </dsp:nvSpPr>
      <dsp:spPr>
        <a:xfrm>
          <a:off x="1813697" y="938809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72B502-5C92-4773-91BE-F87810B56E49}">
      <dsp:nvSpPr>
        <dsp:cNvPr id="0" name=""/>
        <dsp:cNvSpPr/>
      </dsp:nvSpPr>
      <dsp:spPr>
        <a:xfrm>
          <a:off x="3052081" y="938809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670025-8483-497C-9788-9EBCB032DB0F}">
      <dsp:nvSpPr>
        <dsp:cNvPr id="0" name=""/>
        <dsp:cNvSpPr/>
      </dsp:nvSpPr>
      <dsp:spPr>
        <a:xfrm>
          <a:off x="4290466" y="938809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14163A-6D2D-45BC-B993-1DAED76D30AD}">
      <dsp:nvSpPr>
        <dsp:cNvPr id="0" name=""/>
        <dsp:cNvSpPr/>
      </dsp:nvSpPr>
      <dsp:spPr>
        <a:xfrm>
          <a:off x="5528851" y="938809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C53B2F-7C1F-4FFB-81E7-40BE475ACE63}">
      <dsp:nvSpPr>
        <dsp:cNvPr id="0" name=""/>
        <dsp:cNvSpPr/>
      </dsp:nvSpPr>
      <dsp:spPr>
        <a:xfrm>
          <a:off x="6767235" y="938809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46A480-BD5E-47D6-BB5C-AC19E63A965C}">
      <dsp:nvSpPr>
        <dsp:cNvPr id="0" name=""/>
        <dsp:cNvSpPr/>
      </dsp:nvSpPr>
      <dsp:spPr>
        <a:xfrm>
          <a:off x="8005620" y="938809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066B6-56E2-49A6-83B0-F408E414511C}">
      <dsp:nvSpPr>
        <dsp:cNvPr id="0" name=""/>
        <dsp:cNvSpPr/>
      </dsp:nvSpPr>
      <dsp:spPr>
        <a:xfrm>
          <a:off x="2503598" y="1503"/>
          <a:ext cx="3755397" cy="81414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975E5D-DEE3-472A-989B-9319857781FC}">
      <dsp:nvSpPr>
        <dsp:cNvPr id="0" name=""/>
        <dsp:cNvSpPr/>
      </dsp:nvSpPr>
      <dsp:spPr>
        <a:xfrm>
          <a:off x="0" y="1503"/>
          <a:ext cx="2503598" cy="8141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Planning the marketing </a:t>
          </a:r>
          <a:r>
            <a:rPr lang="FI-FI" sz="1400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and </a:t>
          </a:r>
          <a:r>
            <a:rPr lang="EN-US" sz="1400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selling the plants and flowers </a:t>
          </a:r>
          <a:endParaRPr lang="fi-FI" sz="1400" kern="1200" dirty="0">
            <a:solidFill>
              <a:schemeClr val="accent6">
                <a:lumMod val="75000"/>
              </a:schemeClr>
            </a:solidFill>
            <a:latin typeface="Comic Sans MS" panose="030F0702030302020204" pitchFamily="66" charset="0"/>
          </a:endParaRPr>
        </a:p>
      </dsp:txBody>
      <dsp:txXfrm>
        <a:off x="39743" y="41246"/>
        <a:ext cx="2424112" cy="734657"/>
      </dsp:txXfrm>
    </dsp:sp>
    <dsp:sp modelId="{6ADA9929-C5E6-4B69-8A32-28209E83DBF1}">
      <dsp:nvSpPr>
        <dsp:cNvPr id="0" name=""/>
        <dsp:cNvSpPr/>
      </dsp:nvSpPr>
      <dsp:spPr>
        <a:xfrm>
          <a:off x="2503598" y="897061"/>
          <a:ext cx="3755397" cy="81414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54874-0F1E-4CC2-8EEF-B5800F74B1F0}">
      <dsp:nvSpPr>
        <dsp:cNvPr id="0" name=""/>
        <dsp:cNvSpPr/>
      </dsp:nvSpPr>
      <dsp:spPr>
        <a:xfrm>
          <a:off x="0" y="897061"/>
          <a:ext cx="2503598" cy="8141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Advertising, selling training for the selling of plants </a:t>
          </a:r>
        </a:p>
      </dsp:txBody>
      <dsp:txXfrm>
        <a:off x="39743" y="936804"/>
        <a:ext cx="2424112" cy="734657"/>
      </dsp:txXfrm>
    </dsp:sp>
    <dsp:sp modelId="{387C30F6-090A-43F3-86A0-879192D703F1}">
      <dsp:nvSpPr>
        <dsp:cNvPr id="0" name=""/>
        <dsp:cNvSpPr/>
      </dsp:nvSpPr>
      <dsp:spPr>
        <a:xfrm>
          <a:off x="2503598" y="1792620"/>
          <a:ext cx="3755397" cy="81414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7CAF7-1451-47F9-BD18-E063675C54BB}">
      <dsp:nvSpPr>
        <dsp:cNvPr id="0" name=""/>
        <dsp:cNvSpPr/>
      </dsp:nvSpPr>
      <dsp:spPr>
        <a:xfrm>
          <a:off x="0" y="1792620"/>
          <a:ext cx="2503598" cy="8141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Bookkeeping </a:t>
          </a:r>
        </a:p>
      </dsp:txBody>
      <dsp:txXfrm>
        <a:off x="39743" y="1832363"/>
        <a:ext cx="2424112" cy="734657"/>
      </dsp:txXfrm>
    </dsp:sp>
    <dsp:sp modelId="{4D2E5576-033A-4AAD-A646-9AD4355AE5E8}">
      <dsp:nvSpPr>
        <dsp:cNvPr id="0" name=""/>
        <dsp:cNvSpPr/>
      </dsp:nvSpPr>
      <dsp:spPr>
        <a:xfrm>
          <a:off x="2503598" y="2688178"/>
          <a:ext cx="3755397" cy="81414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80C1D-AFF9-4430-A944-9A3B1DFE6247}">
      <dsp:nvSpPr>
        <dsp:cNvPr id="0" name=""/>
        <dsp:cNvSpPr/>
      </dsp:nvSpPr>
      <dsp:spPr>
        <a:xfrm>
          <a:off x="0" y="2688178"/>
          <a:ext cx="2503598" cy="8141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cutting  and raking the meadow </a:t>
          </a:r>
        </a:p>
      </dsp:txBody>
      <dsp:txXfrm>
        <a:off x="39743" y="2727921"/>
        <a:ext cx="2424112" cy="734657"/>
      </dsp:txXfrm>
    </dsp:sp>
    <dsp:sp modelId="{226BFDD0-C65E-4EC0-9AD9-04E5B52FE193}">
      <dsp:nvSpPr>
        <dsp:cNvPr id="0" name=""/>
        <dsp:cNvSpPr/>
      </dsp:nvSpPr>
      <dsp:spPr>
        <a:xfrm>
          <a:off x="2503598" y="3583736"/>
          <a:ext cx="3755397" cy="814143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017FB3-6B0A-42BE-9492-14852F861885}">
      <dsp:nvSpPr>
        <dsp:cNvPr id="0" name=""/>
        <dsp:cNvSpPr/>
      </dsp:nvSpPr>
      <dsp:spPr>
        <a:xfrm>
          <a:off x="0" y="3583736"/>
          <a:ext cx="2503598" cy="8141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400" kern="1200" dirty="0" err="1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Cleaning</a:t>
          </a:r>
          <a:r>
            <a:rPr lang="FI-FI" sz="1400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 </a:t>
          </a:r>
          <a:r>
            <a:rPr lang="EN-US" sz="1400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and maintenance of the greenhouse and its surroundings</a:t>
          </a:r>
          <a:r>
            <a:rPr lang="FI-FI" sz="1400" kern="12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rPr>
            <a:t> </a:t>
          </a:r>
        </a:p>
      </dsp:txBody>
      <dsp:txXfrm>
        <a:off x="39743" y="3623479"/>
        <a:ext cx="2424112" cy="734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893B2-E488-4001-85F5-61F1D470D2F1}">
      <dsp:nvSpPr>
        <dsp:cNvPr id="0" name=""/>
        <dsp:cNvSpPr/>
      </dsp:nvSpPr>
      <dsp:spPr>
        <a:xfrm>
          <a:off x="1225143" y="355"/>
          <a:ext cx="1042425" cy="104242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99040BF-AFBD-4D15-839E-9DAA235AA5B1}">
      <dsp:nvSpPr>
        <dsp:cNvPr id="0" name=""/>
        <dsp:cNvSpPr/>
      </dsp:nvSpPr>
      <dsp:spPr>
        <a:xfrm>
          <a:off x="1728170" y="710"/>
          <a:ext cx="5561723" cy="1042425"/>
        </a:xfrm>
        <a:prstGeom prst="rect">
          <a:avLst/>
        </a:prstGeom>
        <a:noFill/>
        <a:ln w="9525" cap="flat" cmpd="sng" algn="ctr">
          <a:noFill/>
          <a:miter lim="800000"/>
        </a:ln>
        <a:effectLst>
          <a:outerShdw blurRad="63500" dist="850900" dir="5400000" sx="91000" sy="91000" algn="ctr" rotWithShape="0">
            <a:srgbClr val="000000">
              <a:alpha val="80000"/>
            </a:srgbClr>
          </a:outerShdw>
          <a:reflection stA="86000" endPos="54000" dist="50800" dir="5400000" sy="-100000" algn="bl" rotWithShape="0"/>
        </a:effectLst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4400" kern="1200" dirty="0" err="1">
              <a:solidFill>
                <a:schemeClr val="accent3">
                  <a:lumMod val="75000"/>
                </a:schemeClr>
              </a:solidFill>
              <a:latin typeface="Berlin Sans FB" panose="020E0602020502020306" pitchFamily="34" charset="0"/>
            </a:rPr>
            <a:t>Auqust</a:t>
          </a:r>
          <a:endParaRPr lang="fi-FI" sz="4400" kern="1200" dirty="0">
            <a:solidFill>
              <a:schemeClr val="accent3">
                <a:lumMod val="75000"/>
              </a:schemeClr>
            </a:solidFill>
            <a:latin typeface="Berlin Sans FB" panose="020E0602020502020306" pitchFamily="34" charset="0"/>
          </a:endParaRPr>
        </a:p>
      </dsp:txBody>
      <dsp:txXfrm>
        <a:off x="1728170" y="710"/>
        <a:ext cx="5561723" cy="10424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C5A41-F6C4-433F-B97E-E5EA7A00B32D}">
      <dsp:nvSpPr>
        <dsp:cNvPr id="0" name=""/>
        <dsp:cNvSpPr/>
      </dsp:nvSpPr>
      <dsp:spPr>
        <a:xfrm>
          <a:off x="575312" y="161569"/>
          <a:ext cx="8549640" cy="777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600" kern="1200" dirty="0" err="1">
              <a:solidFill>
                <a:schemeClr val="accent4">
                  <a:lumMod val="75000"/>
                </a:schemeClr>
              </a:solidFill>
            </a:rPr>
            <a:t>September</a:t>
          </a:r>
          <a:endParaRPr lang="fi-FI" sz="36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575312" y="161569"/>
        <a:ext cx="8549640" cy="777240"/>
      </dsp:txXfrm>
    </dsp:sp>
    <dsp:sp modelId="{A86E4532-9F38-4D1B-A3B3-40496DD1B5CB}">
      <dsp:nvSpPr>
        <dsp:cNvPr id="0" name=""/>
        <dsp:cNvSpPr/>
      </dsp:nvSpPr>
      <dsp:spPr>
        <a:xfrm>
          <a:off x="575312" y="938809"/>
          <a:ext cx="1170127" cy="19502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C3BE1D-3C03-416C-837A-4C8B96BF4D66}">
      <dsp:nvSpPr>
        <dsp:cNvPr id="0" name=""/>
        <dsp:cNvSpPr/>
      </dsp:nvSpPr>
      <dsp:spPr>
        <a:xfrm>
          <a:off x="1813697" y="938809"/>
          <a:ext cx="1170127" cy="19502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08C2E0-5059-43A0-BEE1-CE962E785539}">
      <dsp:nvSpPr>
        <dsp:cNvPr id="0" name=""/>
        <dsp:cNvSpPr/>
      </dsp:nvSpPr>
      <dsp:spPr>
        <a:xfrm>
          <a:off x="3052081" y="938809"/>
          <a:ext cx="1170127" cy="19502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6BD1A9-0F98-4CAC-A9FC-47D57A1BECD0}">
      <dsp:nvSpPr>
        <dsp:cNvPr id="0" name=""/>
        <dsp:cNvSpPr/>
      </dsp:nvSpPr>
      <dsp:spPr>
        <a:xfrm>
          <a:off x="4290466" y="938809"/>
          <a:ext cx="1170127" cy="19502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987FDD-8066-4442-9084-7F64A44BAA5E}">
      <dsp:nvSpPr>
        <dsp:cNvPr id="0" name=""/>
        <dsp:cNvSpPr/>
      </dsp:nvSpPr>
      <dsp:spPr>
        <a:xfrm>
          <a:off x="5528851" y="938809"/>
          <a:ext cx="1170127" cy="19502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7ECC1-D9D0-4D73-A504-6A4C38BECDBA}">
      <dsp:nvSpPr>
        <dsp:cNvPr id="0" name=""/>
        <dsp:cNvSpPr/>
      </dsp:nvSpPr>
      <dsp:spPr>
        <a:xfrm>
          <a:off x="6767235" y="938809"/>
          <a:ext cx="1170127" cy="19502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215DB3-1C85-4907-896E-1D1F6111108A}">
      <dsp:nvSpPr>
        <dsp:cNvPr id="0" name=""/>
        <dsp:cNvSpPr/>
      </dsp:nvSpPr>
      <dsp:spPr>
        <a:xfrm>
          <a:off x="8005620" y="938809"/>
          <a:ext cx="1170127" cy="195021"/>
        </a:xfrm>
        <a:prstGeom prst="parallelogram">
          <a:avLst>
            <a:gd name="adj" fmla="val 14084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70000"/>
                <a:satMod val="15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70000"/>
                <a:satMod val="14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4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FB814-8CA4-4362-81AC-77D4185ABED4}">
      <dsp:nvSpPr>
        <dsp:cNvPr id="0" name=""/>
        <dsp:cNvSpPr/>
      </dsp:nvSpPr>
      <dsp:spPr>
        <a:xfrm>
          <a:off x="-4995699" y="-765700"/>
          <a:ext cx="5951749" cy="5951749"/>
        </a:xfrm>
        <a:prstGeom prst="blockArc">
          <a:avLst>
            <a:gd name="adj1" fmla="val 18900000"/>
            <a:gd name="adj2" fmla="val 2700000"/>
            <a:gd name="adj3" fmla="val 36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AFFC1C-AE28-4EDB-B9A0-CF6858F78AC5}">
      <dsp:nvSpPr>
        <dsp:cNvPr id="0" name=""/>
        <dsp:cNvSpPr/>
      </dsp:nvSpPr>
      <dsp:spPr>
        <a:xfrm>
          <a:off x="310087" y="200949"/>
          <a:ext cx="8127844" cy="401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86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>
              <a:solidFill>
                <a:schemeClr val="bg1"/>
              </a:solidFill>
              <a:latin typeface="Comic Sans MS" panose="030F0702030302020204" pitchFamily="66" charset="0"/>
            </a:rPr>
            <a:t>* </a:t>
          </a:r>
          <a:r>
            <a:rPr lang="fi-FI" sz="1900" kern="1200" dirty="0" err="1">
              <a:solidFill>
                <a:schemeClr val="bg1"/>
              </a:solidFill>
              <a:latin typeface="Comic Sans MS" panose="030F0702030302020204" pitchFamily="66" charset="0"/>
            </a:rPr>
            <a:t>Harvesting</a:t>
          </a:r>
          <a:r>
            <a:rPr lang="fi-FI" sz="1900" kern="1200" dirty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  <a:r>
            <a:rPr lang="fi-FI" sz="1900" kern="1200" dirty="0" err="1">
              <a:solidFill>
                <a:schemeClr val="bg1"/>
              </a:solidFill>
              <a:latin typeface="Comic Sans MS" panose="030F0702030302020204" pitchFamily="66" charset="0"/>
            </a:rPr>
            <a:t>pumpkins</a:t>
          </a:r>
          <a:r>
            <a:rPr lang="fi-FI" sz="1900" kern="1200" dirty="0">
              <a:solidFill>
                <a:schemeClr val="bg1"/>
              </a:solidFill>
              <a:latin typeface="Comic Sans MS" panose="030F0702030302020204" pitchFamily="66" charset="0"/>
            </a:rPr>
            <a:t> </a:t>
          </a:r>
        </a:p>
      </dsp:txBody>
      <dsp:txXfrm>
        <a:off x="310087" y="200949"/>
        <a:ext cx="8127844" cy="401721"/>
      </dsp:txXfrm>
    </dsp:sp>
    <dsp:sp modelId="{0D70DCA6-0E89-4CF6-9540-B6EAD2815461}">
      <dsp:nvSpPr>
        <dsp:cNvPr id="0" name=""/>
        <dsp:cNvSpPr/>
      </dsp:nvSpPr>
      <dsp:spPr>
        <a:xfrm>
          <a:off x="59011" y="150733"/>
          <a:ext cx="502151" cy="502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3084A49-79C4-44AD-B2F2-120FA78030F8}">
      <dsp:nvSpPr>
        <dsp:cNvPr id="0" name=""/>
        <dsp:cNvSpPr/>
      </dsp:nvSpPr>
      <dsp:spPr>
        <a:xfrm>
          <a:off x="673882" y="803884"/>
          <a:ext cx="7764050" cy="401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86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>
              <a:solidFill>
                <a:schemeClr val="bg1"/>
              </a:solidFill>
              <a:latin typeface="Comic Sans MS" panose="030F0702030302020204" pitchFamily="66" charset="0"/>
            </a:rPr>
            <a:t>* The school themeday Makosa </a:t>
          </a:r>
        </a:p>
      </dsp:txBody>
      <dsp:txXfrm>
        <a:off x="673882" y="803884"/>
        <a:ext cx="7764050" cy="401721"/>
      </dsp:txXfrm>
    </dsp:sp>
    <dsp:sp modelId="{38410AFE-EE88-401A-99F0-A6D640CB920E}">
      <dsp:nvSpPr>
        <dsp:cNvPr id="0" name=""/>
        <dsp:cNvSpPr/>
      </dsp:nvSpPr>
      <dsp:spPr>
        <a:xfrm>
          <a:off x="422806" y="753669"/>
          <a:ext cx="502151" cy="502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6055B3-B6F7-4B95-AAD0-FD58E04A2C88}">
      <dsp:nvSpPr>
        <dsp:cNvPr id="0" name=""/>
        <dsp:cNvSpPr/>
      </dsp:nvSpPr>
      <dsp:spPr>
        <a:xfrm>
          <a:off x="873239" y="1406378"/>
          <a:ext cx="7564692" cy="401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86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Comic Sans MS" panose="030F0702030302020204" pitchFamily="66" charset="0"/>
            </a:rPr>
            <a:t>Taking care of the compost </a:t>
          </a:r>
        </a:p>
      </dsp:txBody>
      <dsp:txXfrm>
        <a:off x="873239" y="1406378"/>
        <a:ext cx="7564692" cy="401721"/>
      </dsp:txXfrm>
    </dsp:sp>
    <dsp:sp modelId="{38C02CCF-6035-4621-9DD2-644CEA8BCA42}">
      <dsp:nvSpPr>
        <dsp:cNvPr id="0" name=""/>
        <dsp:cNvSpPr/>
      </dsp:nvSpPr>
      <dsp:spPr>
        <a:xfrm>
          <a:off x="622164" y="1356163"/>
          <a:ext cx="502151" cy="502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A5FDFE-69F9-4966-A53F-E68BC671B9E5}">
      <dsp:nvSpPr>
        <dsp:cNvPr id="0" name=""/>
        <dsp:cNvSpPr/>
      </dsp:nvSpPr>
      <dsp:spPr>
        <a:xfrm>
          <a:off x="936892" y="2009313"/>
          <a:ext cx="7501039" cy="401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86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Comic Sans MS" panose="030F0702030302020204" pitchFamily="66" charset="0"/>
            </a:rPr>
            <a:t>Washing the sapling growing space with a pressure washer </a:t>
          </a:r>
        </a:p>
      </dsp:txBody>
      <dsp:txXfrm>
        <a:off x="936892" y="2009313"/>
        <a:ext cx="7501039" cy="401721"/>
      </dsp:txXfrm>
    </dsp:sp>
    <dsp:sp modelId="{9135B7AF-ECE0-43FD-864E-B087BA324AF3}">
      <dsp:nvSpPr>
        <dsp:cNvPr id="0" name=""/>
        <dsp:cNvSpPr/>
      </dsp:nvSpPr>
      <dsp:spPr>
        <a:xfrm>
          <a:off x="685817" y="1959098"/>
          <a:ext cx="502151" cy="502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F2E8273-6934-45D8-8C04-79F4BAAF971C}">
      <dsp:nvSpPr>
        <dsp:cNvPr id="0" name=""/>
        <dsp:cNvSpPr/>
      </dsp:nvSpPr>
      <dsp:spPr>
        <a:xfrm>
          <a:off x="873239" y="2612249"/>
          <a:ext cx="7564692" cy="401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86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kern="1200" dirty="0">
              <a:solidFill>
                <a:schemeClr val="bg1"/>
              </a:solidFill>
              <a:latin typeface="Comic Sans MS" panose="030F0702030302020204" pitchFamily="66" charset="0"/>
            </a:rPr>
            <a:t>General maintenance </a:t>
          </a:r>
        </a:p>
      </dsp:txBody>
      <dsp:txXfrm>
        <a:off x="873239" y="2612249"/>
        <a:ext cx="7564692" cy="401721"/>
      </dsp:txXfrm>
    </dsp:sp>
    <dsp:sp modelId="{2BF6A1C5-6D68-4710-BB45-933498B934FA}">
      <dsp:nvSpPr>
        <dsp:cNvPr id="0" name=""/>
        <dsp:cNvSpPr/>
      </dsp:nvSpPr>
      <dsp:spPr>
        <a:xfrm>
          <a:off x="622164" y="2562034"/>
          <a:ext cx="502151" cy="502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493654E-7552-4458-A996-CB73C5B16CE8}">
      <dsp:nvSpPr>
        <dsp:cNvPr id="0" name=""/>
        <dsp:cNvSpPr/>
      </dsp:nvSpPr>
      <dsp:spPr>
        <a:xfrm>
          <a:off x="673882" y="3214743"/>
          <a:ext cx="7764050" cy="401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86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  <a:latin typeface="Comic Sans MS" panose="030F0702030302020204" pitchFamily="66" charset="0"/>
            </a:rPr>
            <a:t>Collecting material for christmas decorations </a:t>
          </a:r>
        </a:p>
      </dsp:txBody>
      <dsp:txXfrm>
        <a:off x="673882" y="3214743"/>
        <a:ext cx="7764050" cy="401721"/>
      </dsp:txXfrm>
    </dsp:sp>
    <dsp:sp modelId="{F4BA47C7-79F9-4DA5-88F2-8DD21B915785}">
      <dsp:nvSpPr>
        <dsp:cNvPr id="0" name=""/>
        <dsp:cNvSpPr/>
      </dsp:nvSpPr>
      <dsp:spPr>
        <a:xfrm>
          <a:off x="422806" y="3164527"/>
          <a:ext cx="502151" cy="502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206568F-6CE8-48ED-B2FC-5B5CE972A83F}">
      <dsp:nvSpPr>
        <dsp:cNvPr id="0" name=""/>
        <dsp:cNvSpPr/>
      </dsp:nvSpPr>
      <dsp:spPr>
        <a:xfrm>
          <a:off x="310087" y="3817678"/>
          <a:ext cx="8127844" cy="4017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886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>
              <a:solidFill>
                <a:schemeClr val="bg1"/>
              </a:solidFill>
              <a:latin typeface="Comic Sans MS" panose="030F0702030302020204" pitchFamily="66" charset="0"/>
            </a:rPr>
            <a:t>Projectwork</a:t>
          </a:r>
          <a:r>
            <a:rPr lang="en-US" sz="1900" kern="1200" dirty="0">
              <a:solidFill>
                <a:schemeClr val="bg1"/>
              </a:solidFill>
              <a:latin typeface="Comic Sans MS" panose="030F0702030302020204" pitchFamily="66" charset="0"/>
            </a:rPr>
            <a:t> with Lithuania, The Sapling Academy </a:t>
          </a:r>
        </a:p>
      </dsp:txBody>
      <dsp:txXfrm>
        <a:off x="310087" y="3817678"/>
        <a:ext cx="8127844" cy="401721"/>
      </dsp:txXfrm>
    </dsp:sp>
    <dsp:sp modelId="{B3CB2E5B-D4BF-4FDE-8C2F-2923FCFB83DE}">
      <dsp:nvSpPr>
        <dsp:cNvPr id="0" name=""/>
        <dsp:cNvSpPr/>
      </dsp:nvSpPr>
      <dsp:spPr>
        <a:xfrm>
          <a:off x="59011" y="3767463"/>
          <a:ext cx="502151" cy="5021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BD114C-3F41-4976-9C16-6B8E1CB5FC5C}">
      <dsp:nvSpPr>
        <dsp:cNvPr id="0" name=""/>
        <dsp:cNvSpPr/>
      </dsp:nvSpPr>
      <dsp:spPr>
        <a:xfrm>
          <a:off x="0" y="480660"/>
          <a:ext cx="975105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C3C98-FEB6-4534-B2F3-87582206D705}">
      <dsp:nvSpPr>
        <dsp:cNvPr id="0" name=""/>
        <dsp:cNvSpPr/>
      </dsp:nvSpPr>
      <dsp:spPr>
        <a:xfrm>
          <a:off x="487553" y="8339"/>
          <a:ext cx="6825742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7997" tIns="0" rIns="257997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 err="1">
              <a:solidFill>
                <a:schemeClr val="accent3">
                  <a:lumMod val="75000"/>
                </a:schemeClr>
              </a:solidFill>
              <a:latin typeface="Showcard Gothic" panose="04020904020102020604" pitchFamily="82" charset="0"/>
            </a:rPr>
            <a:t>october</a:t>
          </a:r>
          <a:endParaRPr lang="fi-FI" sz="3200" kern="1200" dirty="0">
            <a:solidFill>
              <a:schemeClr val="accent3">
                <a:lumMod val="75000"/>
              </a:schemeClr>
            </a:solidFill>
            <a:latin typeface="Showcard Gothic" panose="04020904020102020604" pitchFamily="82" charset="0"/>
          </a:endParaRPr>
        </a:p>
      </dsp:txBody>
      <dsp:txXfrm>
        <a:off x="533667" y="54453"/>
        <a:ext cx="6733514" cy="85241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91D93-6CDC-4F72-9A99-32C38C35AB36}">
      <dsp:nvSpPr>
        <dsp:cNvPr id="0" name=""/>
        <dsp:cNvSpPr/>
      </dsp:nvSpPr>
      <dsp:spPr>
        <a:xfrm>
          <a:off x="487553" y="1247444"/>
          <a:ext cx="8775953" cy="79781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Elephant" panose="02020904090505020303" pitchFamily="18" charset="0"/>
            </a:rPr>
            <a:t>* </a:t>
          </a:r>
          <a:r>
            <a:rPr lang="en-US" sz="2200" kern="1200" dirty="0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rPr>
            <a:t>Handicrafts, planning and realizing crafts, integration of subjects and pupils of different study years </a:t>
          </a:r>
          <a:endParaRPr lang="fi-FI" sz="2200" kern="1200" dirty="0">
            <a:solidFill>
              <a:schemeClr val="accent6">
                <a:lumMod val="75000"/>
              </a:schemeClr>
            </a:solidFill>
            <a:latin typeface="Elephant" panose="02020904090505020303" pitchFamily="18" charset="0"/>
          </a:endParaRPr>
        </a:p>
      </dsp:txBody>
      <dsp:txXfrm>
        <a:off x="487553" y="1247444"/>
        <a:ext cx="8775953" cy="797813"/>
      </dsp:txXfrm>
    </dsp:sp>
    <dsp:sp modelId="{A41B2098-3E1A-4909-BB17-B4B243EF5FB8}">
      <dsp:nvSpPr>
        <dsp:cNvPr id="0" name=""/>
        <dsp:cNvSpPr/>
      </dsp:nvSpPr>
      <dsp:spPr>
        <a:xfrm>
          <a:off x="487553" y="2045258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A9279B-D629-44AC-88A1-D3B138E8DCDB}">
      <dsp:nvSpPr>
        <dsp:cNvPr id="0" name=""/>
        <dsp:cNvSpPr/>
      </dsp:nvSpPr>
      <dsp:spPr>
        <a:xfrm>
          <a:off x="1725937" y="2045258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747544-F63D-40B6-BCDC-72999DE034D3}">
      <dsp:nvSpPr>
        <dsp:cNvPr id="0" name=""/>
        <dsp:cNvSpPr/>
      </dsp:nvSpPr>
      <dsp:spPr>
        <a:xfrm>
          <a:off x="2964322" y="2045258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7ACD67-9BED-4D82-B367-58091D6320BE}">
      <dsp:nvSpPr>
        <dsp:cNvPr id="0" name=""/>
        <dsp:cNvSpPr/>
      </dsp:nvSpPr>
      <dsp:spPr>
        <a:xfrm>
          <a:off x="4202706" y="2045258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141F15-C508-4CCF-837D-8A779A22FB45}">
      <dsp:nvSpPr>
        <dsp:cNvPr id="0" name=""/>
        <dsp:cNvSpPr/>
      </dsp:nvSpPr>
      <dsp:spPr>
        <a:xfrm>
          <a:off x="5441091" y="2045258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B844793-BC88-4065-A3FD-C5DB09E1FCCB}">
      <dsp:nvSpPr>
        <dsp:cNvPr id="0" name=""/>
        <dsp:cNvSpPr/>
      </dsp:nvSpPr>
      <dsp:spPr>
        <a:xfrm>
          <a:off x="6679476" y="2045258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DFEE64-5F78-4AD9-9B6D-D21EF0FF9AC0}">
      <dsp:nvSpPr>
        <dsp:cNvPr id="0" name=""/>
        <dsp:cNvSpPr/>
      </dsp:nvSpPr>
      <dsp:spPr>
        <a:xfrm>
          <a:off x="7917860" y="2045258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7C3B3D-4918-4F85-935E-1347458FF64F}">
      <dsp:nvSpPr>
        <dsp:cNvPr id="0" name=""/>
        <dsp:cNvSpPr/>
      </dsp:nvSpPr>
      <dsp:spPr>
        <a:xfrm>
          <a:off x="487553" y="2331720"/>
          <a:ext cx="8775953" cy="79781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rPr>
            <a:t>* </a:t>
          </a:r>
          <a:r>
            <a:rPr lang="fi-FI" sz="2200" kern="1200" dirty="0" err="1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rPr>
            <a:t>Projectwork</a:t>
          </a:r>
          <a:r>
            <a:rPr lang="fi-FI" sz="2200" kern="1200" dirty="0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rPr>
            <a:t> </a:t>
          </a:r>
          <a:r>
            <a:rPr lang="fi-FI" sz="2200" kern="1200" dirty="0" err="1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rPr>
            <a:t>with</a:t>
          </a:r>
          <a:r>
            <a:rPr lang="fi-FI" sz="2200" kern="1200" dirty="0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rPr>
            <a:t> </a:t>
          </a:r>
          <a:r>
            <a:rPr lang="fi-FI" sz="2200" kern="1200" dirty="0" err="1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rPr>
            <a:t>Lithuania</a:t>
          </a:r>
          <a:r>
            <a:rPr lang="fi-FI" sz="2200" kern="1200" dirty="0">
              <a:solidFill>
                <a:schemeClr val="accent6">
                  <a:lumMod val="75000"/>
                </a:schemeClr>
              </a:solidFill>
              <a:latin typeface="Elephant" panose="02020904090505020303" pitchFamily="18" charset="0"/>
            </a:rPr>
            <a:t> </a:t>
          </a:r>
        </a:p>
      </dsp:txBody>
      <dsp:txXfrm>
        <a:off x="487553" y="2331720"/>
        <a:ext cx="8775953" cy="797813"/>
      </dsp:txXfrm>
    </dsp:sp>
    <dsp:sp modelId="{3694C987-2F27-403A-BD2F-96405FEB0626}">
      <dsp:nvSpPr>
        <dsp:cNvPr id="0" name=""/>
        <dsp:cNvSpPr/>
      </dsp:nvSpPr>
      <dsp:spPr>
        <a:xfrm>
          <a:off x="487553" y="3129534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8E5000-D913-45BA-9C72-77B0309BD53C}">
      <dsp:nvSpPr>
        <dsp:cNvPr id="0" name=""/>
        <dsp:cNvSpPr/>
      </dsp:nvSpPr>
      <dsp:spPr>
        <a:xfrm>
          <a:off x="1725937" y="3129534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CE2CE9-9B59-44E0-B6DF-5878B2B08A47}">
      <dsp:nvSpPr>
        <dsp:cNvPr id="0" name=""/>
        <dsp:cNvSpPr/>
      </dsp:nvSpPr>
      <dsp:spPr>
        <a:xfrm>
          <a:off x="2964322" y="3129534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039A47-4D52-4C60-B475-5C6B33DEAC94}">
      <dsp:nvSpPr>
        <dsp:cNvPr id="0" name=""/>
        <dsp:cNvSpPr/>
      </dsp:nvSpPr>
      <dsp:spPr>
        <a:xfrm>
          <a:off x="4202706" y="3129534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ED6215-E388-4101-B63A-7A7EF1F12435}">
      <dsp:nvSpPr>
        <dsp:cNvPr id="0" name=""/>
        <dsp:cNvSpPr/>
      </dsp:nvSpPr>
      <dsp:spPr>
        <a:xfrm>
          <a:off x="5441091" y="3129534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A4B10C-F4EA-43C2-9D4D-FC906F1E480E}">
      <dsp:nvSpPr>
        <dsp:cNvPr id="0" name=""/>
        <dsp:cNvSpPr/>
      </dsp:nvSpPr>
      <dsp:spPr>
        <a:xfrm>
          <a:off x="6679476" y="3129534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25F043-E0CC-4C12-9821-2715A39C618E}">
      <dsp:nvSpPr>
        <dsp:cNvPr id="0" name=""/>
        <dsp:cNvSpPr/>
      </dsp:nvSpPr>
      <dsp:spPr>
        <a:xfrm>
          <a:off x="7917860" y="3129534"/>
          <a:ext cx="1170127" cy="19502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6B429F-5890-49F7-A8E0-0A808E95ED11}">
      <dsp:nvSpPr>
        <dsp:cNvPr id="0" name=""/>
        <dsp:cNvSpPr/>
      </dsp:nvSpPr>
      <dsp:spPr>
        <a:xfrm>
          <a:off x="3900423" y="0"/>
          <a:ext cx="5850636" cy="12954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F5E825-C681-4B80-8543-18F69B2962D0}">
      <dsp:nvSpPr>
        <dsp:cNvPr id="0" name=""/>
        <dsp:cNvSpPr/>
      </dsp:nvSpPr>
      <dsp:spPr>
        <a:xfrm>
          <a:off x="0" y="0"/>
          <a:ext cx="3900424" cy="1295400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980" tIns="110490" rIns="220980" bIns="11049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5800" kern="1200" dirty="0"/>
            <a:t>November</a:t>
          </a:r>
        </a:p>
      </dsp:txBody>
      <dsp:txXfrm>
        <a:off x="63236" y="63236"/>
        <a:ext cx="3773952" cy="11689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022A93-737A-420D-AEF6-C04466E10E73}">
      <dsp:nvSpPr>
        <dsp:cNvPr id="0" name=""/>
        <dsp:cNvSpPr/>
      </dsp:nvSpPr>
      <dsp:spPr>
        <a:xfrm>
          <a:off x="4249501" y="663795"/>
          <a:ext cx="1812973" cy="5974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kern="1200" dirty="0" err="1">
              <a:solidFill>
                <a:schemeClr val="accent6">
                  <a:lumMod val="60000"/>
                  <a:lumOff val="40000"/>
                </a:schemeClr>
              </a:solidFill>
              <a:latin typeface="Elephant" panose="02020904090505020303" pitchFamily="18" charset="0"/>
            </a:rPr>
            <a:t>December</a:t>
          </a:r>
          <a:endParaRPr lang="fi-FI" sz="3300" kern="1200" dirty="0">
            <a:solidFill>
              <a:schemeClr val="accent6">
                <a:lumMod val="60000"/>
                <a:lumOff val="40000"/>
              </a:schemeClr>
            </a:solidFill>
            <a:latin typeface="Elephant" panose="02020904090505020303" pitchFamily="18" charset="0"/>
          </a:endParaRPr>
        </a:p>
      </dsp:txBody>
      <dsp:txXfrm>
        <a:off x="4249501" y="663795"/>
        <a:ext cx="1812973" cy="597457"/>
      </dsp:txXfrm>
    </dsp:sp>
    <dsp:sp modelId="{D681F32C-16E7-4CDF-BC83-CA1BE261F015}">
      <dsp:nvSpPr>
        <dsp:cNvPr id="0" name=""/>
        <dsp:cNvSpPr/>
      </dsp:nvSpPr>
      <dsp:spPr>
        <a:xfrm>
          <a:off x="4247441" y="482086"/>
          <a:ext cx="144213" cy="1442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15C4EB-948D-4E30-917E-8050E6FC07E1}">
      <dsp:nvSpPr>
        <dsp:cNvPr id="0" name=""/>
        <dsp:cNvSpPr/>
      </dsp:nvSpPr>
      <dsp:spPr>
        <a:xfrm>
          <a:off x="4348391" y="280187"/>
          <a:ext cx="144213" cy="1442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AEF0DB-FACC-4781-A3EA-1FF60E6B14FA}">
      <dsp:nvSpPr>
        <dsp:cNvPr id="0" name=""/>
        <dsp:cNvSpPr/>
      </dsp:nvSpPr>
      <dsp:spPr>
        <a:xfrm>
          <a:off x="4590670" y="320567"/>
          <a:ext cx="226621" cy="2266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3453E17-0E2F-45C8-B991-505BA3F0A4B4}">
      <dsp:nvSpPr>
        <dsp:cNvPr id="0" name=""/>
        <dsp:cNvSpPr/>
      </dsp:nvSpPr>
      <dsp:spPr>
        <a:xfrm>
          <a:off x="4792569" y="98477"/>
          <a:ext cx="144213" cy="1442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769F208-3406-4DC6-985D-E6D5D7EDA935}">
      <dsp:nvSpPr>
        <dsp:cNvPr id="0" name=""/>
        <dsp:cNvSpPr/>
      </dsp:nvSpPr>
      <dsp:spPr>
        <a:xfrm>
          <a:off x="5055038" y="17718"/>
          <a:ext cx="144213" cy="1442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9636DC3-63D2-4100-84D9-927CD3440599}">
      <dsp:nvSpPr>
        <dsp:cNvPr id="0" name=""/>
        <dsp:cNvSpPr/>
      </dsp:nvSpPr>
      <dsp:spPr>
        <a:xfrm>
          <a:off x="5378077" y="159047"/>
          <a:ext cx="144213" cy="1442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ADAF15-C7CF-4FB7-A283-0774F2A0E257}">
      <dsp:nvSpPr>
        <dsp:cNvPr id="0" name=""/>
        <dsp:cNvSpPr/>
      </dsp:nvSpPr>
      <dsp:spPr>
        <a:xfrm>
          <a:off x="5579976" y="259997"/>
          <a:ext cx="226621" cy="2266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C768215-CE9F-4EE3-BED1-C95AF796153B}">
      <dsp:nvSpPr>
        <dsp:cNvPr id="0" name=""/>
        <dsp:cNvSpPr/>
      </dsp:nvSpPr>
      <dsp:spPr>
        <a:xfrm>
          <a:off x="5862635" y="482086"/>
          <a:ext cx="144213" cy="1442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38CF735-36B3-4FEC-99B1-CBB4DCE76413}">
      <dsp:nvSpPr>
        <dsp:cNvPr id="0" name=""/>
        <dsp:cNvSpPr/>
      </dsp:nvSpPr>
      <dsp:spPr>
        <a:xfrm>
          <a:off x="5983775" y="704175"/>
          <a:ext cx="144213" cy="1442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0F40A8-1368-4851-A19E-053321FB9D6B}">
      <dsp:nvSpPr>
        <dsp:cNvPr id="0" name=""/>
        <dsp:cNvSpPr/>
      </dsp:nvSpPr>
      <dsp:spPr>
        <a:xfrm>
          <a:off x="4933899" y="280187"/>
          <a:ext cx="370835" cy="37083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9F26C1D-083D-458B-B75B-FD3B63045F08}">
      <dsp:nvSpPr>
        <dsp:cNvPr id="0" name=""/>
        <dsp:cNvSpPr/>
      </dsp:nvSpPr>
      <dsp:spPr>
        <a:xfrm>
          <a:off x="4146491" y="1047404"/>
          <a:ext cx="144213" cy="1442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02D1D4B-0C2E-4AFE-80A7-08764A666D24}">
      <dsp:nvSpPr>
        <dsp:cNvPr id="0" name=""/>
        <dsp:cNvSpPr/>
      </dsp:nvSpPr>
      <dsp:spPr>
        <a:xfrm>
          <a:off x="4267631" y="1229113"/>
          <a:ext cx="226621" cy="2266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DD1644F-4856-4BDC-803D-949020F2323E}">
      <dsp:nvSpPr>
        <dsp:cNvPr id="0" name=""/>
        <dsp:cNvSpPr/>
      </dsp:nvSpPr>
      <dsp:spPr>
        <a:xfrm>
          <a:off x="4570480" y="1390633"/>
          <a:ext cx="329631" cy="3296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72C437B-D0C6-4ECB-ACA5-1243F23CCAEB}">
      <dsp:nvSpPr>
        <dsp:cNvPr id="0" name=""/>
        <dsp:cNvSpPr/>
      </dsp:nvSpPr>
      <dsp:spPr>
        <a:xfrm>
          <a:off x="4994468" y="1653102"/>
          <a:ext cx="144213" cy="1442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E6AC00-9F91-4169-8DD8-E1926394EB59}">
      <dsp:nvSpPr>
        <dsp:cNvPr id="0" name=""/>
        <dsp:cNvSpPr/>
      </dsp:nvSpPr>
      <dsp:spPr>
        <a:xfrm>
          <a:off x="5075228" y="1390633"/>
          <a:ext cx="226621" cy="2266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EC03B0-9711-4A11-A56E-56C93C8780CF}">
      <dsp:nvSpPr>
        <dsp:cNvPr id="0" name=""/>
        <dsp:cNvSpPr/>
      </dsp:nvSpPr>
      <dsp:spPr>
        <a:xfrm>
          <a:off x="5277127" y="1673292"/>
          <a:ext cx="144213" cy="14421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AD8C99-8260-4280-937F-39BD3C9A8A56}">
      <dsp:nvSpPr>
        <dsp:cNvPr id="0" name=""/>
        <dsp:cNvSpPr/>
      </dsp:nvSpPr>
      <dsp:spPr>
        <a:xfrm>
          <a:off x="5458837" y="1350253"/>
          <a:ext cx="329631" cy="32963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FF2855-DA7E-48F4-8C30-966C20174984}">
      <dsp:nvSpPr>
        <dsp:cNvPr id="0" name=""/>
        <dsp:cNvSpPr/>
      </dsp:nvSpPr>
      <dsp:spPr>
        <a:xfrm>
          <a:off x="5903015" y="1269493"/>
          <a:ext cx="226621" cy="2266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E214F-7A9E-4345-A05E-8ABCA071CEF8}">
      <dsp:nvSpPr>
        <dsp:cNvPr id="0" name=""/>
        <dsp:cNvSpPr/>
      </dsp:nvSpPr>
      <dsp:spPr>
        <a:xfrm rot="16200000">
          <a:off x="-921349" y="921349"/>
          <a:ext cx="3744416" cy="1901716"/>
        </a:xfrm>
        <a:prstGeom prst="flowChartManualOperation">
          <a:avLst/>
        </a:prstGeom>
        <a:solidFill>
          <a:schemeClr val="accent4"/>
        </a:solidFill>
        <a:ln w="25400" cap="flat" cmpd="sng" algn="ctr">
          <a:solidFill>
            <a:schemeClr val="accent4">
              <a:shade val="50000"/>
            </a:schemeClr>
          </a:solidFill>
          <a:miter lim="800000"/>
        </a:ln>
        <a:effectLst/>
        <a:sp3d extrusionH="381000"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27000" tIns="0" rIns="12962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 The annual </a:t>
          </a:r>
          <a:r>
            <a:rPr lang="en-US" sz="2000" kern="1200" dirty="0" err="1">
              <a:solidFill>
                <a:schemeClr val="accent6">
                  <a:lumMod val="60000"/>
                  <a:lumOff val="40000"/>
                </a:schemeClr>
              </a:solidFill>
            </a:rPr>
            <a:t>christmas</a:t>
          </a:r>
          <a:r>
            <a:rPr lang="en-US" sz="20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 fair, planning, marketing and bookkeeping </a:t>
          </a:r>
          <a:endParaRPr lang="fi-FI" sz="2000" kern="1200" dirty="0">
            <a:solidFill>
              <a:schemeClr val="accent6">
                <a:lumMod val="60000"/>
                <a:lumOff val="40000"/>
              </a:schemeClr>
            </a:solidFill>
          </a:endParaRPr>
        </a:p>
      </dsp:txBody>
      <dsp:txXfrm rot="5400000">
        <a:off x="1" y="748882"/>
        <a:ext cx="1901716" cy="2246650"/>
      </dsp:txXfrm>
    </dsp:sp>
    <dsp:sp modelId="{D00767D8-059D-460D-959A-EFD1F30CA0BB}">
      <dsp:nvSpPr>
        <dsp:cNvPr id="0" name=""/>
        <dsp:cNvSpPr/>
      </dsp:nvSpPr>
      <dsp:spPr>
        <a:xfrm rot="16200000">
          <a:off x="1124933" y="921349"/>
          <a:ext cx="3744416" cy="1901716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62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 Young entrepreneur fair </a:t>
          </a:r>
        </a:p>
      </dsp:txBody>
      <dsp:txXfrm rot="5400000">
        <a:off x="2046283" y="748882"/>
        <a:ext cx="1901716" cy="2246650"/>
      </dsp:txXfrm>
    </dsp:sp>
    <dsp:sp modelId="{A38B9F6C-23A4-47C5-9BD9-09A6E200755B}">
      <dsp:nvSpPr>
        <dsp:cNvPr id="0" name=""/>
        <dsp:cNvSpPr/>
      </dsp:nvSpPr>
      <dsp:spPr>
        <a:xfrm rot="16200000">
          <a:off x="3169278" y="921349"/>
          <a:ext cx="3744416" cy="1901716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62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 Project work with Lithuania </a:t>
          </a:r>
        </a:p>
      </dsp:txBody>
      <dsp:txXfrm rot="5400000">
        <a:off x="4090628" y="748882"/>
        <a:ext cx="1901716" cy="2246650"/>
      </dsp:txXfrm>
    </dsp:sp>
    <dsp:sp modelId="{2EAE0A2F-43C5-4178-AB3D-82BDECF71A8A}">
      <dsp:nvSpPr>
        <dsp:cNvPr id="0" name=""/>
        <dsp:cNvSpPr/>
      </dsp:nvSpPr>
      <dsp:spPr>
        <a:xfrm rot="16200000">
          <a:off x="5213623" y="921349"/>
          <a:ext cx="3744416" cy="1901716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623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6">
                  <a:lumMod val="60000"/>
                  <a:lumOff val="40000"/>
                </a:schemeClr>
              </a:solidFill>
            </a:rPr>
            <a:t> The end of the project with The center for economic development, transport and the environment </a:t>
          </a:r>
        </a:p>
      </dsp:txBody>
      <dsp:txXfrm rot="5400000">
        <a:off x="6134973" y="748882"/>
        <a:ext cx="1901716" cy="2246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705E03B7-B591-4A2A-B695-014C5A39F13E}" type="datetimeFigureOut">
              <a:rPr lang="fi-FI"/>
              <a:t>15.12.2016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A8E322BB-75AD-4A1E-9661-2724167329F0}" type="slidenum">
              <a:rPr lang="fi-FI"/>
              <a:t>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fi-FI" sz="1200"/>
            </a:lvl1pPr>
          </a:lstStyle>
          <a:p>
            <a:fld id="{67DFBD7B-E4FB-4AA8-9540-FD148073ACB3}" type="datetimeFigureOut">
              <a:t>12/15/2016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fi-FI"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fi-FI" sz="1200"/>
            </a:lvl1pPr>
          </a:lstStyle>
          <a:p>
            <a:fld id="{B045B7DE-1198-4F2F-B574-CA8CAE341642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lang="fi-FI"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eliöt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Pyöristetty suorakulmio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Pyöristetty suorakulmio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aman puolen kulmista pyöristetty suorakulmio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 latinLnBrk="0">
              <a:lnSpc>
                <a:spcPct val="80000"/>
              </a:lnSpc>
              <a:defRPr lang="fi-FI" sz="48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 latinLnBrk="0">
              <a:buNone/>
              <a:defRPr lang="fi-FI" sz="2800">
                <a:solidFill>
                  <a:schemeClr val="accent1"/>
                </a:solidFill>
              </a:defRPr>
            </a:lvl1pPr>
            <a:lvl2pPr marL="609493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latinLnBrk="0">
              <a:buNone/>
              <a:defRPr lang="fi-FI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t>12/15/2016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18883" y="1600200"/>
            <a:ext cx="9751060" cy="4572000"/>
          </a:xfrm>
        </p:spPr>
        <p:txBody>
          <a:bodyPr vert="eaVert"/>
          <a:lstStyle>
            <a:lvl5pPr latinLnBrk="0">
              <a:defRPr lang="fi-FI"/>
            </a:lvl5pPr>
            <a:lvl6pPr latinLnBrk="0">
              <a:defRPr lang="fi-FI"/>
            </a:lvl6pPr>
            <a:lvl7pPr latinLnBrk="0">
              <a:defRPr lang="fi-FI"/>
            </a:lvl7pPr>
            <a:lvl8pPr latinLnBrk="0">
              <a:defRPr lang="fi-FI" baseline="0"/>
            </a:lvl8pPr>
            <a:lvl9pPr latinLnBrk="0">
              <a:defRPr lang="fi-FI" baseline="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t>12/15/2016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eliöt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Pyöristetty suorakulmio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Pyöristetty suorakulmio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aman puolen kulmista pyöristetty suorakulmio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5" name="alaosan grafiikka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Puolivapaa piirto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7" name="Suorakulmio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i-FI"/>
            </a:p>
          </p:txBody>
        </p:sp>
      </p:grpSp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 latinLnBrk="0">
              <a:defRPr lang="fi-FI"/>
            </a:lvl5pPr>
            <a:lvl6pPr latinLnBrk="0">
              <a:defRPr lang="fi-FI"/>
            </a:lvl6pPr>
            <a:lvl7pPr latinLnBrk="0">
              <a:defRPr lang="fi-FI"/>
            </a:lvl7pPr>
            <a:lvl8pPr latinLnBrk="0">
              <a:defRPr lang="fi-FI" baseline="0"/>
            </a:lvl8pPr>
            <a:lvl9pPr latinLnBrk="0">
              <a:defRPr lang="fi-FI" baseline="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t>12/15/2016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fi-FI"/>
            </a:lvl5pPr>
            <a:lvl6pPr latinLnBrk="0">
              <a:defRPr lang="fi-FI"/>
            </a:lvl6pPr>
            <a:lvl7pPr latinLnBrk="0">
              <a:defRPr lang="fi-FI"/>
            </a:lvl7pPr>
            <a:lvl8pPr latinLnBrk="0">
              <a:defRPr lang="fi-FI"/>
            </a:lvl8pPr>
            <a:lvl9pPr latinLnBrk="0">
              <a:defRPr lang="fi-FI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t>12/15/2016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neliöt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Pyöristetty suorakulmio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9" name="Pyöristetty suorakulmio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aman puolen kulmista pyöristetty suorakulmio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  <p:grpSp>
        <p:nvGrpSpPr>
          <p:cNvPr id="19" name="alaosan grafiikka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Puolivapaa piirto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1" name="Suorakulmio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 latinLnBrk="0">
              <a:defRPr lang="fi-FI" sz="5400" b="0" cap="none" baseline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 latinLnBrk="0">
              <a:buNone/>
              <a:defRPr lang="fi-FI" sz="2800">
                <a:solidFill>
                  <a:schemeClr val="accent1"/>
                </a:solidFill>
              </a:defRPr>
            </a:lvl1pPr>
            <a:lvl2pPr marL="609493" indent="0" latinLnBrk="0">
              <a:buNone/>
              <a:defRPr lang="fi-FI"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latinLnBrk="0">
              <a:buNone/>
              <a:defRPr lang="fi-FI"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latinLnBrk="0">
              <a:buNone/>
              <a:defRPr lang="fi-FI"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latinLnBrk="0">
              <a:buNone/>
              <a:defRPr lang="fi-FI"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latinLnBrk="0">
              <a:buNone/>
              <a:defRPr lang="fi-FI"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latinLnBrk="0">
              <a:buNone/>
              <a:defRPr lang="fi-FI"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latinLnBrk="0">
              <a:buNone/>
              <a:defRPr lang="fi-FI"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latinLnBrk="0">
              <a:buNone/>
              <a:defRPr lang="fi-FI"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t>12/15/2016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18882" y="1600200"/>
            <a:ext cx="4875530" cy="45720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800"/>
            </a:lvl4pPr>
            <a:lvl5pPr latinLnBrk="0">
              <a:defRPr lang="fi-FI" sz="1800"/>
            </a:lvl5pPr>
            <a:lvl6pPr latinLnBrk="0">
              <a:defRPr lang="fi-FI" sz="2000"/>
            </a:lvl6pPr>
            <a:lvl7pPr latinLnBrk="0">
              <a:defRPr lang="fi-FI" sz="2000"/>
            </a:lvl7pPr>
            <a:lvl8pPr latinLnBrk="0">
              <a:defRPr lang="fi-FI" sz="2000"/>
            </a:lvl8pPr>
            <a:lvl9pPr latinLnBrk="0">
              <a:defRPr lang="fi-FI"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800"/>
            </a:lvl4pPr>
            <a:lvl5pPr latinLnBrk="0">
              <a:defRPr lang="fi-FI" sz="1800"/>
            </a:lvl5pPr>
            <a:lvl6pPr latinLnBrk="0">
              <a:defRPr lang="fi-FI" sz="2000"/>
            </a:lvl6pPr>
            <a:lvl7pPr latinLnBrk="0">
              <a:defRPr lang="fi-FI" sz="2000"/>
            </a:lvl7pPr>
            <a:lvl8pPr latinLnBrk="0">
              <a:defRPr lang="fi-FI" sz="2000"/>
            </a:lvl8pPr>
            <a:lvl9pPr latinLnBrk="0">
              <a:defRPr lang="fi-FI"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t>12/15/2016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/>
          <a:lstStyle>
            <a:lvl1pPr latinLnBrk="0">
              <a:defRPr lang="fi-FI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8882" y="1596571"/>
            <a:ext cx="4875530" cy="816429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fi-FI" sz="2400" b="0">
                <a:solidFill>
                  <a:schemeClr val="accent1"/>
                </a:solidFill>
              </a:defRPr>
            </a:lvl1pPr>
            <a:lvl2pPr marL="609493" indent="0" latinLnBrk="0">
              <a:buNone/>
              <a:defRPr lang="fi-FI" sz="2700" b="1"/>
            </a:lvl2pPr>
            <a:lvl3pPr marL="1218987" indent="0" latinLnBrk="0">
              <a:buNone/>
              <a:defRPr lang="fi-FI" sz="2400" b="1"/>
            </a:lvl3pPr>
            <a:lvl4pPr marL="1828480" indent="0" latinLnBrk="0">
              <a:buNone/>
              <a:defRPr lang="fi-FI" sz="2100" b="1"/>
            </a:lvl4pPr>
            <a:lvl5pPr marL="2437973" indent="0" latinLnBrk="0">
              <a:buNone/>
              <a:defRPr lang="fi-FI" sz="2100" b="1"/>
            </a:lvl5pPr>
            <a:lvl6pPr marL="3047467" indent="0" latinLnBrk="0">
              <a:buNone/>
              <a:defRPr lang="fi-FI" sz="2100" b="1"/>
            </a:lvl6pPr>
            <a:lvl7pPr marL="3656960" indent="0" latinLnBrk="0">
              <a:buNone/>
              <a:defRPr lang="fi-FI" sz="2100" b="1"/>
            </a:lvl7pPr>
            <a:lvl8pPr marL="4266453" indent="0" latinLnBrk="0">
              <a:buNone/>
              <a:defRPr lang="fi-FI" sz="2100" b="1"/>
            </a:lvl8pPr>
            <a:lvl9pPr marL="4875947" indent="0" latinLnBrk="0">
              <a:buNone/>
              <a:defRPr lang="fi-FI" sz="21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18882" y="2413000"/>
            <a:ext cx="4875530" cy="3759199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800"/>
            </a:lvl4pPr>
            <a:lvl5pPr latinLnBrk="0">
              <a:defRPr lang="fi-FI" sz="1800"/>
            </a:lvl5pPr>
            <a:lvl6pPr latinLnBrk="0">
              <a:defRPr lang="fi-FI" sz="2000"/>
            </a:lvl6pPr>
            <a:lvl7pPr latinLnBrk="0">
              <a:defRPr lang="fi-FI" sz="2000"/>
            </a:lvl7pPr>
            <a:lvl8pPr latinLnBrk="0">
              <a:defRPr lang="fi-FI" sz="2000" baseline="0"/>
            </a:lvl8pPr>
            <a:lvl9pPr latinLnBrk="0">
              <a:defRPr lang="fi-FI" sz="2000" baseline="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094412" y="1596571"/>
            <a:ext cx="4875530" cy="816429"/>
          </a:xfrm>
        </p:spPr>
        <p:txBody>
          <a:bodyPr anchor="ctr">
            <a:normAutofit/>
          </a:bodyPr>
          <a:lstStyle>
            <a:lvl1pPr marL="0" indent="0" latinLnBrk="0">
              <a:buNone/>
              <a:defRPr lang="fi-FI" sz="2400" b="0">
                <a:solidFill>
                  <a:schemeClr val="accent1"/>
                </a:solidFill>
              </a:defRPr>
            </a:lvl1pPr>
            <a:lvl2pPr marL="609493" indent="0" latinLnBrk="0">
              <a:buNone/>
              <a:defRPr lang="fi-FI" sz="2700" b="1"/>
            </a:lvl2pPr>
            <a:lvl3pPr marL="1218987" indent="0" latinLnBrk="0">
              <a:buNone/>
              <a:defRPr lang="fi-FI" sz="2400" b="1"/>
            </a:lvl3pPr>
            <a:lvl4pPr marL="1828480" indent="0" latinLnBrk="0">
              <a:buNone/>
              <a:defRPr lang="fi-FI" sz="2100" b="1"/>
            </a:lvl4pPr>
            <a:lvl5pPr marL="2437973" indent="0" latinLnBrk="0">
              <a:buNone/>
              <a:defRPr lang="fi-FI" sz="2100" b="1"/>
            </a:lvl5pPr>
            <a:lvl6pPr marL="3047467" indent="0" latinLnBrk="0">
              <a:buNone/>
              <a:defRPr lang="fi-FI" sz="2100" b="1"/>
            </a:lvl6pPr>
            <a:lvl7pPr marL="3656960" indent="0" latinLnBrk="0">
              <a:buNone/>
              <a:defRPr lang="fi-FI" sz="2100" b="1"/>
            </a:lvl7pPr>
            <a:lvl8pPr marL="4266453" indent="0" latinLnBrk="0">
              <a:buNone/>
              <a:defRPr lang="fi-FI" sz="2100" b="1"/>
            </a:lvl8pPr>
            <a:lvl9pPr marL="4875947" indent="0" latinLnBrk="0">
              <a:buNone/>
              <a:defRPr lang="fi-FI" sz="21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800"/>
            </a:lvl4pPr>
            <a:lvl5pPr latinLnBrk="0">
              <a:defRPr lang="fi-FI" sz="1800"/>
            </a:lvl5pPr>
            <a:lvl6pPr latinLnBrk="0">
              <a:defRPr lang="fi-FI" sz="2000"/>
            </a:lvl6pPr>
            <a:lvl7pPr latinLnBrk="0">
              <a:defRPr lang="fi-FI" sz="2000"/>
            </a:lvl7pPr>
            <a:lvl8pPr latinLnBrk="0">
              <a:defRPr lang="fi-FI" sz="2000" baseline="0"/>
            </a:lvl8pPr>
            <a:lvl9pPr latinLnBrk="0">
              <a:defRPr lang="fi-FI" sz="2000" baseline="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t>12/15/2016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t>12/15/2016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alaosan grafiikka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Puolivapaa piirto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0" name="Suorakulmio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i-FI"/>
            </a:p>
          </p:txBody>
        </p:sp>
      </p:grp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t>12/15/2016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 latinLnBrk="0">
              <a:defRPr lang="fi-FI" sz="3600" b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 latinLnBrk="0">
              <a:defRPr lang="fi-FI" sz="2400"/>
            </a:lvl1pPr>
            <a:lvl2pPr latinLnBrk="0">
              <a:defRPr lang="fi-FI" sz="2000"/>
            </a:lvl2pPr>
            <a:lvl3pPr latinLnBrk="0">
              <a:defRPr lang="fi-FI" sz="1800"/>
            </a:lvl3pPr>
            <a:lvl4pPr latinLnBrk="0">
              <a:defRPr lang="fi-FI" sz="1800"/>
            </a:lvl4pPr>
            <a:lvl5pPr latinLnBrk="0">
              <a:defRPr lang="fi-FI" sz="1800"/>
            </a:lvl5pPr>
            <a:lvl6pPr latinLnBrk="0">
              <a:defRPr lang="fi-FI" sz="2000"/>
            </a:lvl6pPr>
            <a:lvl7pPr latinLnBrk="0">
              <a:defRPr lang="fi-FI" sz="2000"/>
            </a:lvl7pPr>
            <a:lvl8pPr latinLnBrk="0">
              <a:defRPr lang="fi-FI" sz="2000"/>
            </a:lvl8pPr>
            <a:lvl9pPr latinLnBrk="0">
              <a:defRPr lang="fi-FI"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 latinLnBrk="0">
              <a:buNone/>
              <a:defRPr lang="fi-FI" sz="2400">
                <a:solidFill>
                  <a:schemeClr val="accent1"/>
                </a:solidFill>
              </a:defRPr>
            </a:lvl1pPr>
            <a:lvl2pPr marL="609493" indent="0" latinLnBrk="0">
              <a:buNone/>
              <a:defRPr lang="fi-FI" sz="1600"/>
            </a:lvl2pPr>
            <a:lvl3pPr marL="1218987" indent="0" latinLnBrk="0">
              <a:buNone/>
              <a:defRPr lang="fi-FI" sz="1300"/>
            </a:lvl3pPr>
            <a:lvl4pPr marL="1828480" indent="0" latinLnBrk="0">
              <a:buNone/>
              <a:defRPr lang="fi-FI" sz="1200"/>
            </a:lvl4pPr>
            <a:lvl5pPr marL="2437973" indent="0" latinLnBrk="0">
              <a:buNone/>
              <a:defRPr lang="fi-FI" sz="1200"/>
            </a:lvl5pPr>
            <a:lvl6pPr marL="3047467" indent="0" latinLnBrk="0">
              <a:buNone/>
              <a:defRPr lang="fi-FI" sz="1200"/>
            </a:lvl6pPr>
            <a:lvl7pPr marL="3656960" indent="0" latinLnBrk="0">
              <a:buNone/>
              <a:defRPr lang="fi-FI" sz="1200"/>
            </a:lvl7pPr>
            <a:lvl8pPr marL="4266453" indent="0" latinLnBrk="0">
              <a:buNone/>
              <a:defRPr lang="fi-FI" sz="1200"/>
            </a:lvl8pPr>
            <a:lvl9pPr marL="4875947" indent="0" latinLnBrk="0">
              <a:buNone/>
              <a:defRPr lang="fi-FI"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t>12/15/2016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</p:spPr>
        <p:txBody>
          <a:bodyPr anchor="b">
            <a:normAutofit/>
          </a:bodyPr>
          <a:lstStyle>
            <a:lvl1pPr algn="l" latinLnBrk="0">
              <a:defRPr lang="fi-FI" sz="3600" b="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 latinLnBrk="0">
              <a:buNone/>
              <a:defRPr lang="fi-FI" sz="2700"/>
            </a:lvl1pPr>
            <a:lvl2pPr marL="609493" indent="0" latinLnBrk="0">
              <a:buNone/>
              <a:defRPr lang="fi-FI" sz="3700"/>
            </a:lvl2pPr>
            <a:lvl3pPr marL="1218987" indent="0" latinLnBrk="0">
              <a:buNone/>
              <a:defRPr lang="fi-FI" sz="3200"/>
            </a:lvl3pPr>
            <a:lvl4pPr marL="1828480" indent="0" latinLnBrk="0">
              <a:buNone/>
              <a:defRPr lang="fi-FI" sz="2700"/>
            </a:lvl4pPr>
            <a:lvl5pPr marL="2437973" indent="0" latinLnBrk="0">
              <a:buNone/>
              <a:defRPr lang="fi-FI" sz="2700"/>
            </a:lvl5pPr>
            <a:lvl6pPr marL="3047467" indent="0" latinLnBrk="0">
              <a:buNone/>
              <a:defRPr lang="fi-FI" sz="2700"/>
            </a:lvl6pPr>
            <a:lvl7pPr marL="3656960" indent="0" latinLnBrk="0">
              <a:buNone/>
              <a:defRPr lang="fi-FI" sz="2700"/>
            </a:lvl7pPr>
            <a:lvl8pPr marL="4266453" indent="0" latinLnBrk="0">
              <a:buNone/>
              <a:defRPr lang="fi-FI" sz="2700"/>
            </a:lvl8pPr>
            <a:lvl9pPr marL="4875947" indent="0" latinLnBrk="0">
              <a:buNone/>
              <a:defRPr lang="fi-FI" sz="27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 latinLnBrk="0">
              <a:buNone/>
              <a:defRPr lang="fi-FI" sz="2400">
                <a:solidFill>
                  <a:schemeClr val="accent1"/>
                </a:solidFill>
              </a:defRPr>
            </a:lvl1pPr>
            <a:lvl2pPr marL="609493" indent="0" latinLnBrk="0">
              <a:buNone/>
              <a:defRPr lang="fi-FI" sz="1600"/>
            </a:lvl2pPr>
            <a:lvl3pPr marL="1218987" indent="0" latinLnBrk="0">
              <a:buNone/>
              <a:defRPr lang="fi-FI" sz="1300"/>
            </a:lvl3pPr>
            <a:lvl4pPr marL="1828480" indent="0" latinLnBrk="0">
              <a:buNone/>
              <a:defRPr lang="fi-FI" sz="1200"/>
            </a:lvl4pPr>
            <a:lvl5pPr marL="2437973" indent="0" latinLnBrk="0">
              <a:buNone/>
              <a:defRPr lang="fi-FI" sz="1200"/>
            </a:lvl5pPr>
            <a:lvl6pPr marL="3047467" indent="0" latinLnBrk="0">
              <a:buNone/>
              <a:defRPr lang="fi-FI" sz="1200"/>
            </a:lvl6pPr>
            <a:lvl7pPr marL="3656960" indent="0" latinLnBrk="0">
              <a:buNone/>
              <a:defRPr lang="fi-FI" sz="1200"/>
            </a:lvl7pPr>
            <a:lvl8pPr marL="4266453" indent="0" latinLnBrk="0">
              <a:buNone/>
              <a:defRPr lang="fi-FI" sz="1200"/>
            </a:lvl8pPr>
            <a:lvl9pPr marL="4875947" indent="0" latinLnBrk="0">
              <a:buNone/>
              <a:defRPr lang="fi-FI" sz="12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t>12/15/2016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alaosan grafiikka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Suorakulmio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i-FI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neliöt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Pyöristetty suorakulmio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" name="Pyöristetty suorakulmio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Saman puolen kulmista pyöristetty suorakulmio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latinLnBrk="0">
              <a:defRPr lang="fi-FI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fi-FI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latinLnBrk="0">
              <a:defRPr lang="fi-FI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29E8617-6EA8-4B97-A5E8-E18E98765EE2}" type="datetime1">
              <a:rPr lang="fi-FI" smtClean="0"/>
              <a:pPr/>
              <a:t>15.12.2016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latinLnBrk="0">
              <a:defRPr lang="fi-FI"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34C99D79-8A4B-4031-B1E0-AF26F8EDF2B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lang="fi-FI" sz="3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lang="fi-FI"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–"/>
        <a:defRPr lang="fi-FI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fi-FI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fi-FI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fi-FI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fi-FI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fi-FI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fi-FI"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fi-FI"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lang="fi-FI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20.jp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Relationship Id="rId1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image" Target="../media/image23.jpg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image" Target="../media/image22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7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image" Target="../media/image10.jpg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9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image" Target="../media/image13.jpg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image" Target="../media/image12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16.jpg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15.jp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815491" y="875401"/>
            <a:ext cx="9141619" cy="1676400"/>
          </a:xfrm>
        </p:spPr>
        <p:txBody>
          <a:bodyPr/>
          <a:lstStyle/>
          <a:p>
            <a:r>
              <a:rPr lang="fi-FI" err="1">
                <a:solidFill>
                  <a:schemeClr val="accent6">
                    <a:lumMod val="60000"/>
                    <a:lumOff val="40000"/>
                  </a:schemeClr>
                </a:solidFill>
                <a:latin typeface="Showcard Gothic" panose="04020904020102020604" pitchFamily="82" charset="0"/>
              </a:rPr>
              <a:t>Mankola</a:t>
            </a:r>
            <a:r>
              <a:rPr lang="fi-FI">
                <a:solidFill>
                  <a:schemeClr val="accent6">
                    <a:lumMod val="60000"/>
                    <a:lumOff val="40000"/>
                  </a:schemeClr>
                </a:solidFill>
                <a:latin typeface="Showcard Gothic" panose="04020904020102020604" pitchFamily="82" charset="0"/>
              </a:rPr>
              <a:t> Comprehensive </a:t>
            </a:r>
            <a:r>
              <a:rPr lang="fi-FI" err="1">
                <a:solidFill>
                  <a:schemeClr val="accent6">
                    <a:lumMod val="60000"/>
                    <a:lumOff val="40000"/>
                  </a:schemeClr>
                </a:solidFill>
                <a:latin typeface="Showcard Gothic" panose="04020904020102020604" pitchFamily="82" charset="0"/>
              </a:rPr>
              <a:t>school</a:t>
            </a:r>
            <a:r>
              <a:rPr lang="fi-FI">
                <a:solidFill>
                  <a:schemeClr val="accent6">
                    <a:lumMod val="60000"/>
                    <a:lumOff val="40000"/>
                  </a:schemeClr>
                </a:solidFill>
                <a:latin typeface="Showcard Gothic" panose="04020904020102020604" pitchFamily="82" charset="0"/>
              </a:rPr>
              <a:t> </a:t>
            </a:r>
            <a:br>
              <a:rPr lang="fi-FI"/>
            </a:br>
            <a:endParaRPr lang="fi-FI">
              <a:solidFill>
                <a:schemeClr val="accent1"/>
              </a:solidFill>
              <a:latin typeface="Showcard Gothic" panose="04020904020102020604" pitchFamily="82" charset="0"/>
            </a:endParaRP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/>
              <a:t> The greenhouse </a:t>
            </a:r>
            <a:r>
              <a:rPr lang="fi-FI" err="1"/>
              <a:t>yearcalender</a:t>
            </a:r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6" y="2995796"/>
            <a:ext cx="1377771" cy="3356992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884" y="392270"/>
            <a:ext cx="1687260" cy="299695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1288" y="4725144"/>
            <a:ext cx="1842210" cy="196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69C4E5"/>
            </a:gs>
            <a:gs pos="4000">
              <a:schemeClr val="accent2">
                <a:lumMod val="75000"/>
              </a:schemeClr>
            </a:gs>
            <a:gs pos="85000">
              <a:srgbClr val="00B0F0"/>
            </a:gs>
            <a:gs pos="48000">
              <a:schemeClr val="accent2">
                <a:lumMod val="60000"/>
                <a:lumOff val="40000"/>
              </a:schemeClr>
            </a:gs>
            <a:gs pos="64000">
              <a:schemeClr val="bg1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93812" y="2286000"/>
            <a:ext cx="9751060" cy="4572000"/>
          </a:xfrm>
        </p:spPr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/>
              <a:t>Taking care of the plants, planting them into pots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/>
              <a:t> Incubation of eggs for chickens  </a:t>
            </a:r>
          </a:p>
          <a:p>
            <a:pPr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2400"/>
              <a:t> </a:t>
            </a:r>
            <a:r>
              <a:rPr lang="en-US" sz="2400" err="1"/>
              <a:t>Projectwork</a:t>
            </a:r>
            <a:r>
              <a:rPr lang="en-US" sz="2400"/>
              <a:t> with Lithuania </a:t>
            </a:r>
          </a:p>
          <a:p>
            <a:pPr marL="0" indent="0">
              <a:buNone/>
            </a:pPr>
            <a:endParaRPr lang="fi-FI"/>
          </a:p>
        </p:txBody>
      </p:sp>
      <p:sp>
        <p:nvSpPr>
          <p:cNvPr id="4" name="Suorakulmio 3"/>
          <p:cNvSpPr/>
          <p:nvPr/>
        </p:nvSpPr>
        <p:spPr>
          <a:xfrm>
            <a:off x="2349996" y="800100"/>
            <a:ext cx="3631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fi-FI" sz="5400" b="1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60000" endA="900" endPos="60000" dist="29997" dir="5400000" sy="-100000" algn="bl" rotWithShape="0"/>
                </a:effectLst>
              </a:rPr>
              <a:t>March</a:t>
            </a:r>
            <a:endParaRPr lang="fi-FI" sz="54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41">
            <a:off x="7960689" y="2654312"/>
            <a:ext cx="3708508" cy="27813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603732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2710941390"/>
              </p:ext>
            </p:extLst>
          </p:nvPr>
        </p:nvGraphicFramePr>
        <p:xfrm>
          <a:off x="1053852" y="523844"/>
          <a:ext cx="6552728" cy="10763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453640"/>
              </p:ext>
            </p:extLst>
          </p:nvPr>
        </p:nvGraphicFramePr>
        <p:xfrm>
          <a:off x="450635" y="1863396"/>
          <a:ext cx="6696744" cy="385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7" name="Kuva 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185" y="260648"/>
            <a:ext cx="4320480" cy="243027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556" y="3068960"/>
            <a:ext cx="3888432" cy="29163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39043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chemeClr val="accent1">
                <a:lumMod val="75000"/>
              </a:schemeClr>
            </a:gs>
            <a:gs pos="0">
              <a:schemeClr val="accent1">
                <a:lumMod val="50000"/>
              </a:schemeClr>
            </a:gs>
            <a:gs pos="57000">
              <a:schemeClr val="accent1">
                <a:lumMod val="75000"/>
              </a:schemeClr>
            </a:gs>
            <a:gs pos="100000">
              <a:schemeClr val="accent2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/>
          <p:cNvGraphicFramePr/>
          <p:nvPr>
            <p:extLst>
              <p:ext uri="{D42A27DB-BD31-4B8C-83A1-F6EECF244321}">
                <p14:modId xmlns:p14="http://schemas.microsoft.com/office/powerpoint/2010/main" val="150497859"/>
              </p:ext>
            </p:extLst>
          </p:nvPr>
        </p:nvGraphicFramePr>
        <p:xfrm>
          <a:off x="693812" y="324628"/>
          <a:ext cx="975106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881176"/>
              </p:ext>
            </p:extLst>
          </p:nvPr>
        </p:nvGraphicFramePr>
        <p:xfrm>
          <a:off x="333772" y="1620028"/>
          <a:ext cx="6258996" cy="4399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Kuva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8588" y="1620028"/>
            <a:ext cx="3918412" cy="2204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764" y="4005064"/>
            <a:ext cx="2728015" cy="27280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06"/>
          <a:stretch/>
        </p:blipFill>
        <p:spPr>
          <a:xfrm>
            <a:off x="6742483" y="4077073"/>
            <a:ext cx="2158295" cy="25027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5320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5780" y="3789040"/>
            <a:ext cx="2643281" cy="223914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i-FI"/>
              <a:t>Made by:</a:t>
            </a:r>
            <a:r>
              <a:rPr lang="fi-FI" u="sng"/>
              <a:t> Atte Uusitalo</a:t>
            </a:r>
          </a:p>
          <a:p>
            <a:pPr marL="0" indent="0">
              <a:buNone/>
            </a:pPr>
            <a:r>
              <a:rPr lang="fi-FI" err="1"/>
              <a:t>References</a:t>
            </a:r>
            <a:r>
              <a:rPr lang="fi-FI"/>
              <a:t>:</a:t>
            </a:r>
          </a:p>
          <a:p>
            <a:pPr marL="0" indent="0">
              <a:buNone/>
            </a:pPr>
            <a:r>
              <a:rPr lang="fi-FI"/>
              <a:t> http://mankolankasvihuone.blogspot.fi/</a:t>
            </a:r>
          </a:p>
          <a:p>
            <a:pPr marL="0" indent="0">
              <a:buNone/>
            </a:pPr>
            <a:r>
              <a:rPr lang="fi-FI"/>
              <a:t>http://www.best-things-in-hungary.com/hungarian-christmas-recipes.html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92" y="692696"/>
            <a:ext cx="7704856" cy="5778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Nuoli oikealle 4"/>
          <p:cNvSpPr/>
          <p:nvPr/>
        </p:nvSpPr>
        <p:spPr>
          <a:xfrm>
            <a:off x="141062" y="3789040"/>
            <a:ext cx="360040" cy="268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316442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2467210277"/>
              </p:ext>
            </p:extLst>
          </p:nvPr>
        </p:nvGraphicFramePr>
        <p:xfrm>
          <a:off x="1218883" y="116632"/>
          <a:ext cx="975106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isällön paikkamerkki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/>
              <a:t> JAMK, </a:t>
            </a:r>
            <a:r>
              <a:rPr lang="en-US" sz="2000" err="1"/>
              <a:t>Jyväskylä</a:t>
            </a:r>
            <a:r>
              <a:rPr lang="en-US" sz="2000"/>
              <a:t> University of Applied Sciences and its students of sustainable gastronomy and their teacher Minna </a:t>
            </a:r>
            <a:r>
              <a:rPr lang="en-US" sz="2000" err="1"/>
              <a:t>Junttila</a:t>
            </a:r>
            <a:r>
              <a:rPr lang="en-US" sz="2000"/>
              <a:t> take care of the garden. Help provided by JAO </a:t>
            </a:r>
            <a:r>
              <a:rPr lang="en-US" sz="2000" err="1"/>
              <a:t>Jyväskylä</a:t>
            </a:r>
            <a:r>
              <a:rPr lang="en-US" sz="2000"/>
              <a:t> College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/>
              <a:t> Taking care of the birds and watering the </a:t>
            </a:r>
            <a:r>
              <a:rPr lang="en-US" sz="2000" err="1"/>
              <a:t>wintergarden</a:t>
            </a:r>
            <a:r>
              <a:rPr lang="en-US" sz="2000"/>
              <a:t>, Teacher </a:t>
            </a:r>
            <a:r>
              <a:rPr lang="en-US" sz="2000" err="1"/>
              <a:t>Pekka</a:t>
            </a:r>
            <a:r>
              <a:rPr lang="en-US" sz="2000"/>
              <a:t> </a:t>
            </a:r>
            <a:r>
              <a:rPr lang="en-US" sz="2000" err="1"/>
              <a:t>Männistö</a:t>
            </a:r>
            <a:r>
              <a:rPr lang="en-US" sz="2000"/>
              <a:t> and the staff of the afterschool services </a:t>
            </a:r>
          </a:p>
          <a:p>
            <a:pPr marL="0" indent="0">
              <a:buNone/>
            </a:pPr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85" y="4033324"/>
            <a:ext cx="2680599" cy="2680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053" y="3933056"/>
            <a:ext cx="2746040" cy="274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chemeClr val="accent1">
                <a:lumMod val="7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Kaaviokuva 5"/>
          <p:cNvGraphicFramePr/>
          <p:nvPr>
            <p:extLst>
              <p:ext uri="{D42A27DB-BD31-4B8C-83A1-F6EECF244321}">
                <p14:modId xmlns:p14="http://schemas.microsoft.com/office/powerpoint/2010/main" val="1614990089"/>
              </p:ext>
            </p:extLst>
          </p:nvPr>
        </p:nvGraphicFramePr>
        <p:xfrm>
          <a:off x="117748" y="557064"/>
          <a:ext cx="8259905" cy="104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9798" y="1844824"/>
            <a:ext cx="9124001" cy="4327376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/>
              <a:t> Planting the last herbs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/>
              <a:t> Cleaning the birdcages and changing the bedding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/>
              <a:t> Cutting and raking the meadow outside the greenhouse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/>
              <a:t> Cleaning the </a:t>
            </a:r>
            <a:r>
              <a:rPr lang="en-US" sz="2000" err="1"/>
              <a:t>plantpots</a:t>
            </a:r>
            <a:r>
              <a:rPr lang="en-US" sz="2000"/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/>
              <a:t> General arranging in and out the greenhouse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/>
              <a:t> Harvesting the garden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/>
              <a:t> Drying and packing the herbs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/>
              <a:t> Documenting the activities (videos, texts, interviews etc.)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/>
              <a:t> Planning the annual school </a:t>
            </a:r>
            <a:r>
              <a:rPr lang="en-US" sz="2000" err="1"/>
              <a:t>themeday</a:t>
            </a:r>
            <a:r>
              <a:rPr lang="en-US" sz="2000"/>
              <a:t> </a:t>
            </a:r>
            <a:r>
              <a:rPr lang="en-US" sz="2000" err="1"/>
              <a:t>Makosa</a:t>
            </a:r>
            <a:r>
              <a:rPr lang="en-US" sz="2000"/>
              <a:t> 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en-US" sz="2000"/>
              <a:t> Starting the nature club, teacher </a:t>
            </a:r>
            <a:r>
              <a:rPr lang="en-US" sz="2000" err="1"/>
              <a:t>Pekkä</a:t>
            </a:r>
            <a:r>
              <a:rPr lang="en-US" sz="2000"/>
              <a:t> </a:t>
            </a:r>
            <a:r>
              <a:rPr lang="en-US" sz="2000" err="1"/>
              <a:t>Männistö</a:t>
            </a:r>
            <a:r>
              <a:rPr lang="en-US" sz="2000"/>
              <a:t> and </a:t>
            </a:r>
            <a:r>
              <a:rPr lang="en-US" sz="2000" err="1"/>
              <a:t>Sanna</a:t>
            </a:r>
            <a:r>
              <a:rPr lang="en-US" sz="2000"/>
              <a:t> </a:t>
            </a:r>
            <a:r>
              <a:rPr lang="en-US" sz="2000" err="1"/>
              <a:t>Penttinen</a:t>
            </a:r>
            <a:r>
              <a:rPr lang="en-US" sz="2000"/>
              <a:t> </a:t>
            </a:r>
          </a:p>
          <a:p>
            <a:pPr marL="0" indent="0">
              <a:buNone/>
            </a:pPr>
            <a:endParaRPr lang="fi-FI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2625">
            <a:off x="8310355" y="480450"/>
            <a:ext cx="3312169" cy="24841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Kuva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740" y="3385459"/>
            <a:ext cx="2880320" cy="2880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76161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chemeClr val="accent1">
                <a:lumMod val="40000"/>
                <a:lumOff val="60000"/>
              </a:schemeClr>
            </a:gs>
            <a:gs pos="60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1204012591"/>
              </p:ext>
            </p:extLst>
          </p:nvPr>
        </p:nvGraphicFramePr>
        <p:xfrm>
          <a:off x="1218883" y="152400"/>
          <a:ext cx="975106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5485619"/>
              </p:ext>
            </p:extLst>
          </p:nvPr>
        </p:nvGraphicFramePr>
        <p:xfrm>
          <a:off x="549796" y="1600938"/>
          <a:ext cx="8496944" cy="4420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" name="Kuva 1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93"/>
          <a:stretch/>
        </p:blipFill>
        <p:spPr>
          <a:xfrm>
            <a:off x="7966620" y="4797152"/>
            <a:ext cx="3888432" cy="196005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00" y="1600939"/>
            <a:ext cx="2892230" cy="289223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759551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2000">
              <a:schemeClr val="accent2">
                <a:lumMod val="67000"/>
              </a:schemeClr>
            </a:gs>
            <a:gs pos="65000">
              <a:schemeClr val="accent2">
                <a:lumMod val="97000"/>
                <a:lumOff val="3000"/>
              </a:schemeClr>
            </a:gs>
            <a:gs pos="82000">
              <a:schemeClr val="accent2">
                <a:lumMod val="54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1303045202"/>
              </p:ext>
            </p:extLst>
          </p:nvPr>
        </p:nvGraphicFramePr>
        <p:xfrm>
          <a:off x="1218883" y="152400"/>
          <a:ext cx="975106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527702"/>
              </p:ext>
            </p:extLst>
          </p:nvPr>
        </p:nvGraphicFramePr>
        <p:xfrm>
          <a:off x="-16793" y="620688"/>
          <a:ext cx="975106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4699130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5">
                <a:lumMod val="75000"/>
              </a:schemeClr>
            </a:gs>
            <a:gs pos="59000">
              <a:schemeClr val="accent5">
                <a:lumMod val="60000"/>
                <a:lumOff val="40000"/>
              </a:schemeClr>
            </a:gs>
            <a:gs pos="87000">
              <a:schemeClr val="accent5">
                <a:lumMod val="40000"/>
                <a:lumOff val="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2796806402"/>
              </p:ext>
            </p:extLst>
          </p:nvPr>
        </p:nvGraphicFramePr>
        <p:xfrm>
          <a:off x="1218883" y="152400"/>
          <a:ext cx="975106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53852" y="1628800"/>
            <a:ext cx="9751060" cy="457200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numCol="1"/>
          <a:lstStyle/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/>
              <a:t> Crafts, </a:t>
            </a:r>
            <a:r>
              <a:rPr lang="en-US" err="1"/>
              <a:t>christmas</a:t>
            </a:r>
            <a:r>
              <a:rPr lang="en-US"/>
              <a:t> decorations </a:t>
            </a:r>
          </a:p>
          <a:p>
            <a:pPr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/>
              <a:t> Finishing the </a:t>
            </a:r>
            <a:r>
              <a:rPr lang="en-US" err="1"/>
              <a:t>Yearcalender</a:t>
            </a:r>
            <a:r>
              <a:rPr lang="en-US"/>
              <a:t> </a:t>
            </a:r>
          </a:p>
          <a:p>
            <a:pPr marL="0" indent="0">
              <a:buNone/>
            </a:pPr>
            <a:endParaRPr lang="fi-FI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636" y="3140968"/>
            <a:ext cx="3408040" cy="3408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676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accent4">
                <a:lumMod val="75000"/>
              </a:schemeClr>
            </a:gs>
            <a:gs pos="52000">
              <a:schemeClr val="accent4">
                <a:lumMod val="75000"/>
              </a:schemeClr>
            </a:gs>
            <a:gs pos="61000">
              <a:schemeClr val="accent4">
                <a:lumMod val="75000"/>
              </a:schemeClr>
            </a:gs>
            <a:gs pos="12000">
              <a:schemeClr val="accent4">
                <a:lumMod val="50000"/>
              </a:schemeClr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1506030217"/>
              </p:ext>
            </p:extLst>
          </p:nvPr>
        </p:nvGraphicFramePr>
        <p:xfrm>
          <a:off x="-2618556" y="0"/>
          <a:ext cx="10276129" cy="183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3717"/>
              </p:ext>
            </p:extLst>
          </p:nvPr>
        </p:nvGraphicFramePr>
        <p:xfrm>
          <a:off x="-22653" y="2060848"/>
          <a:ext cx="803862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Kuva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0836" y="32668"/>
            <a:ext cx="2104020" cy="2805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8520" y="260648"/>
            <a:ext cx="3888432" cy="218724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Kuva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207" y="3356992"/>
            <a:ext cx="2931258" cy="2931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5965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00B0F0"/>
            </a:gs>
            <a:gs pos="46000">
              <a:srgbClr val="0070C0"/>
            </a:gs>
            <a:gs pos="0">
              <a:srgbClr val="002060"/>
            </a:gs>
            <a:gs pos="100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kuva 3"/>
          <p:cNvGraphicFramePr/>
          <p:nvPr>
            <p:extLst>
              <p:ext uri="{D42A27DB-BD31-4B8C-83A1-F6EECF244321}">
                <p14:modId xmlns:p14="http://schemas.microsoft.com/office/powerpoint/2010/main" val="1701137965"/>
              </p:ext>
            </p:extLst>
          </p:nvPr>
        </p:nvGraphicFramePr>
        <p:xfrm>
          <a:off x="1125860" y="405408"/>
          <a:ext cx="975106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5780" y="1916832"/>
            <a:ext cx="9751060" cy="4572000"/>
          </a:xfrm>
        </p:spPr>
        <p:txBody>
          <a:bodyPr/>
          <a:lstStyle/>
          <a:p>
            <a:r>
              <a:rPr lang="en-US" sz="2000"/>
              <a:t> </a:t>
            </a:r>
            <a:r>
              <a:rPr lang="en-US" sz="2000" err="1">
                <a:solidFill>
                  <a:srgbClr val="92D050"/>
                </a:solidFill>
              </a:rPr>
              <a:t>Maintening</a:t>
            </a:r>
            <a:r>
              <a:rPr lang="en-US" sz="2000">
                <a:solidFill>
                  <a:srgbClr val="92D050"/>
                </a:solidFill>
              </a:rPr>
              <a:t> the contemporary cooperation with different partners </a:t>
            </a:r>
          </a:p>
          <a:p>
            <a:r>
              <a:rPr lang="en-US" sz="2000">
                <a:solidFill>
                  <a:srgbClr val="92D050"/>
                </a:solidFill>
              </a:rPr>
              <a:t> Planning the planting for the spring and ordering of the seeds </a:t>
            </a:r>
          </a:p>
          <a:p>
            <a:pPr marL="0" indent="0">
              <a:buNone/>
            </a:pP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55782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6000">
              <a:srgbClr val="00B0F0"/>
            </a:gs>
            <a:gs pos="95000">
              <a:srgbClr val="0070C0"/>
            </a:gs>
            <a:gs pos="11000">
              <a:schemeClr val="accent2">
                <a:lumMod val="60000"/>
                <a:lumOff val="40000"/>
              </a:schemeClr>
            </a:gs>
            <a:gs pos="79000">
              <a:srgbClr val="00B0F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/>
          <p:cNvGraphicFramePr/>
          <p:nvPr>
            <p:extLst>
              <p:ext uri="{D42A27DB-BD31-4B8C-83A1-F6EECF244321}">
                <p14:modId xmlns:p14="http://schemas.microsoft.com/office/powerpoint/2010/main" val="2505460847"/>
              </p:ext>
            </p:extLst>
          </p:nvPr>
        </p:nvGraphicFramePr>
        <p:xfrm>
          <a:off x="3507379" y="260648"/>
          <a:ext cx="5174068" cy="1160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isällön paikkamerkk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3580256"/>
              </p:ext>
            </p:extLst>
          </p:nvPr>
        </p:nvGraphicFramePr>
        <p:xfrm>
          <a:off x="-1322412" y="1340768"/>
          <a:ext cx="8496944" cy="4822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Suorakulmio 7"/>
          <p:cNvSpPr/>
          <p:nvPr/>
        </p:nvSpPr>
        <p:spPr>
          <a:xfrm>
            <a:off x="3070076" y="379364"/>
            <a:ext cx="432048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5400" b="1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Febuary</a:t>
            </a:r>
            <a:endParaRPr lang="fi-FI" sz="5400" b="1" cap="none" spc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6503">
            <a:off x="9049629" y="257214"/>
            <a:ext cx="2881982" cy="28819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122">
            <a:off x="5836370" y="1569034"/>
            <a:ext cx="2797851" cy="2797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76" y="3212976"/>
            <a:ext cx="3201144" cy="3201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7546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oking_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oking_16x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4445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oking_16x9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Cooking_16x9</vt:lpstr>
      <vt:lpstr>Mankola Comprehensive school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Mankola Comprehensive school  </dc:title>
  <cp:revision>1</cp:revision>
  <dcterms:modified xsi:type="dcterms:W3CDTF">2016-12-15T10:08:03Z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TC027879429991</vt:lpwstr>
  </property>
</Properties>
</file>