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60" r:id="rId7"/>
    <p:sldId id="257" r:id="rId8"/>
    <p:sldId id="265" r:id="rId9"/>
    <p:sldId id="266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1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84379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8760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6709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68586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681064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V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fi-FI" sz="2400" b="1" i="0" dirty="0">
                <a:solidFill>
                  <a:schemeClr val="accent1"/>
                </a:solidFill>
              </a:rPr>
              <a:t>Talouselämän häiriöt ja niiden korjaaminen</a:t>
            </a:r>
          </a:p>
          <a:p>
            <a:pPr>
              <a:buNone/>
            </a:pPr>
            <a:r>
              <a:rPr lang="fi-FI" sz="2400" dirty="0"/>
              <a:t/>
            </a:r>
            <a:br>
              <a:rPr lang="fi-FI" sz="2400" dirty="0"/>
            </a:b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Taitoaukeama - pilakuvatehtävä</a:t>
            </a:r>
            <a:endParaRPr lang="fi-FI" altLang="fi-FI" dirty="0"/>
          </a:p>
        </p:txBody>
      </p:sp>
      <p:pic>
        <p:nvPicPr>
          <p:cNvPr id="1026" name="Picture 2" descr="https://lh4.googleusercontent.com/BrhTorpyAMpXZ42ExbKKrLUeAN38KGmcyAgPfZ8EKaHRctx19hlf0NklPDf2AV6mEs2lgZ9mQhlo1vKEG4QOjsVgpc7dryGAoC85lda6momiCSwySjSVeQWclNqQjY2XJrclyRwNVL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64904"/>
            <a:ext cx="5181600" cy="368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orakulmio 3"/>
          <p:cNvSpPr/>
          <p:nvPr/>
        </p:nvSpPr>
        <p:spPr>
          <a:xfrm>
            <a:off x="826096" y="1340768"/>
            <a:ext cx="7200800" cy="149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30200">
              <a:spcBef>
                <a:spcPts val="400"/>
              </a:spcBef>
              <a:spcAft>
                <a:spcPts val="0"/>
              </a:spcAft>
            </a:pPr>
            <a:r>
              <a:rPr lang="fi-FI" sz="2000" i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Alla on vasemmistolaisessa Kansan Tahto –lehdessä</a:t>
            </a:r>
          </a:p>
          <a:p>
            <a:pPr marL="457200" indent="-330200">
              <a:spcBef>
                <a:spcPts val="400"/>
              </a:spcBef>
              <a:spcAft>
                <a:spcPts val="0"/>
              </a:spcAft>
            </a:pPr>
            <a:r>
              <a:rPr lang="fi-FI" sz="2000" i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julkaistu pilakuva (25.9.2014)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69776" y="404664"/>
            <a:ext cx="8604448" cy="914400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fi-FI" dirty="0"/>
              <a:t>Miten pilapiirtäjän mukaan työnantajat suhtautuvat työsopimuksiin? (10p) 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Liituraitapukuiset miehet miettivät “pelisääntöjä”.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Taustalla näytetään uutinen, jonka mukaan teknologiateollisuus haluaa luopua keskitetyistä sopimuksista ja sopia palkoista työpaikoilla.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Kuvan miehet repivät lopulta “pelisäännöt” ja julistavat, ettei mitään sääntöjä tarvita enää.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Pilapiirtäjä esittää siis työnantajat sääntöjä halveksivina pukumiehinä. Näin hän ottaa kantaa paikallista sopimista vastaan.</a:t>
            </a:r>
          </a:p>
          <a:p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80711" y="404664"/>
            <a:ext cx="8482289" cy="914400"/>
          </a:xfrm>
        </p:spPr>
        <p:txBody>
          <a:bodyPr/>
          <a:lstStyle/>
          <a:p>
            <a:r>
              <a:rPr lang="fi-FI" dirty="0"/>
              <a:t>b) Arvioi, mitä etuja ja ongelmia voisi syntyä siitä, jos palkoista päätettäisiin </a:t>
            </a:r>
            <a:br>
              <a:rPr lang="fi-FI" dirty="0"/>
            </a:br>
            <a:r>
              <a:rPr lang="fi-FI" dirty="0"/>
              <a:t>yrityskohtaisesti. (20p)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280711" y="1667022"/>
            <a:ext cx="8662538" cy="449580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Näkökulmia:</a:t>
            </a:r>
          </a:p>
          <a:p>
            <a:pPr marL="0" indent="0">
              <a:buNone/>
            </a:pPr>
            <a:r>
              <a:rPr lang="fi-FI" dirty="0"/>
              <a:t>Etuja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Palkankorotuksissa pystyttäisiin paremmin huomioimaan kunkin yrityksen tilanne. Keskitetyt palkkaratkaisut voivat johtaa työttömyyden lisääntymiseen, jos kaikilla yrityksillä ei ole niihin varaa.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Yrityskohtainen sopiminen lisäisi siis työelämän joustoja.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Paikallinen sopiminen mahdollistaa paremmin esim. liukuvan työajan käytön tai ylituntien vaihtamisen vapaisiin.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Joillakin aloilla paikallisella sopimisella voidaan esim. ratkaista vuodenajoista tai sesonkikausiin liittyvistä työaikajärjestelyistä.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Paikalliset työaikamallit saattavat helpottaa esim. työn ja perheen tarpeiden yhdistämisen.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90254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476672"/>
            <a:ext cx="8928992" cy="914400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fi-FI" dirty="0"/>
              <a:t>Miten pilapiirtäjän mukaan työnantajat suhtautuvat työsopimuksiin? (10p) 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Ongelmia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Työntekijäjärjestöt pelkäävät koko yleissitovan järjestelmän romuttuvan.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Työntekijät voisivat olla nykyistä enemmän työnantajan armoilla, heidän pitäisi itse osata sopia palkoista ja ymmärtää yrityksen tilannetta.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Yrityskohtaiset ratkaisut saattaisivat lisätä työnantajien ja -tekijöiden välisiä erimielisyyksiä.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Työajan joustot saattavat lisätä työssä jaksamiseen liittyviä ongelmia.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Voidaanko sopia esim. yleisistä työehdoista heikommista korvauksista?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24519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4FD2DD6E-41AC-4D3A-A8B5-1111DEEF208D"/>
    <ds:schemaRef ds:uri="http://purl.org/dc/dcmitype/"/>
    <ds:schemaRef ds:uri="http://www.w3.org/XML/1998/namespace"/>
    <ds:schemaRef ds:uri="http://purl.org/dc/elements/1.1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2341</TotalTime>
  <Words>244</Words>
  <Application>Microsoft Office PowerPoint</Application>
  <PresentationFormat>On-screen Show (4:3)</PresentationFormat>
  <Paragraphs>32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ＭＳ Ｐゴシック</vt:lpstr>
      <vt:lpstr>Arial</vt:lpstr>
      <vt:lpstr>Geneva</vt:lpstr>
      <vt:lpstr>Lucida Grande</vt:lpstr>
      <vt:lpstr>Verdana</vt:lpstr>
      <vt:lpstr>Blank Presentation</vt:lpstr>
      <vt:lpstr>PowerPoint Presentation</vt:lpstr>
      <vt:lpstr>Taitoaukeama - pilakuvatehtävä</vt:lpstr>
      <vt:lpstr>Miten pilapiirtäjän mukaan työnantajat suhtautuvat työsopimuksiin? (10p) </vt:lpstr>
      <vt:lpstr>b) Arvioi, mitä etuja ja ongelmia voisi syntyä siitä, jos palkoista päätettäisiin  yrityskohtaisesti. (20p)</vt:lpstr>
      <vt:lpstr>Miten pilapiirtäjän mukaan työnantajat suhtautuvat työsopimuksiin? (10p) 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49</cp:revision>
  <dcterms:created xsi:type="dcterms:W3CDTF">2010-04-19T08:09:13Z</dcterms:created>
  <dcterms:modified xsi:type="dcterms:W3CDTF">2021-02-14T09:47:58Z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