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5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10.jpeg" ContentType="image/jpeg"/>
  <Override PartName="/ppt/media/image4.jpeg" ContentType="image/jpeg"/>
  <Override PartName="/ppt/media/image8.png" ContentType="image/png"/>
  <Override PartName="/ppt/media/image7.jpeg" ContentType="image/jpeg"/>
  <Override PartName="/ppt/media/image5.png" ContentType="image/png"/>
  <Override PartName="/ppt/media/image9.png" ContentType="image/png"/>
  <Override PartName="/ppt/media/image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D006E20E-103B-4AAE-A633-3B2B6B1020F7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1BEE981-2142-4654-B338-1026A10F51BE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9E42ADB-A6FC-429C-835E-ED9BFE942068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8AE782A-98C2-42F2-92E9-3D1AE01E7E15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3D78B31-436B-4572-A3ED-5529F72FFBF8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FA2A486-216B-4FF3-A210-16FE451C3858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764640"/>
            <a:ext cx="8229240" cy="5832720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7. Actually, it ........................ a good idea to lower the voting age a bit more.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(saattaisi olla)</a:t>
            </a:r>
            <a:endParaRPr/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8. At least I ................................................................. opinions.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(minulla on aina saanut olla)</a:t>
            </a:r>
            <a:endParaRPr/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9. In some countries things ......................................... more problematic.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(on saattanut olla)</a:t>
            </a:r>
            <a:endParaRPr/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10. You …......................................  this, but</a:t>
            </a:r>
            <a:r>
              <a:rPr lang="fi-FI" sz="2400">
                <a:solidFill>
                  <a:srgbClr val="808080"/>
                </a:solidFill>
                <a:latin typeface="Calibri"/>
              </a:rPr>
              <a:t>...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(et ehkä usko)</a:t>
            </a:r>
            <a:endParaRPr/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11. In that dictatorship, people ......................................... voice their opinions freely earlier.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(eivät olleet saaneet)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3996000" y="3141000"/>
            <a:ext cx="3096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may/might have been</a:t>
            </a:r>
            <a:endParaRPr/>
          </a:p>
        </p:txBody>
      </p:sp>
      <p:sp>
        <p:nvSpPr>
          <p:cNvPr id="147" name="CustomShape 3"/>
          <p:cNvSpPr/>
          <p:nvPr/>
        </p:nvSpPr>
        <p:spPr>
          <a:xfrm>
            <a:off x="2051640" y="1989000"/>
            <a:ext cx="4608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have always been allowed to have</a:t>
            </a:r>
            <a:endParaRPr/>
          </a:p>
        </p:txBody>
      </p:sp>
      <p:sp>
        <p:nvSpPr>
          <p:cNvPr id="148" name="CustomShape 4"/>
          <p:cNvSpPr/>
          <p:nvPr/>
        </p:nvSpPr>
        <p:spPr>
          <a:xfrm>
            <a:off x="4428000" y="5013000"/>
            <a:ext cx="3312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hadn’t been allowed to</a:t>
            </a: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2339640" y="836640"/>
            <a:ext cx="1656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might be</a:t>
            </a:r>
            <a:endParaRPr/>
          </a:p>
        </p:txBody>
      </p:sp>
      <p:sp>
        <p:nvSpPr>
          <p:cNvPr id="150" name="CustomShape 6"/>
          <p:cNvSpPr/>
          <p:nvPr/>
        </p:nvSpPr>
        <p:spPr>
          <a:xfrm>
            <a:off x="1547640" y="4365000"/>
            <a:ext cx="3096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may/might not believe</a:t>
            </a:r>
            <a:endParaRPr/>
          </a:p>
        </p:txBody>
      </p:sp>
    </p:spTree>
  </p:cSld>
  <p:timing>
    <p:tnLst>
      <p:par>
        <p:cTn dur="indefinite" id="211" nodeType="tmRoot" restart="never">
          <p:childTnLst>
            <p:seq>
              <p:cTn dur="indefinite" id="212" nodeType="mainSeq">
                <p:childTnLst>
                  <p:par>
                    <p:cTn fill="hold" id="213">
                      <p:stCondLst>
                        <p:cond delay="indefinite"/>
                      </p:stCondLst>
                      <p:childTnLst>
                        <p:par>
                          <p:cTn fill="hold" id="214">
                            <p:stCondLst>
                              <p:cond delay="0"/>
                            </p:stCondLst>
                            <p:childTnLst>
                              <p:par>
                                <p:cTn fill="hold" id="2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7">
                      <p:stCondLst>
                        <p:cond delay="indefinite"/>
                      </p:stCondLst>
                      <p:childTnLst>
                        <p:par>
                          <p:cTn fill="hold" id="218">
                            <p:stCondLst>
                              <p:cond delay="0"/>
                            </p:stCondLst>
                            <p:childTnLst>
                              <p:par>
                                <p:cTn fill="hold" id="2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1">
                      <p:stCondLst>
                        <p:cond delay="indefinite"/>
                      </p:stCondLst>
                      <p:childTnLst>
                        <p:par>
                          <p:cTn fill="hold" id="222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id="2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9">
                      <p:stCondLst>
                        <p:cond delay="indefinite"/>
                      </p:stCondLst>
                      <p:childTnLst>
                        <p:par>
                          <p:cTn fill="hold" id="230">
                            <p:stCondLst>
                              <p:cond delay="0"/>
                            </p:stCondLst>
                            <p:childTnLst>
                              <p:par>
                                <p:cTn fill="hold" id="2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95640" y="256500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Vaillinaiset apuverbit: 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may, might 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ja 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be allowed to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-rakenne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(Mahdollisuus tai lupa tehdä jotakin)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71760" y="764640"/>
            <a:ext cx="7992360" cy="1079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VAILLINAISET APUVERBIT: 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3600">
                <a:solidFill>
                  <a:srgbClr val="2da2bf"/>
                </a:solidFill>
                <a:latin typeface="Calibri"/>
              </a:rPr>
              <a:t>May, might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 ja  </a:t>
            </a:r>
            <a:r>
              <a:rPr b="1" i="1" lang="fi-FI" sz="3600">
                <a:solidFill>
                  <a:srgbClr val="2da2bf"/>
                </a:solidFill>
                <a:latin typeface="Calibri"/>
              </a:rPr>
              <a:t>be allowed to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671760" y="2061000"/>
            <a:ext cx="7140240" cy="39600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Miten sanoisit nämä lauseet englanniksi?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Saisinko käyttää puhelintanne?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May I use your phone?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Huomenna saattaa sataa lunta.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It may snow tomorrow.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Missä voisin pestä käteni?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Where may / might / could I wash my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hands?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Ette saa lähteä ennen kuin annan luvan.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You may not leave until I say so.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4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29" st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81" st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68" st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98" st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53" st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27" st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04" st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836640"/>
            <a:ext cx="8229240" cy="58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MAY / BE ALLOWED TO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611640" y="1772640"/>
            <a:ext cx="2880000" cy="3816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infinitiivi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Preesens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Imperfekti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perfekti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pluskvamperfekti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futuuri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1. konditionaali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2. konditionaali</a:t>
            </a:r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3708000" y="1772640"/>
            <a:ext cx="4978440" cy="4104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8b8b8b"/>
                </a:solidFill>
                <a:latin typeface="Calibri"/>
              </a:rPr>
              <a:t>- 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/ 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BE ALLOWED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MAY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/ 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AM / ARE / IS ALLOWED TO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-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/ 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WAS / WERE ALLOWED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8b8b8b"/>
                </a:solidFill>
                <a:latin typeface="Calibri"/>
              </a:rPr>
              <a:t>-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/ 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HAVE BEEN / HAS BEEN ---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ALLOWED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8b8b8b"/>
                </a:solidFill>
                <a:latin typeface="Calibri"/>
              </a:rPr>
              <a:t>-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/ 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HAD BEEN ALLOWED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MAY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/ 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WILL BE ALLOWED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MIGHT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8b8b8b"/>
                </a:solidFill>
                <a:latin typeface="Calibri"/>
              </a:rPr>
              <a:t>/ 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WOULD BE ALLOWED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MIGHT HAVE + 3.MUOTO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464646"/>
                </a:solidFill>
                <a:latin typeface="Calibri"/>
              </a:rPr>
              <a:t> 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/ WOULD HAVE BEEN ALLOWED TO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dur="indefinite" id="32" nodeType="mainSeq">
                <p:childTnLst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3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9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19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43" st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68" st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96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18" st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48" st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81960" y="472680"/>
            <a:ext cx="8229240" cy="867600"/>
          </a:xfrm>
          <a:prstGeom prst="rect">
            <a:avLst/>
          </a:prstGeom>
        </p:spPr>
        <p:txBody>
          <a:bodyPr anchor="ctr"/>
          <a:p>
            <a:pPr>
              <a:lnSpc>
                <a:spcPct val="6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SAATTAA OLLA, EHKÄ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611640" y="1268640"/>
            <a:ext cx="7903440" cy="4608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NYKYHETKI:   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MAY / MIGHT + PERUSMUOTO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MENNYT AIKA: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MAY / MIGHT + HAVE + 3.MUOTO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Voi olla viisaampaa olla hiljaa.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It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may / might be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wiser to be quiet.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Emme ehkä olleet kuulleet koko totuutta.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We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may / might not have heard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the whole truth.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Hän saattaa olla rikas.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He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may / might be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rich.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Hän on saattanut ansaita rahansa uhkapelaamalla.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He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may / might have earned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his money by gambling.</a:t>
            </a:r>
            <a:endParaRPr/>
          </a:p>
        </p:txBody>
      </p:sp>
    </p:spTree>
  </p:cSld>
  <p:timing>
    <p:tnLst>
      <p:par>
        <p:cTn dur="indefinite" id="69" nodeType="tmRoot" restart="never">
          <p:childTnLst>
            <p:seq>
              <p:cTn dur="indefinite" id="70" nodeType="mainSeq">
                <p:childTnLst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4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18" st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97" st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69" st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43" st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56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45" st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94" st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94" st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56400" y="1124640"/>
            <a:ext cx="8229240" cy="1439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Might</a:t>
            </a:r>
            <a:r>
              <a:rPr b="1" lang="fi-FI" sz="4000">
                <a:solidFill>
                  <a:srgbClr val="ff8119"/>
                </a:solidFill>
                <a:latin typeface="Calibri"/>
              </a:rPr>
              <a:t>
</a:t>
            </a:r>
            <a:r>
              <a:rPr b="1" lang="fi-FI" sz="4000">
                <a:solidFill>
                  <a:srgbClr val="ff8119"/>
                </a:solidFill>
                <a:latin typeface="Calibri"/>
              </a:rPr>
              <a:t>1.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Might tarkoittaa myös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voida tai saada.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Se on sävyltään hieman kohteliaampi kuin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may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.</a:t>
            </a:r>
            <a:r>
              <a:rPr lang="fi-FI" sz="36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000">
                <a:solidFill>
                  <a:srgbClr val="ff8119"/>
                </a:solidFill>
                <a:latin typeface="Calibri"/>
              </a:rPr>
              <a:t>2</a:t>
            </a:r>
            <a:r>
              <a:rPr b="1" lang="fi-FI" sz="3600">
                <a:solidFill>
                  <a:srgbClr val="ff8119"/>
                </a:solidFill>
                <a:latin typeface="Calibri"/>
              </a:rPr>
              <a:t>.</a:t>
            </a:r>
            <a:r>
              <a:rPr b="1" lang="fi-FI" sz="2800">
                <a:solidFill>
                  <a:srgbClr val="ff8119"/>
                </a:solidFill>
                <a:latin typeface="Calibri"/>
              </a:rPr>
              <a:t>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Might-sanaa voidaan käyttää konditionaalina =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saattaisi.</a:t>
            </a:r>
            <a:r>
              <a:rPr b="1" lang="fi-FI" sz="2800">
                <a:solidFill>
                  <a:srgbClr val="ff8119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1619640" y="3141000"/>
            <a:ext cx="6457320" cy="2448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Milloin voisin kysellä tuloksista?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When might I ask about the results?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Saattaisit onnistua, jos yrittäisit kovemmin.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You might succeed if you tried harder.</a:t>
            </a:r>
            <a:endParaRPr/>
          </a:p>
        </p:txBody>
      </p:sp>
    </p:spTree>
  </p:cSld>
  <p:timing>
    <p:tnLst>
      <p:par>
        <p:cTn dur="indefinite" id="105" nodeType="tmRoot" restart="never">
          <p:childTnLst>
            <p:seq>
              <p:cTn dur="indefinite" id="106" nodeType="mainSeq">
                <p:childTnLst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18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1" st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57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390600" y="764640"/>
            <a:ext cx="8229240" cy="647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MAY, MIGHT-VERBEJÄ korvaavat muodot</a:t>
            </a:r>
            <a:r>
              <a:rPr lang="fi-FI" sz="2800">
                <a:solidFill>
                  <a:srgbClr val="ff8119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390600" y="1484640"/>
            <a:ext cx="8362440" cy="4896720"/>
          </a:xfrm>
          <a:prstGeom prst="rect">
            <a:avLst/>
          </a:prstGeom>
        </p:spPr>
        <p:txBody>
          <a:bodyPr/>
          <a:p>
            <a:pPr algn="ctr">
              <a:lnSpc>
                <a:spcPct val="90000"/>
              </a:lnSpc>
              <a:buFont typeface="Arial"/>
              <a:buChar char="•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Muissa kuin preesensissä käytetään korvaavia muotoja.</a:t>
            </a:r>
            <a:endParaRPr/>
          </a:p>
          <a:p>
            <a:pPr algn="ctr">
              <a:lnSpc>
                <a:spcPct val="9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
</a:t>
            </a:r>
            <a:r>
              <a:rPr b="1" lang="fi-FI" sz="2400">
                <a:solidFill>
                  <a:srgbClr val="1faecd"/>
                </a:solidFill>
                <a:latin typeface="Calibri"/>
              </a:rPr>
              <a:t>BE ALLOWED TO </a:t>
            </a:r>
            <a:r>
              <a:rPr i="1" lang="fi-FI">
                <a:solidFill>
                  <a:srgbClr val="1faecd"/>
                </a:solidFill>
                <a:latin typeface="Calibri"/>
              </a:rPr>
              <a:t>(olla lupa)</a:t>
            </a:r>
            <a:endParaRPr/>
          </a:p>
          <a:p>
            <a:pPr algn="ctr">
              <a:lnSpc>
                <a:spcPct val="90000"/>
              </a:lnSpc>
            </a:pPr>
            <a:r>
              <a:rPr b="1" lang="fi-FI" sz="2400">
                <a:solidFill>
                  <a:srgbClr val="1faecd"/>
                </a:solidFill>
                <a:latin typeface="Calibri"/>
              </a:rPr>
              <a:t>BE PERMITTED TO </a:t>
            </a:r>
            <a:r>
              <a:rPr i="1" lang="fi-FI">
                <a:solidFill>
                  <a:srgbClr val="1faecd"/>
                </a:solidFill>
                <a:latin typeface="Calibri"/>
              </a:rPr>
              <a:t>(olla lupa)</a:t>
            </a:r>
            <a:endParaRPr/>
          </a:p>
          <a:p>
            <a:pPr algn="ctr">
              <a:lnSpc>
                <a:spcPct val="90000"/>
              </a:lnSpc>
            </a:pPr>
            <a:r>
              <a:rPr b="1" lang="fi-FI" sz="2400">
                <a:solidFill>
                  <a:srgbClr val="1faecd"/>
                </a:solidFill>
                <a:latin typeface="Calibri"/>
              </a:rPr>
              <a:t>PERHAPS, MAYBE </a:t>
            </a:r>
            <a:r>
              <a:rPr i="1" lang="fi-FI">
                <a:solidFill>
                  <a:srgbClr val="1faecd"/>
                </a:solidFill>
                <a:latin typeface="Calibri"/>
              </a:rPr>
              <a:t>(ehkä)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En saanut soittaa asianajajalleni.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 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I wasn’t allowed to call my lawyer.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Tom on aina saanut lainata isänsä autoa.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Tom has always been allowed to borrow his dad’s car.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Saatte osallistua tähän kokeeseen uudelleen.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You will be permitted to take this test again.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He olivat saattaneet myöhästyä bussista.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Maybe they had missed the bus.</a:t>
            </a:r>
            <a:endParaRPr/>
          </a:p>
        </p:txBody>
      </p:sp>
    </p:spTree>
  </p:cSld>
  <p:timing>
    <p:tnLst>
      <p:par>
        <p:cTn dur="indefinite" id="121" nodeType="tmRoot" restart="never">
          <p:childTnLst>
            <p:seq>
              <p:cTn dur="indefinite" id="122" nodeType="mainSeq">
                <p:childTnLst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81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id="1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09" st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1">
                      <p:stCondLst>
                        <p:cond delay="indefinite"/>
                      </p:stCondLst>
                      <p:childTnLst>
                        <p:par>
                          <p:cTn fill="hold" id="132">
                            <p:stCondLst>
                              <p:cond delay="0"/>
                            </p:stCondLst>
                            <p:childTnLst>
                              <p:par>
                                <p:cTn fill="hold" id="1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31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05" st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9">
                      <p:stCondLst>
                        <p:cond delay="indefinite"/>
                      </p:stCondLst>
                      <p:childTnLst>
                        <p:par>
                          <p:cTn fill="hold" id="140">
                            <p:stCondLst>
                              <p:cond delay="0"/>
                            </p:stCondLst>
                            <p:childTnLst>
                              <p:par>
                                <p:cTn fill="hold" id="1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02" st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id="1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97" st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7">
                      <p:stCondLst>
                        <p:cond delay="indefinite"/>
                      </p:stCondLst>
                      <p:childTnLst>
                        <p:par>
                          <p:cTn fill="hold" id="148">
                            <p:stCondLst>
                              <p:cond delay="0"/>
                            </p:stCondLst>
                            <p:childTnLst>
                              <p:par>
                                <p:cTn fill="hold" id="1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71" st="4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68360" y="62064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SAATTAA / VOI OLLA, ON EHKÄ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468360" y="1917000"/>
            <a:ext cx="8229240" cy="39600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NYKYHETKI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:   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MAY / MIGHT+ PERUSMUOTO</a:t>
            </a:r>
            <a:endParaRPr/>
          </a:p>
          <a:p>
            <a:pPr>
              <a:lnSpc>
                <a:spcPct val="9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MENNYT AIKA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: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b="1" lang="fi-FI" sz="2800">
                <a:solidFill>
                  <a:srgbClr val="464646"/>
                </a:solidFill>
                <a:latin typeface="Calibri"/>
              </a:rPr>
              <a:t>MAY / MIGHT + HAVE + 3.MUOTO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Alan saattaa olla sairas. 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Alan may/might be ill.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Se voi olla vaikeaa. 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It may/might be difficult.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Olet voinut kuulla tämän ennenkin. 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You may/might have heard this before.</a:t>
            </a:r>
            <a:endParaRPr/>
          </a:p>
        </p:txBody>
      </p:sp>
    </p:spTree>
  </p:cSld>
  <p:timing>
    <p:tnLst>
      <p:par>
        <p:cTn dur="indefinite" id="151" nodeType="tmRoot" restart="never">
          <p:childTnLst>
            <p:seq>
              <p:cTn dur="indefinite" id="152" nodeType="mainSeq">
                <p:childTnLst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81" st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10" st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58" st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24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9">
                      <p:stCondLst>
                        <p:cond delay="indefinite"/>
                      </p:stCondLst>
                      <p:childTnLst>
                        <p:par>
                          <p:cTn fill="hold" id="170">
                            <p:stCondLst>
                              <p:cond delay="0"/>
                            </p:stCondLst>
                            <p:childTnLst>
                              <p:par>
                                <p:cTn fill="hold" id="1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35" st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3">
                      <p:stCondLst>
                        <p:cond delay="indefinite"/>
                      </p:stCondLst>
                      <p:childTnLst>
                        <p:par>
                          <p:cTn fill="hold" id="174">
                            <p:stCondLst>
                              <p:cond delay="0"/>
                            </p:stCondLst>
                            <p:childTnLst>
                              <p:par>
                                <p:cTn fill="hold" id="1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87" st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id="1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64" st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67640" y="476640"/>
            <a:ext cx="8229240" cy="633708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b="1" lang="fi-FI" sz="2000">
                <a:solidFill>
                  <a:srgbClr val="2da2bf"/>
                </a:solidFill>
                <a:latin typeface="Calibri"/>
              </a:rPr>
              <a:t>Täydennä puuttuvat sanat.</a:t>
            </a:r>
            <a:endParaRPr/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1. ........................................ something?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(Saanko ehdottaa)</a:t>
            </a:r>
            <a:endParaRPr/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2. No, you .................. . I’m in charge here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.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(et saa)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3. It’s nice ............................................... in important decisions.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(saada osallistua)</a:t>
            </a:r>
            <a:endParaRPr/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4. My big sister  ..................................... last year.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(sai äänestää)</a:t>
            </a:r>
            <a:endParaRPr/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5. This …............................... strange, but when I turned 18 I ....................................... . The voting age was higher then.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(saattaa kuulostaa; en saanut äänestää)</a:t>
            </a:r>
            <a:endParaRPr/>
          </a:p>
          <a:p>
            <a:pPr>
              <a:lnSpc>
                <a:spcPct val="13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6. ............................. it’s good the law has been changed.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(ehkä)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1043640" y="836640"/>
            <a:ext cx="2952000" cy="730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May/Might I suggest</a:t>
            </a:r>
            <a:r>
              <a:rPr lang="fi-FI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9" name="CustomShape 3"/>
          <p:cNvSpPr/>
          <p:nvPr/>
        </p:nvSpPr>
        <p:spPr>
          <a:xfrm>
            <a:off x="1835640" y="2061000"/>
            <a:ext cx="3600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to be allowed to take part</a:t>
            </a:r>
            <a:endParaRPr/>
          </a:p>
        </p:txBody>
      </p:sp>
      <p:sp>
        <p:nvSpPr>
          <p:cNvPr id="140" name="CustomShape 4"/>
          <p:cNvSpPr/>
          <p:nvPr/>
        </p:nvSpPr>
        <p:spPr>
          <a:xfrm>
            <a:off x="1907640" y="1484640"/>
            <a:ext cx="143964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may not</a:t>
            </a:r>
            <a:endParaRPr/>
          </a:p>
        </p:txBody>
      </p:sp>
      <p:sp>
        <p:nvSpPr>
          <p:cNvPr id="141" name="CustomShape 5"/>
          <p:cNvSpPr/>
          <p:nvPr/>
        </p:nvSpPr>
        <p:spPr>
          <a:xfrm>
            <a:off x="2627640" y="3213000"/>
            <a:ext cx="2736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was allowed to vote</a:t>
            </a:r>
            <a:endParaRPr/>
          </a:p>
        </p:txBody>
      </p:sp>
      <p:sp>
        <p:nvSpPr>
          <p:cNvPr id="142" name="CustomShape 6"/>
          <p:cNvSpPr/>
          <p:nvPr/>
        </p:nvSpPr>
        <p:spPr>
          <a:xfrm>
            <a:off x="1547640" y="3789000"/>
            <a:ext cx="2520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may/might sound</a:t>
            </a:r>
            <a:endParaRPr/>
          </a:p>
        </p:txBody>
      </p:sp>
      <p:sp>
        <p:nvSpPr>
          <p:cNvPr id="143" name="CustomShape 7"/>
          <p:cNvSpPr/>
          <p:nvPr/>
        </p:nvSpPr>
        <p:spPr>
          <a:xfrm>
            <a:off x="1115640" y="4293000"/>
            <a:ext cx="3240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wasn’t allowed to vote</a:t>
            </a:r>
            <a:endParaRPr/>
          </a:p>
        </p:txBody>
      </p:sp>
      <p:sp>
        <p:nvSpPr>
          <p:cNvPr id="144" name="CustomShape 8"/>
          <p:cNvSpPr/>
          <p:nvPr/>
        </p:nvSpPr>
        <p:spPr>
          <a:xfrm>
            <a:off x="827640" y="5445360"/>
            <a:ext cx="2232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Maybe/Perhaps</a:t>
            </a:r>
            <a:endParaRPr/>
          </a:p>
        </p:txBody>
      </p:sp>
    </p:spTree>
  </p:cSld>
  <p:timing>
    <p:tnLst>
      <p:par>
        <p:cTn dur="indefinite" id="181" nodeType="tmRoot" restart="never">
          <p:childTnLst>
            <p:seq>
              <p:cTn dur="indefinite" id="182" nodeType="mainSeq">
                <p:childTnLst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id="1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7">
                      <p:stCondLst>
                        <p:cond delay="indefinite"/>
                      </p:stCondLst>
                      <p:childTnLst>
                        <p:par>
                          <p:cTn fill="hold" id="188">
                            <p:stCondLst>
                              <p:cond delay="0"/>
                            </p:stCondLst>
                            <p:childTnLst>
                              <p:par>
                                <p:cTn fill="hold" id="1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1">
                      <p:stCondLst>
                        <p:cond delay="indefinite"/>
                      </p:stCondLst>
                      <p:childTnLst>
                        <p:par>
                          <p:cTn fill="hold" id="192">
                            <p:stCondLst>
                              <p:cond delay="0"/>
                            </p:stCondLst>
                            <p:childTnLst>
                              <p:par>
                                <p:cTn fill="hold" id="1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9">
                      <p:stCondLst>
                        <p:cond delay="indefinite"/>
                      </p:stCondLst>
                      <p:childTnLst>
                        <p:par>
                          <p:cTn fill="hold" id="200">
                            <p:stCondLst>
                              <p:cond delay="0"/>
                            </p:stCondLst>
                            <p:childTnLst>
                              <p:par>
                                <p:cTn fill="hold" id="2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3">
                      <p:stCondLst>
                        <p:cond delay="indefinite"/>
                      </p:stCondLst>
                      <p:childTnLst>
                        <p:par>
                          <p:cTn fill="hold" id="204">
                            <p:stCondLst>
                              <p:cond delay="0"/>
                            </p:stCondLst>
                            <p:childTnLst>
                              <p:par>
                                <p:cTn fill="hold" id="2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7">
                      <p:stCondLst>
                        <p:cond delay="indefinite"/>
                      </p:stCondLst>
                      <p:childTnLst>
                        <p:par>
                          <p:cTn fill="hold" id="208">
                            <p:stCondLst>
                              <p:cond delay="0"/>
                            </p:stCondLst>
                            <p:childTnLst>
                              <p:par>
                                <p:cTn fill="hold" id="2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