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1" r:id="rId6"/>
    <p:sldId id="258" r:id="rId7"/>
    <p:sldId id="260" r:id="rId8"/>
    <p:sldId id="259" r:id="rId9"/>
    <p:sldId id="262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57B9F0-7BD9-4232-88A4-E35D27076738}" v="29" dt="2020-05-15T06:59:45.9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3" d="100"/>
          <a:sy n="73" d="100"/>
        </p:scale>
        <p:origin x="-9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ino Anne.M" userId="4981806d-48f4-4ad5-8c90-dbaa61846117" providerId="ADAL" clId="{2757B9F0-7BD9-4232-88A4-E35D27076738}"/>
    <pc:docChg chg="undo custSel mod addSld delSld modSld sldOrd">
      <pc:chgData name="Heino Anne.M" userId="4981806d-48f4-4ad5-8c90-dbaa61846117" providerId="ADAL" clId="{2757B9F0-7BD9-4232-88A4-E35D27076738}" dt="2020-05-15T07:00:30.686" v="4351" actId="20577"/>
      <pc:docMkLst>
        <pc:docMk/>
      </pc:docMkLst>
      <pc:sldChg chg="addSp delSp modSp">
        <pc:chgData name="Heino Anne.M" userId="4981806d-48f4-4ad5-8c90-dbaa61846117" providerId="ADAL" clId="{2757B9F0-7BD9-4232-88A4-E35D27076738}" dt="2020-05-14T15:02:13.835" v="4233" actId="122"/>
        <pc:sldMkLst>
          <pc:docMk/>
          <pc:sldMk cId="1579144810" sldId="257"/>
        </pc:sldMkLst>
        <pc:spChg chg="mod">
          <ac:chgData name="Heino Anne.M" userId="4981806d-48f4-4ad5-8c90-dbaa61846117" providerId="ADAL" clId="{2757B9F0-7BD9-4232-88A4-E35D27076738}" dt="2020-05-14T15:02:13.835" v="4233" actId="122"/>
          <ac:spMkLst>
            <pc:docMk/>
            <pc:sldMk cId="1579144810" sldId="257"/>
            <ac:spMk id="2" creationId="{961B1775-11AC-44D8-A199-0D80FE8FAFC9}"/>
          </ac:spMkLst>
        </pc:spChg>
        <pc:spChg chg="add mod">
          <ac:chgData name="Heino Anne.M" userId="4981806d-48f4-4ad5-8c90-dbaa61846117" providerId="ADAL" clId="{2757B9F0-7BD9-4232-88A4-E35D27076738}" dt="2020-05-14T08:52:25.903" v="3045" actId="14861"/>
          <ac:spMkLst>
            <pc:docMk/>
            <pc:sldMk cId="1579144810" sldId="257"/>
            <ac:spMk id="3" creationId="{5B1907AA-6929-4B50-8597-52A168E9A997}"/>
          </ac:spMkLst>
        </pc:spChg>
        <pc:spChg chg="del">
          <ac:chgData name="Heino Anne.M" userId="4981806d-48f4-4ad5-8c90-dbaa61846117" providerId="ADAL" clId="{2757B9F0-7BD9-4232-88A4-E35D27076738}" dt="2020-05-14T08:48:50.698" v="2993" actId="478"/>
          <ac:spMkLst>
            <pc:docMk/>
            <pc:sldMk cId="1579144810" sldId="257"/>
            <ac:spMk id="6" creationId="{5E98065E-D6F0-486B-871B-6281EEAB6678}"/>
          </ac:spMkLst>
        </pc:spChg>
        <pc:picChg chg="mod">
          <ac:chgData name="Heino Anne.M" userId="4981806d-48f4-4ad5-8c90-dbaa61846117" providerId="ADAL" clId="{2757B9F0-7BD9-4232-88A4-E35D27076738}" dt="2020-05-14T08:52:39.997" v="3071" actId="14861"/>
          <ac:picMkLst>
            <pc:docMk/>
            <pc:sldMk cId="1579144810" sldId="257"/>
            <ac:picMk id="5" creationId="{80FCCD68-E855-4C7C-8EC4-5B1CE77F6A48}"/>
          </ac:picMkLst>
        </pc:picChg>
      </pc:sldChg>
      <pc:sldChg chg="delSp modSp">
        <pc:chgData name="Heino Anne.M" userId="4981806d-48f4-4ad5-8c90-dbaa61846117" providerId="ADAL" clId="{2757B9F0-7BD9-4232-88A4-E35D27076738}" dt="2020-05-15T06:58:54.281" v="4325" actId="20577"/>
        <pc:sldMkLst>
          <pc:docMk/>
          <pc:sldMk cId="3545975500" sldId="258"/>
        </pc:sldMkLst>
        <pc:spChg chg="mod">
          <ac:chgData name="Heino Anne.M" userId="4981806d-48f4-4ad5-8c90-dbaa61846117" providerId="ADAL" clId="{2757B9F0-7BD9-4232-88A4-E35D27076738}" dt="2020-05-15T06:58:54.281" v="4325" actId="20577"/>
          <ac:spMkLst>
            <pc:docMk/>
            <pc:sldMk cId="3545975500" sldId="258"/>
            <ac:spMk id="3" creationId="{2FE2C158-81FD-40F7-82C7-3CD4A31E5964}"/>
          </ac:spMkLst>
        </pc:spChg>
        <pc:spChg chg="del">
          <ac:chgData name="Heino Anne.M" userId="4981806d-48f4-4ad5-8c90-dbaa61846117" providerId="ADAL" clId="{2757B9F0-7BD9-4232-88A4-E35D27076738}" dt="2020-05-14T03:33:52.546" v="1064" actId="478"/>
          <ac:spMkLst>
            <pc:docMk/>
            <pc:sldMk cId="3545975500" sldId="258"/>
            <ac:spMk id="10" creationId="{2A0B4EE9-708A-4265-8FAB-3359E27CF952}"/>
          </ac:spMkLst>
        </pc:spChg>
      </pc:sldChg>
      <pc:sldChg chg="delSp modSp add">
        <pc:chgData name="Heino Anne.M" userId="4981806d-48f4-4ad5-8c90-dbaa61846117" providerId="ADAL" clId="{2757B9F0-7BD9-4232-88A4-E35D27076738}" dt="2020-05-15T07:00:30.686" v="4351" actId="20577"/>
        <pc:sldMkLst>
          <pc:docMk/>
          <pc:sldMk cId="4039340536" sldId="259"/>
        </pc:sldMkLst>
        <pc:spChg chg="mod">
          <ac:chgData name="Heino Anne.M" userId="4981806d-48f4-4ad5-8c90-dbaa61846117" providerId="ADAL" clId="{2757B9F0-7BD9-4232-88A4-E35D27076738}" dt="2020-05-15T07:00:30.686" v="4351" actId="20577"/>
          <ac:spMkLst>
            <pc:docMk/>
            <pc:sldMk cId="4039340536" sldId="259"/>
            <ac:spMk id="3" creationId="{2FE2C158-81FD-40F7-82C7-3CD4A31E5964}"/>
          </ac:spMkLst>
        </pc:spChg>
        <pc:spChg chg="del mod">
          <ac:chgData name="Heino Anne.M" userId="4981806d-48f4-4ad5-8c90-dbaa61846117" providerId="ADAL" clId="{2757B9F0-7BD9-4232-88A4-E35D27076738}" dt="2020-05-14T03:33:46.864" v="1063" actId="478"/>
          <ac:spMkLst>
            <pc:docMk/>
            <pc:sldMk cId="4039340536" sldId="259"/>
            <ac:spMk id="10" creationId="{2A0B4EE9-708A-4265-8FAB-3359E27CF952}"/>
          </ac:spMkLst>
        </pc:spChg>
        <pc:picChg chg="mod">
          <ac:chgData name="Heino Anne.M" userId="4981806d-48f4-4ad5-8c90-dbaa61846117" providerId="ADAL" clId="{2757B9F0-7BD9-4232-88A4-E35D27076738}" dt="2020-05-14T03:24:08.436" v="540" actId="1076"/>
          <ac:picMkLst>
            <pc:docMk/>
            <pc:sldMk cId="4039340536" sldId="259"/>
            <ac:picMk id="8" creationId="{27FF0D75-E50A-4AFE-8E77-4B18799AFB5D}"/>
          </ac:picMkLst>
        </pc:picChg>
      </pc:sldChg>
      <pc:sldChg chg="delSp modSp add ord">
        <pc:chgData name="Heino Anne.M" userId="4981806d-48f4-4ad5-8c90-dbaa61846117" providerId="ADAL" clId="{2757B9F0-7BD9-4232-88A4-E35D27076738}" dt="2020-05-15T07:00:10.487" v="4347" actId="20577"/>
        <pc:sldMkLst>
          <pc:docMk/>
          <pc:sldMk cId="2923212922" sldId="260"/>
        </pc:sldMkLst>
        <pc:spChg chg="mod">
          <ac:chgData name="Heino Anne.M" userId="4981806d-48f4-4ad5-8c90-dbaa61846117" providerId="ADAL" clId="{2757B9F0-7BD9-4232-88A4-E35D27076738}" dt="2020-05-14T14:58:27.226" v="4162" actId="20577"/>
          <ac:spMkLst>
            <pc:docMk/>
            <pc:sldMk cId="2923212922" sldId="260"/>
            <ac:spMk id="2" creationId="{55235479-FAE5-4A28-BAD4-1AAD098CDB75}"/>
          </ac:spMkLst>
        </pc:spChg>
        <pc:spChg chg="mod">
          <ac:chgData name="Heino Anne.M" userId="4981806d-48f4-4ad5-8c90-dbaa61846117" providerId="ADAL" clId="{2757B9F0-7BD9-4232-88A4-E35D27076738}" dt="2020-05-15T07:00:10.487" v="4347" actId="20577"/>
          <ac:spMkLst>
            <pc:docMk/>
            <pc:sldMk cId="2923212922" sldId="260"/>
            <ac:spMk id="3" creationId="{2FE2C158-81FD-40F7-82C7-3CD4A31E5964}"/>
          </ac:spMkLst>
        </pc:spChg>
        <pc:spChg chg="del">
          <ac:chgData name="Heino Anne.M" userId="4981806d-48f4-4ad5-8c90-dbaa61846117" providerId="ADAL" clId="{2757B9F0-7BD9-4232-88A4-E35D27076738}" dt="2020-05-14T03:33:28.370" v="1032" actId="478"/>
          <ac:spMkLst>
            <pc:docMk/>
            <pc:sldMk cId="2923212922" sldId="260"/>
            <ac:spMk id="10" creationId="{2A0B4EE9-708A-4265-8FAB-3359E27CF952}"/>
          </ac:spMkLst>
        </pc:spChg>
      </pc:sldChg>
      <pc:sldChg chg="modSp add ord">
        <pc:chgData name="Heino Anne.M" userId="4981806d-48f4-4ad5-8c90-dbaa61846117" providerId="ADAL" clId="{2757B9F0-7BD9-4232-88A4-E35D27076738}" dt="2020-05-14T05:52:33.658" v="2936"/>
        <pc:sldMkLst>
          <pc:docMk/>
          <pc:sldMk cId="2482603914" sldId="261"/>
        </pc:sldMkLst>
        <pc:spChg chg="mod">
          <ac:chgData name="Heino Anne.M" userId="4981806d-48f4-4ad5-8c90-dbaa61846117" providerId="ADAL" clId="{2757B9F0-7BD9-4232-88A4-E35D27076738}" dt="2020-05-14T05:28:53.841" v="2935" actId="20577"/>
          <ac:spMkLst>
            <pc:docMk/>
            <pc:sldMk cId="2482603914" sldId="261"/>
            <ac:spMk id="3" creationId="{2FE2C158-81FD-40F7-82C7-3CD4A31E5964}"/>
          </ac:spMkLst>
        </pc:spChg>
      </pc:sldChg>
      <pc:sldChg chg="addSp delSp modSp add del mod setBg">
        <pc:chgData name="Heino Anne.M" userId="4981806d-48f4-4ad5-8c90-dbaa61846117" providerId="ADAL" clId="{2757B9F0-7BD9-4232-88A4-E35D27076738}" dt="2020-05-14T05:59:14.884" v="2951" actId="2696"/>
        <pc:sldMkLst>
          <pc:docMk/>
          <pc:sldMk cId="189277862" sldId="262"/>
        </pc:sldMkLst>
        <pc:spChg chg="add del">
          <ac:chgData name="Heino Anne.M" userId="4981806d-48f4-4ad5-8c90-dbaa61846117" providerId="ADAL" clId="{2757B9F0-7BD9-4232-88A4-E35D27076738}" dt="2020-05-14T05:58:42.755" v="2943" actId="26606"/>
          <ac:spMkLst>
            <pc:docMk/>
            <pc:sldMk cId="189277862" sldId="262"/>
            <ac:spMk id="7" creationId="{82A5F716-98EF-42EF-A471-87C6DFDCC799}"/>
          </ac:spMkLst>
        </pc:spChg>
        <pc:spChg chg="add del">
          <ac:chgData name="Heino Anne.M" userId="4981806d-48f4-4ad5-8c90-dbaa61846117" providerId="ADAL" clId="{2757B9F0-7BD9-4232-88A4-E35D27076738}" dt="2020-05-14T05:58:42.755" v="2943" actId="26606"/>
          <ac:spMkLst>
            <pc:docMk/>
            <pc:sldMk cId="189277862" sldId="262"/>
            <ac:spMk id="9" creationId="{B87687D8-4EF1-4EF2-BF7E-74BB4A3D1806}"/>
          </ac:spMkLst>
        </pc:spChg>
        <pc:spChg chg="add del">
          <ac:chgData name="Heino Anne.M" userId="4981806d-48f4-4ad5-8c90-dbaa61846117" providerId="ADAL" clId="{2757B9F0-7BD9-4232-88A4-E35D27076738}" dt="2020-05-14T05:58:49.395" v="2947" actId="26606"/>
          <ac:spMkLst>
            <pc:docMk/>
            <pc:sldMk cId="189277862" sldId="262"/>
            <ac:spMk id="13" creationId="{22F15A2D-2324-487D-A02A-BF46C5C580EB}"/>
          </ac:spMkLst>
        </pc:spChg>
        <pc:spChg chg="add del">
          <ac:chgData name="Heino Anne.M" userId="4981806d-48f4-4ad5-8c90-dbaa61846117" providerId="ADAL" clId="{2757B9F0-7BD9-4232-88A4-E35D27076738}" dt="2020-05-14T05:58:49.395" v="2947" actId="26606"/>
          <ac:spMkLst>
            <pc:docMk/>
            <pc:sldMk cId="189277862" sldId="262"/>
            <ac:spMk id="14" creationId="{17A7F34E-D418-47E2-9F86-2C45BBC31210}"/>
          </ac:spMkLst>
        </pc:spChg>
        <pc:spChg chg="add del">
          <ac:chgData name="Heino Anne.M" userId="4981806d-48f4-4ad5-8c90-dbaa61846117" providerId="ADAL" clId="{2757B9F0-7BD9-4232-88A4-E35D27076738}" dt="2020-05-14T05:58:49.395" v="2947" actId="26606"/>
          <ac:spMkLst>
            <pc:docMk/>
            <pc:sldMk cId="189277862" sldId="262"/>
            <ac:spMk id="15" creationId="{2AEAFA59-923A-4F54-8B49-44C970BCC323}"/>
          </ac:spMkLst>
        </pc:spChg>
        <pc:picChg chg="add del mod">
          <ac:chgData name="Heino Anne.M" userId="4981806d-48f4-4ad5-8c90-dbaa61846117" providerId="ADAL" clId="{2757B9F0-7BD9-4232-88A4-E35D27076738}" dt="2020-05-14T05:59:10.300" v="2950" actId="478"/>
          <ac:picMkLst>
            <pc:docMk/>
            <pc:sldMk cId="189277862" sldId="262"/>
            <ac:picMk id="2" creationId="{2279116B-89D4-4FFF-8C5F-4797A8B1F741}"/>
          </ac:picMkLst>
        </pc:picChg>
        <pc:cxnChg chg="add del">
          <ac:chgData name="Heino Anne.M" userId="4981806d-48f4-4ad5-8c90-dbaa61846117" providerId="ADAL" clId="{2757B9F0-7BD9-4232-88A4-E35D27076738}" dt="2020-05-14T05:58:46.531" v="2945" actId="26606"/>
          <ac:cxnSpMkLst>
            <pc:docMk/>
            <pc:sldMk cId="189277862" sldId="262"/>
            <ac:cxnSpMk id="11" creationId="{E12350F3-DB83-413A-980B-1CEB92498664}"/>
          </ac:cxnSpMkLst>
        </pc:cxnChg>
        <pc:cxnChg chg="add">
          <ac:chgData name="Heino Anne.M" userId="4981806d-48f4-4ad5-8c90-dbaa61846117" providerId="ADAL" clId="{2757B9F0-7BD9-4232-88A4-E35D27076738}" dt="2020-05-14T05:58:49.400" v="2948" actId="26606"/>
          <ac:cxnSpMkLst>
            <pc:docMk/>
            <pc:sldMk cId="189277862" sldId="262"/>
            <ac:cxnSpMk id="17" creationId="{E12350F3-DB83-413A-980B-1CEB92498664}"/>
          </ac:cxnSpMkLst>
        </pc:cxnChg>
      </pc:sldChg>
      <pc:sldChg chg="add del ord">
        <pc:chgData name="Heino Anne.M" userId="4981806d-48f4-4ad5-8c90-dbaa61846117" providerId="ADAL" clId="{2757B9F0-7BD9-4232-88A4-E35D27076738}" dt="2020-05-14T05:57:47.860" v="2939" actId="2696"/>
        <pc:sldMkLst>
          <pc:docMk/>
          <pc:sldMk cId="238556559" sldId="262"/>
        </pc:sldMkLst>
      </pc:sldChg>
      <pc:sldChg chg="addSp modSp add mod setBg">
        <pc:chgData name="Heino Anne.M" userId="4981806d-48f4-4ad5-8c90-dbaa61846117" providerId="ADAL" clId="{2757B9F0-7BD9-4232-88A4-E35D27076738}" dt="2020-05-14T06:01:02.846" v="2992" actId="122"/>
        <pc:sldMkLst>
          <pc:docMk/>
          <pc:sldMk cId="1050039124" sldId="262"/>
        </pc:sldMkLst>
        <pc:spChg chg="add mod">
          <ac:chgData name="Heino Anne.M" userId="4981806d-48f4-4ad5-8c90-dbaa61846117" providerId="ADAL" clId="{2757B9F0-7BD9-4232-88A4-E35D27076738}" dt="2020-05-14T06:01:02.846" v="2992" actId="122"/>
          <ac:spMkLst>
            <pc:docMk/>
            <pc:sldMk cId="1050039124" sldId="262"/>
            <ac:spMk id="3" creationId="{8317498F-D06F-4842-96B8-B640ACA6B8A9}"/>
          </ac:spMkLst>
        </pc:spChg>
        <pc:picChg chg="add mod">
          <ac:chgData name="Heino Anne.M" userId="4981806d-48f4-4ad5-8c90-dbaa61846117" providerId="ADAL" clId="{2757B9F0-7BD9-4232-88A4-E35D27076738}" dt="2020-05-14T05:59:52.987" v="2954" actId="26606"/>
          <ac:picMkLst>
            <pc:docMk/>
            <pc:sldMk cId="1050039124" sldId="262"/>
            <ac:picMk id="2" creationId="{547C2DD8-6D38-450D-A473-216E3B69096E}"/>
          </ac:picMkLst>
        </pc:picChg>
      </pc:sldChg>
      <pc:sldChg chg="add del">
        <pc:chgData name="Heino Anne.M" userId="4981806d-48f4-4ad5-8c90-dbaa61846117" providerId="ADAL" clId="{2757B9F0-7BD9-4232-88A4-E35D27076738}" dt="2020-05-14T14:56:29.649" v="4146" actId="2696"/>
        <pc:sldMkLst>
          <pc:docMk/>
          <pc:sldMk cId="2571545955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E19C29D4-B6E5-44F6-A5A4-8BC4063A9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xmlns="" id="{0D0CD2E1-506C-45B8-B57C-A6119036F6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C3A428DA-E223-4463-80FE-17CDC6A3D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9AEBA-A915-45BF-8B1E-79492F422079}" type="datetimeFigureOut">
              <a:rPr lang="fi-FI" smtClean="0"/>
              <a:pPr/>
              <a:t>15.5.2020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BDF878D0-6B4E-4929-BBF7-0BB24CD38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69B7A529-55C1-40A6-8719-1F4822666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2171-D160-4366-8F8F-C182CE496E9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228628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287A47A-10A3-43FA-8F9A-5B16B2468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xmlns="" id="{129F25EE-EF46-41B0-96DD-06041318E8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2AF87B43-261F-4B19-8990-491EDE9DD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9AEBA-A915-45BF-8B1E-79492F422079}" type="datetimeFigureOut">
              <a:rPr lang="fi-FI" smtClean="0"/>
              <a:pPr/>
              <a:t>15.5.2020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33AD5642-6C6A-462B-836D-2D36F8E21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BFC03493-74B2-46C0-A2B6-73211458C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2171-D160-4366-8F8F-C182CE496E9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28690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xmlns="" id="{71F34256-CF64-4819-9018-07F118CFB9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xmlns="" id="{0A4D2AF0-3F61-4715-BDF7-65711EA1F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B243C3F0-C006-4611-A0A1-44AF88457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9AEBA-A915-45BF-8B1E-79492F422079}" type="datetimeFigureOut">
              <a:rPr lang="fi-FI" smtClean="0"/>
              <a:pPr/>
              <a:t>15.5.2020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87B14855-E99F-4B17-8F62-28BA46BC9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6F9182AA-49D6-46BA-B694-5ACC4FCDC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2171-D160-4366-8F8F-C182CE496E9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646480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36E67185-321C-4061-888C-F13157FF6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F6D487AA-B9A0-4140-95AC-46461F80E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5A8171C4-84C0-470F-8179-6DB08E2F1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9AEBA-A915-45BF-8B1E-79492F422079}" type="datetimeFigureOut">
              <a:rPr lang="fi-FI" smtClean="0"/>
              <a:pPr/>
              <a:t>15.5.2020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43525385-EEE4-4B60-A0F2-ED8492D66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1295E4B2-2C58-4640-9FC6-DD36C510F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2171-D160-4366-8F8F-C182CE496E9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183524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C88DC33-55AF-4807-9F34-0C4189B01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6AF7DAFD-A0BA-41CA-8D30-5B173667E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B08A27C4-265E-49D2-8C2F-5BFE9A34F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9AEBA-A915-45BF-8B1E-79492F422079}" type="datetimeFigureOut">
              <a:rPr lang="fi-FI" smtClean="0"/>
              <a:pPr/>
              <a:t>15.5.2020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DD750DBE-BC8F-4D79-9C3F-5384C9B0E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060CBDC0-2715-4A67-A4E0-159658F61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2171-D160-4366-8F8F-C182CE496E9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507582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E6F99A45-B707-4175-89BE-FA1568265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8ED7BA06-0426-49A8-94BD-9277226527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54AAD71E-AE52-416D-ACEB-A08918A73E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94CA0E8C-7709-49D0-9C73-6BF3DF99F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9AEBA-A915-45BF-8B1E-79492F422079}" type="datetimeFigureOut">
              <a:rPr lang="fi-FI" smtClean="0"/>
              <a:pPr/>
              <a:t>15.5.2020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BF0EAFC2-DB62-4FD0-975D-6B87FAEE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D8EB257E-13E4-4DAA-A2D4-294AA847D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2171-D160-4366-8F8F-C182CE496E9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187121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C93B3C69-B531-4B51-ABD3-B5C409078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D39F3CA2-180A-4667-BC45-4EF8B13D1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5A5EE7AA-520E-4CF6-83EE-82D3D22215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xmlns="" id="{77DA2BFA-C42E-441E-B1E8-A8ED023231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xmlns="" id="{C5E950D4-AAC4-4B75-BBBC-E44BB6B70E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xmlns="" id="{ED0EAFBF-F121-4A18-A5C5-355D6311B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9AEBA-A915-45BF-8B1E-79492F422079}" type="datetimeFigureOut">
              <a:rPr lang="fi-FI" smtClean="0"/>
              <a:pPr/>
              <a:t>15.5.2020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xmlns="" id="{8D636385-8AC1-45E7-8134-804A7CC24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xmlns="" id="{D27E1B4C-00C6-4606-886D-C3BD9964E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2171-D160-4366-8F8F-C182CE496E9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08325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949C9252-7D69-406F-B91E-60ECF148B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xmlns="" id="{4CC43B24-5303-474E-BB7D-B33A8936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9AEBA-A915-45BF-8B1E-79492F422079}" type="datetimeFigureOut">
              <a:rPr lang="fi-FI" smtClean="0"/>
              <a:pPr/>
              <a:t>15.5.2020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xmlns="" id="{BF4E8298-E4AC-490A-8420-96F38E7E0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xmlns="" id="{8437C89C-0DD5-496F-A800-D3441F195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2171-D160-4366-8F8F-C182CE496E9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929361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xmlns="" id="{BCFA9199-154C-4843-896A-2C757C367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9AEBA-A915-45BF-8B1E-79492F422079}" type="datetimeFigureOut">
              <a:rPr lang="fi-FI" smtClean="0"/>
              <a:pPr/>
              <a:t>15.5.2020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xmlns="" id="{9C2415E8-45B8-449D-8C22-4A9A3DDD7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xmlns="" id="{FA88F6C2-8D26-4C7F-B11E-066CE07F1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2171-D160-4366-8F8F-C182CE496E9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80111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76E8E8EF-6385-4423-8F50-7876111F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D4E64388-F8DF-472D-9851-10E383AD8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xmlns="" id="{E8C73CBF-02AD-425D-8AAE-8FACBE57E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B5F6C984-AA17-4772-A49A-54855A5A3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9AEBA-A915-45BF-8B1E-79492F422079}" type="datetimeFigureOut">
              <a:rPr lang="fi-FI" smtClean="0"/>
              <a:pPr/>
              <a:t>15.5.2020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E79B4027-0713-44E2-AE73-89A9FCB29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4552CFCC-AF8B-4B4C-89B3-79C92704F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2171-D160-4366-8F8F-C182CE496E9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668993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6D5F5044-D314-4B5F-8B8C-C7FA464AA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xmlns="" id="{036A3541-A837-4EFB-9DCF-8773848F2B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xmlns="" id="{72EB8147-6805-49B1-92AC-A16E71CDBD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xmlns="" id="{D11E4A5B-BDB3-4BE9-8F09-69F87B384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9AEBA-A915-45BF-8B1E-79492F422079}" type="datetimeFigureOut">
              <a:rPr lang="fi-FI" smtClean="0"/>
              <a:pPr/>
              <a:t>15.5.2020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xmlns="" id="{C93FA530-62EF-4E52-B21B-D9EAC485F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xmlns="" id="{AC7FDC67-9D3A-4C66-B99C-F6D744982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C2171-D160-4366-8F8F-C182CE496E9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283499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xmlns="" id="{56395315-9D5A-4933-95B6-A6C845C33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5558CD40-D61C-40D7-9506-FBBD2A539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xmlns="" id="{1A5D2854-9118-4638-B7D8-F0FE8E32C8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9AEBA-A915-45BF-8B1E-79492F422079}" type="datetimeFigureOut">
              <a:rPr lang="fi-FI" smtClean="0"/>
              <a:pPr/>
              <a:t>15.5.2020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xmlns="" id="{B0F4E4FE-1E5E-49B9-B7BF-673A0E39F3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xmlns="" id="{A106ADB3-7206-4AC7-AB58-EEACDBC29E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C2171-D160-4366-8F8F-C182CE496E9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584835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132327323@N04/19294271816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pathways.wordpress.com/2014/07/21/pastellinsavyinen-elama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pathways.wordpress.com/2014/07/21/pastellinsavyinen-elama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pathways.wordpress.com/2014/07/21/pastellinsavyinen-elama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pathways.wordpress.com/2014/07/21/pastellinsavyinen-elama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961B1775-11AC-44D8-A199-0D80FE8FA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 err="1"/>
              <a:t>Vanhempainfoorumi</a:t>
            </a:r>
            <a:r>
              <a:rPr lang="en-US" dirty="0"/>
              <a:t> </a:t>
            </a:r>
            <a:r>
              <a:rPr lang="en-US" dirty="0" err="1"/>
              <a:t>ry</a:t>
            </a:r>
            <a:r>
              <a:rPr lang="en-US" dirty="0"/>
              <a:t> / </a:t>
            </a:r>
            <a:r>
              <a:rPr lang="en-US" dirty="0" err="1"/>
              <a:t>pj&amp;sihteeriklubi</a:t>
            </a:r>
            <a:r>
              <a:rPr lang="en-US" dirty="0"/>
              <a:t> 14.5.2020</a:t>
            </a:r>
          </a:p>
        </p:txBody>
      </p:sp>
      <p:pic>
        <p:nvPicPr>
          <p:cNvPr id="5" name="Sisällön paikkamerkki 4" descr="Kuva, joka sisältää kohteen kasvi, kukka, lintu, puu&#10;&#10;Kuvaus luotu automaattisesti">
            <a:extLst>
              <a:ext uri="{FF2B5EF4-FFF2-40B4-BE49-F238E27FC236}">
                <a16:creationId xmlns:a16="http://schemas.microsoft.com/office/drawing/2014/main" xmlns="" id="{80FCCD68-E855-4C7C-8EC4-5B1CE77F6A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t="24811" r="1" b="13020"/>
          <a:stretch/>
        </p:blipFill>
        <p:spPr>
          <a:xfrm>
            <a:off x="828675" y="1833309"/>
            <a:ext cx="10525125" cy="4351338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xmlns="" id="{5B1907AA-6929-4B50-8597-52A168E9A997}"/>
              </a:ext>
            </a:extLst>
          </p:cNvPr>
          <p:cNvSpPr txBox="1"/>
          <p:nvPr/>
        </p:nvSpPr>
        <p:spPr>
          <a:xfrm>
            <a:off x="9102969" y="5106572"/>
            <a:ext cx="1927274" cy="923330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softEdge rad="127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Anne Heino oppimisen tuen asiantuntija</a:t>
            </a:r>
          </a:p>
        </p:txBody>
      </p:sp>
    </p:spTree>
    <p:extLst>
      <p:ext uri="{BB962C8B-B14F-4D97-AF65-F5344CB8AC3E}">
        <p14:creationId xmlns:p14="http://schemas.microsoft.com/office/powerpoint/2010/main" xmlns="" val="1579144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55235479-FAE5-4A28-BAD4-1AAD098C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Oppimisen ja koulunkäynnin tuki</a:t>
            </a:r>
          </a:p>
        </p:txBody>
      </p:sp>
      <p:pic>
        <p:nvPicPr>
          <p:cNvPr id="8" name="Sisällön paikkamerkki 7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xmlns="" id="{27FF0D75-E50A-4AFE-8E77-4B18799AFB5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9590" r="5" b="3"/>
          <a:stretch/>
        </p:blipFill>
        <p:spPr>
          <a:xfrm>
            <a:off x="1000434" y="1904283"/>
            <a:ext cx="3173564" cy="344885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2FE2C158-81FD-40F7-82C7-3CD4A31E59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50658" y="1575582"/>
            <a:ext cx="6703142" cy="460138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000" dirty="0"/>
          </a:p>
          <a:p>
            <a:pPr marL="457200" lvl="1" indent="0">
              <a:buNone/>
            </a:pPr>
            <a:r>
              <a:rPr lang="fi-FI" sz="2000" i="1" dirty="0">
                <a:solidFill>
                  <a:srgbClr val="333333"/>
                </a:solidFill>
                <a:latin typeface="Roboto Slab"/>
              </a:rPr>
              <a:t>`</a:t>
            </a:r>
            <a:r>
              <a:rPr lang="fi-FI" sz="2000" i="1" dirty="0" err="1">
                <a:solidFill>
                  <a:srgbClr val="333333"/>
                </a:solidFill>
                <a:latin typeface="Roboto Slab"/>
              </a:rPr>
              <a:t>Oon</a:t>
            </a:r>
            <a:r>
              <a:rPr lang="fi-FI" sz="2000" i="1" dirty="0">
                <a:solidFill>
                  <a:srgbClr val="333333"/>
                </a:solidFill>
                <a:latin typeface="Roboto Slab"/>
              </a:rPr>
              <a:t> kyllä </a:t>
            </a:r>
            <a:r>
              <a:rPr lang="fi-FI" sz="2000" i="1" dirty="0" err="1">
                <a:solidFill>
                  <a:srgbClr val="333333"/>
                </a:solidFill>
                <a:latin typeface="Roboto Slab"/>
              </a:rPr>
              <a:t>huomannu</a:t>
            </a:r>
            <a:r>
              <a:rPr lang="fi-FI" sz="2000" i="1" dirty="0">
                <a:solidFill>
                  <a:srgbClr val="333333"/>
                </a:solidFill>
                <a:latin typeface="Roboto Slab"/>
              </a:rPr>
              <a:t> että </a:t>
            </a:r>
            <a:r>
              <a:rPr lang="fi-FI" sz="2000" i="1" dirty="0" err="1">
                <a:solidFill>
                  <a:srgbClr val="333333"/>
                </a:solidFill>
                <a:latin typeface="Roboto Slab"/>
              </a:rPr>
              <a:t>oon</a:t>
            </a:r>
            <a:r>
              <a:rPr lang="fi-FI" sz="2000" i="1" dirty="0">
                <a:solidFill>
                  <a:srgbClr val="333333"/>
                </a:solidFill>
                <a:latin typeface="Roboto Slab"/>
              </a:rPr>
              <a:t> </a:t>
            </a:r>
            <a:r>
              <a:rPr lang="fi-FI" sz="2000" i="1" dirty="0" err="1">
                <a:solidFill>
                  <a:srgbClr val="333333"/>
                </a:solidFill>
                <a:latin typeface="Roboto Slab"/>
              </a:rPr>
              <a:t>oppinu</a:t>
            </a:r>
            <a:r>
              <a:rPr lang="fi-FI" sz="2000" i="1" dirty="0">
                <a:solidFill>
                  <a:srgbClr val="333333"/>
                </a:solidFill>
                <a:latin typeface="Roboto Slab"/>
              </a:rPr>
              <a:t> </a:t>
            </a:r>
            <a:r>
              <a:rPr lang="fi-FI" sz="2000" i="1" dirty="0" err="1">
                <a:solidFill>
                  <a:srgbClr val="333333"/>
                </a:solidFill>
                <a:latin typeface="Roboto Slab"/>
              </a:rPr>
              <a:t>tän</a:t>
            </a:r>
            <a:r>
              <a:rPr lang="fi-FI" sz="2000" i="1" dirty="0">
                <a:solidFill>
                  <a:srgbClr val="333333"/>
                </a:solidFill>
                <a:latin typeface="Roboto Slab"/>
              </a:rPr>
              <a:t> poikkeustilanteen aikana arvostamaan koulua ja sellaisia arkisia asioita kuten vaikka kaverit! Sen vaan sanon, että </a:t>
            </a:r>
            <a:r>
              <a:rPr lang="fi-FI" sz="2000" i="1" dirty="0" err="1">
                <a:solidFill>
                  <a:srgbClr val="333333"/>
                </a:solidFill>
                <a:latin typeface="Roboto Slab"/>
              </a:rPr>
              <a:t>oon</a:t>
            </a:r>
            <a:r>
              <a:rPr lang="fi-FI" sz="2000" i="1" dirty="0">
                <a:solidFill>
                  <a:srgbClr val="333333"/>
                </a:solidFill>
                <a:latin typeface="Roboto Slab"/>
              </a:rPr>
              <a:t> tosi </a:t>
            </a:r>
            <a:r>
              <a:rPr lang="fi-FI" sz="2000" i="1" dirty="0" err="1">
                <a:solidFill>
                  <a:srgbClr val="333333"/>
                </a:solidFill>
                <a:latin typeface="Roboto Slab"/>
              </a:rPr>
              <a:t>ilonen</a:t>
            </a:r>
            <a:r>
              <a:rPr lang="fi-FI" sz="2000" i="1" dirty="0">
                <a:solidFill>
                  <a:srgbClr val="333333"/>
                </a:solidFill>
                <a:latin typeface="Roboto Slab"/>
              </a:rPr>
              <a:t> kun </a:t>
            </a:r>
            <a:r>
              <a:rPr lang="fi-FI" sz="2000" i="1" dirty="0" err="1">
                <a:solidFill>
                  <a:srgbClr val="333333"/>
                </a:solidFill>
                <a:latin typeface="Roboto Slab"/>
              </a:rPr>
              <a:t>tää</a:t>
            </a:r>
            <a:r>
              <a:rPr lang="fi-FI" sz="2000" i="1" dirty="0">
                <a:solidFill>
                  <a:srgbClr val="333333"/>
                </a:solidFill>
                <a:latin typeface="Roboto Slab"/>
              </a:rPr>
              <a:t> erikoistilanne loppuu ja koulut avataan. (6.lk poika)´</a:t>
            </a:r>
            <a:endParaRPr lang="en-US" sz="2000" i="1" dirty="0"/>
          </a:p>
          <a:p>
            <a:pPr marL="457200" lvl="1" indent="0">
              <a:buNone/>
            </a:pPr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482603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55235479-FAE5-4A28-BAD4-1AAD098C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Oppimisen</a:t>
            </a:r>
            <a:r>
              <a:rPr lang="en-US" dirty="0"/>
              <a:t> ja </a:t>
            </a:r>
            <a:r>
              <a:rPr lang="en-US" dirty="0" err="1"/>
              <a:t>koulunkäynnin</a:t>
            </a:r>
            <a:r>
              <a:rPr lang="en-US" dirty="0"/>
              <a:t> </a:t>
            </a:r>
            <a:r>
              <a:rPr lang="en-US" dirty="0" err="1"/>
              <a:t>tuki</a:t>
            </a:r>
            <a:endParaRPr lang="en-US" dirty="0"/>
          </a:p>
        </p:txBody>
      </p:sp>
      <p:pic>
        <p:nvPicPr>
          <p:cNvPr id="8" name="Sisällön paikkamerkki 7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xmlns="" id="{27FF0D75-E50A-4AFE-8E77-4B18799AFB5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9590" r="5" b="3"/>
          <a:stretch/>
        </p:blipFill>
        <p:spPr>
          <a:xfrm>
            <a:off x="1000434" y="1904283"/>
            <a:ext cx="3173564" cy="344885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2FE2C158-81FD-40F7-82C7-3CD4A31E59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50658" y="1575582"/>
            <a:ext cx="6703142" cy="4601381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Poikkeusolojen</a:t>
            </a:r>
            <a:r>
              <a:rPr lang="en-US" dirty="0"/>
              <a:t> </a:t>
            </a:r>
            <a:r>
              <a:rPr lang="en-US" dirty="0" err="1"/>
              <a:t>aikana</a:t>
            </a:r>
            <a:r>
              <a:rPr lang="en-US" dirty="0"/>
              <a:t> </a:t>
            </a:r>
            <a:r>
              <a:rPr lang="en-US" dirty="0" err="1"/>
              <a:t>havaittua</a:t>
            </a:r>
            <a:endParaRPr lang="en-US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err="1"/>
              <a:t>Pääsääntöisesti</a:t>
            </a:r>
            <a:r>
              <a:rPr lang="en-US" sz="2400" dirty="0"/>
              <a:t> </a:t>
            </a:r>
            <a:r>
              <a:rPr lang="en-US" sz="2400" dirty="0" err="1"/>
              <a:t>oppilaat</a:t>
            </a:r>
            <a:r>
              <a:rPr lang="en-US" sz="2400" dirty="0"/>
              <a:t> ja </a:t>
            </a:r>
            <a:r>
              <a:rPr lang="en-US" sz="2400" dirty="0" err="1"/>
              <a:t>huoltajat</a:t>
            </a:r>
            <a:r>
              <a:rPr lang="en-US" sz="2400" dirty="0"/>
              <a:t> on </a:t>
            </a:r>
            <a:r>
              <a:rPr lang="en-US" sz="2400" dirty="0" err="1"/>
              <a:t>tavoitettu</a:t>
            </a:r>
            <a:r>
              <a:rPr lang="en-US" sz="2400" dirty="0"/>
              <a:t> </a:t>
            </a:r>
            <a:r>
              <a:rPr lang="en-US" sz="2400" dirty="0" err="1"/>
              <a:t>lähiopetuksen</a:t>
            </a:r>
            <a:r>
              <a:rPr lang="en-US" sz="2400" dirty="0"/>
              <a:t> tai </a:t>
            </a:r>
            <a:r>
              <a:rPr lang="en-US" sz="2400" dirty="0" err="1"/>
              <a:t>etäopetuksen</a:t>
            </a:r>
            <a:r>
              <a:rPr lang="en-US" sz="2400" dirty="0"/>
              <a:t> </a:t>
            </a:r>
            <a:r>
              <a:rPr lang="en-US" sz="2400" dirty="0" err="1"/>
              <a:t>keinoin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err="1"/>
              <a:t>Huoltajat</a:t>
            </a:r>
            <a:r>
              <a:rPr lang="en-US" sz="2400" dirty="0"/>
              <a:t> </a:t>
            </a:r>
            <a:r>
              <a:rPr lang="en-US" sz="2400" dirty="0" err="1"/>
              <a:t>ovat</a:t>
            </a:r>
            <a:r>
              <a:rPr lang="en-US" sz="2400" dirty="0"/>
              <a:t> </a:t>
            </a:r>
            <a:r>
              <a:rPr lang="en-US" sz="2400" dirty="0" err="1"/>
              <a:t>sitoutuneet</a:t>
            </a:r>
            <a:r>
              <a:rPr lang="en-US" sz="2400" dirty="0"/>
              <a:t> </a:t>
            </a:r>
            <a:r>
              <a:rPr lang="en-US" sz="2400" dirty="0" err="1"/>
              <a:t>hyvin</a:t>
            </a:r>
            <a:r>
              <a:rPr lang="en-US" sz="2400" dirty="0"/>
              <a:t> </a:t>
            </a:r>
            <a:r>
              <a:rPr lang="en-US" sz="2400" dirty="0" err="1"/>
              <a:t>lähiopetukseen</a:t>
            </a:r>
            <a:r>
              <a:rPr lang="en-US" sz="2400" dirty="0"/>
              <a:t> ja </a:t>
            </a:r>
            <a:r>
              <a:rPr lang="en-US" sz="2400" dirty="0" err="1"/>
              <a:t>lapsen</a:t>
            </a:r>
            <a:r>
              <a:rPr lang="en-US" sz="2400" dirty="0"/>
              <a:t> </a:t>
            </a:r>
            <a:r>
              <a:rPr lang="en-US" sz="2400" dirty="0" err="1"/>
              <a:t>oppimisen</a:t>
            </a:r>
            <a:r>
              <a:rPr lang="en-US" sz="2400" dirty="0"/>
              <a:t> </a:t>
            </a:r>
            <a:r>
              <a:rPr lang="en-US" sz="2400" dirty="0" err="1"/>
              <a:t>tukemiseen</a:t>
            </a:r>
            <a:endParaRPr lang="en-US" sz="24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 err="1"/>
              <a:t>Käsitys</a:t>
            </a:r>
            <a:r>
              <a:rPr lang="en-US" sz="2000" dirty="0"/>
              <a:t> </a:t>
            </a:r>
            <a:r>
              <a:rPr lang="en-US" sz="2000" dirty="0" err="1"/>
              <a:t>oman</a:t>
            </a:r>
            <a:r>
              <a:rPr lang="en-US" sz="2000" dirty="0"/>
              <a:t> </a:t>
            </a:r>
            <a:r>
              <a:rPr lang="en-US" sz="2000" dirty="0" err="1"/>
              <a:t>lapsen</a:t>
            </a:r>
            <a:r>
              <a:rPr lang="en-US" sz="2000" dirty="0"/>
              <a:t> </a:t>
            </a:r>
            <a:r>
              <a:rPr lang="en-US" sz="2000" dirty="0" err="1"/>
              <a:t>vahvuuksista</a:t>
            </a:r>
            <a:r>
              <a:rPr lang="en-US" sz="2000" dirty="0"/>
              <a:t> ja </a:t>
            </a:r>
            <a:r>
              <a:rPr lang="en-US" sz="2000" dirty="0" err="1"/>
              <a:t>tuen</a:t>
            </a:r>
            <a:r>
              <a:rPr lang="en-US" sz="2000" dirty="0"/>
              <a:t> </a:t>
            </a:r>
            <a:r>
              <a:rPr lang="en-US" sz="2000" dirty="0" err="1"/>
              <a:t>tarpeista</a:t>
            </a:r>
            <a:r>
              <a:rPr lang="en-US" sz="2000" dirty="0"/>
              <a:t> on </a:t>
            </a:r>
            <a:r>
              <a:rPr lang="en-US" sz="2000" dirty="0" err="1"/>
              <a:t>vahvistunut</a:t>
            </a:r>
            <a:endParaRPr lang="en-US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 err="1"/>
              <a:t>Kodin</a:t>
            </a:r>
            <a:r>
              <a:rPr lang="en-US" sz="2000" dirty="0"/>
              <a:t> ja </a:t>
            </a:r>
            <a:r>
              <a:rPr lang="en-US" sz="2000" dirty="0" err="1"/>
              <a:t>koulun</a:t>
            </a:r>
            <a:r>
              <a:rPr lang="en-US" sz="2000" dirty="0"/>
              <a:t> </a:t>
            </a:r>
            <a:r>
              <a:rPr lang="en-US" sz="2000" dirty="0" err="1"/>
              <a:t>vuoropuhelu</a:t>
            </a:r>
            <a:r>
              <a:rPr lang="en-US" sz="2000" dirty="0"/>
              <a:t> on </a:t>
            </a:r>
            <a:r>
              <a:rPr lang="en-US" sz="2000" dirty="0" err="1"/>
              <a:t>lisääntynyt</a:t>
            </a:r>
            <a:r>
              <a:rPr lang="en-US" sz="2000" dirty="0"/>
              <a:t> </a:t>
            </a:r>
            <a:r>
              <a:rPr lang="en-US" sz="2000" dirty="0" err="1"/>
              <a:t>yhteisen</a:t>
            </a:r>
            <a:r>
              <a:rPr lang="en-US" sz="2000" dirty="0"/>
              <a:t> </a:t>
            </a:r>
            <a:r>
              <a:rPr lang="en-US" sz="2000" dirty="0" err="1"/>
              <a:t>kokemuksen</a:t>
            </a:r>
            <a:r>
              <a:rPr lang="en-US" sz="2000" dirty="0"/>
              <a:t> </a:t>
            </a:r>
            <a:r>
              <a:rPr lang="en-US" sz="2000" dirty="0" err="1"/>
              <a:t>myötä</a:t>
            </a:r>
            <a:r>
              <a:rPr lang="en-US" sz="2000" dirty="0"/>
              <a:t> ja </a:t>
            </a:r>
            <a:r>
              <a:rPr lang="en-US" sz="2000" dirty="0" err="1"/>
              <a:t>jatkuu</a:t>
            </a:r>
            <a:r>
              <a:rPr lang="en-US" sz="2000" dirty="0"/>
              <a:t> </a:t>
            </a:r>
            <a:r>
              <a:rPr lang="en-US" sz="2000" dirty="0" err="1"/>
              <a:t>varmasti</a:t>
            </a:r>
            <a:r>
              <a:rPr lang="en-US" sz="2000" dirty="0"/>
              <a:t> </a:t>
            </a:r>
            <a:r>
              <a:rPr lang="en-US" sz="2000" dirty="0" err="1"/>
              <a:t>tulevaisuudessa</a:t>
            </a:r>
            <a:r>
              <a:rPr lang="en-US" sz="2000" dirty="0"/>
              <a:t>.</a:t>
            </a:r>
          </a:p>
          <a:p>
            <a:pPr lvl="1"/>
            <a:endParaRPr lang="en-US" sz="2000" dirty="0"/>
          </a:p>
          <a:p>
            <a:r>
              <a:rPr lang="en-US" sz="2400" dirty="0" err="1"/>
              <a:t>Osa</a:t>
            </a:r>
            <a:r>
              <a:rPr lang="en-US" sz="2400" dirty="0"/>
              <a:t> </a:t>
            </a:r>
            <a:r>
              <a:rPr lang="en-US" sz="2400" dirty="0" err="1"/>
              <a:t>oppilaista</a:t>
            </a:r>
            <a:r>
              <a:rPr lang="en-US" sz="2400" dirty="0"/>
              <a:t> on </a:t>
            </a:r>
            <a:r>
              <a:rPr lang="en-US" sz="2400" dirty="0" err="1"/>
              <a:t>hyötynyt</a:t>
            </a:r>
            <a:r>
              <a:rPr lang="en-US" sz="2400" dirty="0"/>
              <a:t> </a:t>
            </a:r>
            <a:r>
              <a:rPr lang="en-US" sz="2400" dirty="0" err="1"/>
              <a:t>etäopetuksesta</a:t>
            </a:r>
            <a:endParaRPr lang="en-US" sz="24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 err="1"/>
              <a:t>Työrauha</a:t>
            </a:r>
            <a:r>
              <a:rPr lang="en-US" sz="2000" dirty="0"/>
              <a:t> – </a:t>
            </a:r>
            <a:r>
              <a:rPr lang="en-US" sz="2000" dirty="0" err="1"/>
              <a:t>asia</a:t>
            </a:r>
            <a:endParaRPr lang="en-US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 err="1"/>
              <a:t>Opettajan</a:t>
            </a:r>
            <a:r>
              <a:rPr lang="en-US" sz="2000" dirty="0"/>
              <a:t> </a:t>
            </a:r>
            <a:r>
              <a:rPr lang="en-US" sz="2000" dirty="0" err="1"/>
              <a:t>henkilökohtainen</a:t>
            </a:r>
            <a:r>
              <a:rPr lang="en-US" sz="2000" dirty="0"/>
              <a:t> </a:t>
            </a:r>
            <a:r>
              <a:rPr lang="en-US" sz="2000" dirty="0" err="1"/>
              <a:t>kontakti</a:t>
            </a:r>
            <a:r>
              <a:rPr lang="en-US" sz="2000" dirty="0"/>
              <a:t> </a:t>
            </a:r>
            <a:r>
              <a:rPr lang="en-US" sz="2000" dirty="0" err="1"/>
              <a:t>lapseen</a:t>
            </a:r>
            <a:r>
              <a:rPr lang="en-US" sz="2000" dirty="0"/>
              <a:t> tai </a:t>
            </a:r>
            <a:r>
              <a:rPr lang="en-US" sz="2000" dirty="0" err="1"/>
              <a:t>nuoreen</a:t>
            </a:r>
            <a:r>
              <a:rPr lang="en-US" sz="2000" dirty="0"/>
              <a:t> </a:t>
            </a:r>
            <a:r>
              <a:rPr lang="en-US" sz="2000" dirty="0" err="1"/>
              <a:t>lisääntyntyt</a:t>
            </a:r>
            <a:endParaRPr lang="en-US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000" dirty="0" err="1"/>
              <a:t>Huoltajien</a:t>
            </a:r>
            <a:r>
              <a:rPr lang="en-US" sz="2000" dirty="0"/>
              <a:t> </a:t>
            </a:r>
            <a:r>
              <a:rPr lang="en-US" sz="2000" dirty="0" err="1"/>
              <a:t>ohjaus</a:t>
            </a:r>
            <a:r>
              <a:rPr lang="en-US" sz="2000" dirty="0"/>
              <a:t> </a:t>
            </a:r>
            <a:r>
              <a:rPr lang="en-US" sz="2000" dirty="0" err="1"/>
              <a:t>kotona</a:t>
            </a:r>
            <a:r>
              <a:rPr lang="en-US" sz="2000" dirty="0"/>
              <a:t> – </a:t>
            </a:r>
            <a:r>
              <a:rPr lang="en-US" sz="2000" dirty="0" err="1"/>
              <a:t>mahdollisuus</a:t>
            </a:r>
            <a:r>
              <a:rPr lang="en-US" sz="2000" dirty="0"/>
              <a:t> </a:t>
            </a:r>
            <a:r>
              <a:rPr lang="en-US" sz="2000" dirty="0" err="1"/>
              <a:t>kysyä</a:t>
            </a:r>
            <a:r>
              <a:rPr lang="en-US" sz="2000" dirty="0"/>
              <a:t> </a:t>
            </a:r>
            <a:r>
              <a:rPr lang="en-US" sz="2000" dirty="0" err="1"/>
              <a:t>asiaa</a:t>
            </a:r>
            <a:r>
              <a:rPr lang="en-US" sz="2000" dirty="0"/>
              <a:t> </a:t>
            </a:r>
            <a:r>
              <a:rPr lang="en-US" sz="2000" dirty="0" err="1"/>
              <a:t>heti</a:t>
            </a:r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545975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55235479-FAE5-4A28-BAD4-1AAD098C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/>
              <a:t>Oppimisen</a:t>
            </a:r>
            <a:r>
              <a:rPr lang="en-US" dirty="0"/>
              <a:t> ja </a:t>
            </a:r>
            <a:r>
              <a:rPr lang="en-US" dirty="0" err="1"/>
              <a:t>koulunkäynnin</a:t>
            </a:r>
            <a:r>
              <a:rPr lang="en-US" dirty="0"/>
              <a:t> </a:t>
            </a:r>
            <a:r>
              <a:rPr lang="en-US" dirty="0" err="1"/>
              <a:t>tuki</a:t>
            </a:r>
            <a:endParaRPr lang="en-US" dirty="0"/>
          </a:p>
        </p:txBody>
      </p:sp>
      <p:pic>
        <p:nvPicPr>
          <p:cNvPr id="8" name="Sisällön paikkamerkki 7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xmlns="" id="{27FF0D75-E50A-4AFE-8E77-4B18799AFB5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9590" r="5" b="3"/>
          <a:stretch/>
        </p:blipFill>
        <p:spPr>
          <a:xfrm>
            <a:off x="1000434" y="1904283"/>
            <a:ext cx="3173564" cy="344885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2FE2C158-81FD-40F7-82C7-3CD4A31E59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50658" y="1575582"/>
            <a:ext cx="6703142" cy="460138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Lähiopetusjakso</a:t>
            </a:r>
            <a:r>
              <a:rPr lang="en-US" sz="2400" dirty="0"/>
              <a:t> – </a:t>
            </a:r>
            <a:r>
              <a:rPr lang="en-US" sz="2400" dirty="0" err="1"/>
              <a:t>miltä</a:t>
            </a:r>
            <a:r>
              <a:rPr lang="en-US" sz="2400" dirty="0"/>
              <a:t> </a:t>
            </a:r>
            <a:r>
              <a:rPr lang="en-US" sz="2400" dirty="0" err="1"/>
              <a:t>näyttää</a:t>
            </a:r>
            <a:r>
              <a:rPr lang="en-US" sz="2400" dirty="0"/>
              <a:t> – </a:t>
            </a:r>
            <a:r>
              <a:rPr lang="en-US" sz="2400" dirty="0" err="1"/>
              <a:t>mitä</a:t>
            </a:r>
            <a:r>
              <a:rPr lang="en-US" sz="2400" dirty="0"/>
              <a:t> on?</a:t>
            </a:r>
          </a:p>
          <a:p>
            <a:endParaRPr lang="en-US" sz="2400" dirty="0"/>
          </a:p>
          <a:p>
            <a:r>
              <a:rPr lang="en-US" sz="2000" dirty="0" err="1"/>
              <a:t>Lähiopetuksen</a:t>
            </a:r>
            <a:r>
              <a:rPr lang="en-US" sz="2000" dirty="0"/>
              <a:t> </a:t>
            </a:r>
            <a:r>
              <a:rPr lang="en-US" sz="2000" dirty="0" err="1"/>
              <a:t>jakso</a:t>
            </a:r>
            <a:r>
              <a:rPr lang="en-US" sz="2000" dirty="0"/>
              <a:t> on </a:t>
            </a:r>
            <a:r>
              <a:rPr lang="en-US" sz="2000" dirty="0" err="1"/>
              <a:t>tärkeä</a:t>
            </a:r>
            <a:r>
              <a:rPr lang="en-US" sz="2000" dirty="0"/>
              <a:t> </a:t>
            </a:r>
            <a:r>
              <a:rPr lang="en-US" sz="2000" dirty="0" err="1"/>
              <a:t>oppilaiden</a:t>
            </a:r>
            <a:r>
              <a:rPr lang="en-US" sz="2000" dirty="0"/>
              <a:t> </a:t>
            </a:r>
            <a:r>
              <a:rPr lang="en-US" sz="2000" dirty="0" err="1"/>
              <a:t>hyvinvoinnin</a:t>
            </a:r>
            <a:r>
              <a:rPr lang="en-US" sz="2000" dirty="0"/>
              <a:t> ja </a:t>
            </a:r>
            <a:r>
              <a:rPr lang="en-US" sz="2000" dirty="0" err="1"/>
              <a:t>sosiaalisten</a:t>
            </a:r>
            <a:r>
              <a:rPr lang="en-US" sz="2000" dirty="0"/>
              <a:t> </a:t>
            </a:r>
            <a:r>
              <a:rPr lang="en-US" sz="2000" dirty="0" err="1"/>
              <a:t>suhteiden</a:t>
            </a:r>
            <a:r>
              <a:rPr lang="en-US" sz="2000" dirty="0"/>
              <a:t> </a:t>
            </a:r>
            <a:r>
              <a:rPr lang="en-US" sz="2000" dirty="0" err="1"/>
              <a:t>näkökulmasta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lvl="0"/>
            <a:r>
              <a:rPr lang="fi-FI" sz="2000" dirty="0">
                <a:solidFill>
                  <a:srgbClr val="191919"/>
                </a:solidFill>
                <a:latin typeface="Publico"/>
              </a:rPr>
              <a:t>Tärkeintä on kuunnella, ottaa vastaan ja myötäelää.</a:t>
            </a:r>
          </a:p>
          <a:p>
            <a:pPr lvl="1"/>
            <a:r>
              <a:rPr lang="fi-FI" sz="1600" dirty="0">
                <a:solidFill>
                  <a:srgbClr val="191919"/>
                </a:solidFill>
                <a:latin typeface="Publico"/>
              </a:rPr>
              <a:t>Poikkeusolot koskevat kaikkia, mutta kokemus ei ole kaikilla sama</a:t>
            </a:r>
          </a:p>
          <a:p>
            <a:pPr lvl="1"/>
            <a:endParaRPr lang="fi-FI" sz="1600" dirty="0">
              <a:solidFill>
                <a:srgbClr val="191919"/>
              </a:solidFill>
              <a:latin typeface="Publico"/>
            </a:endParaRPr>
          </a:p>
          <a:p>
            <a:pPr lvl="0"/>
            <a:r>
              <a:rPr lang="fi-FI" sz="2000" dirty="0">
                <a:solidFill>
                  <a:srgbClr val="0F0F0F"/>
                </a:solidFill>
              </a:rPr>
              <a:t>Opetuksen järjestäjän on huolehdittava, että poikkeusolojen vaikutukset oppilaiden osaamiseen jäävät mahdollisimman vähäisiksi. </a:t>
            </a:r>
          </a:p>
          <a:p>
            <a:r>
              <a:rPr lang="en-US" sz="2000" dirty="0" err="1"/>
              <a:t>Syksyllä</a:t>
            </a:r>
            <a:r>
              <a:rPr lang="en-US" sz="2000" dirty="0"/>
              <a:t> </a:t>
            </a:r>
            <a:r>
              <a:rPr lang="en-US" sz="2000" dirty="0" err="1"/>
              <a:t>perustaitojen</a:t>
            </a:r>
            <a:r>
              <a:rPr lang="en-US" sz="2000" dirty="0"/>
              <a:t> </a:t>
            </a:r>
            <a:r>
              <a:rPr lang="en-US" sz="2000" dirty="0" err="1"/>
              <a:t>tarkistaminen</a:t>
            </a:r>
            <a:r>
              <a:rPr lang="en-US" sz="2000" dirty="0"/>
              <a:t> – </a:t>
            </a:r>
            <a:r>
              <a:rPr lang="en-US" sz="2000" dirty="0" err="1"/>
              <a:t>yksittäisen</a:t>
            </a:r>
            <a:r>
              <a:rPr lang="en-US" sz="2000" dirty="0"/>
              <a:t> </a:t>
            </a:r>
            <a:r>
              <a:rPr lang="en-US" sz="2000" dirty="0" err="1"/>
              <a:t>lapsen</a:t>
            </a:r>
            <a:r>
              <a:rPr lang="en-US" sz="2000" dirty="0"/>
              <a:t> </a:t>
            </a:r>
            <a:r>
              <a:rPr lang="en-US" sz="2000" dirty="0" err="1"/>
              <a:t>tasolta</a:t>
            </a:r>
            <a:r>
              <a:rPr lang="en-US" sz="2000" dirty="0"/>
              <a:t> </a:t>
            </a:r>
            <a:r>
              <a:rPr lang="en-US" sz="2000" dirty="0" err="1"/>
              <a:t>liikkeelle</a:t>
            </a:r>
            <a:endParaRPr lang="en-US" sz="2000" dirty="0"/>
          </a:p>
          <a:p>
            <a:endParaRPr lang="fi-FI" sz="2000" dirty="0">
              <a:solidFill>
                <a:srgbClr val="0F0F0F"/>
              </a:solidFill>
            </a:endParaRPr>
          </a:p>
          <a:p>
            <a:endParaRPr lang="fi-FI" sz="2000" dirty="0">
              <a:solidFill>
                <a:srgbClr val="0F0F0F"/>
              </a:solidFill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923212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55235479-FAE5-4A28-BAD4-1AAD098C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Oppimisen ja koulunkäynnin tuki</a:t>
            </a:r>
          </a:p>
        </p:txBody>
      </p:sp>
      <p:pic>
        <p:nvPicPr>
          <p:cNvPr id="8" name="Sisällön paikkamerkki 7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xmlns="" id="{27FF0D75-E50A-4AFE-8E77-4B18799AFB5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9590" r="5" b="3"/>
          <a:stretch/>
        </p:blipFill>
        <p:spPr>
          <a:xfrm>
            <a:off x="1000434" y="1904283"/>
            <a:ext cx="3173564" cy="344885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2FE2C158-81FD-40F7-82C7-3CD4A31E59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50658" y="1575582"/>
            <a:ext cx="6703142" cy="460138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Tuen</a:t>
            </a:r>
            <a:r>
              <a:rPr lang="en-US" sz="2400" dirty="0"/>
              <a:t> </a:t>
            </a:r>
            <a:r>
              <a:rPr lang="en-US" sz="2400" dirty="0" err="1"/>
              <a:t>tarpeen</a:t>
            </a:r>
            <a:r>
              <a:rPr lang="en-US" sz="2400" dirty="0"/>
              <a:t> </a:t>
            </a:r>
            <a:r>
              <a:rPr lang="en-US" sz="2400" dirty="0" err="1"/>
              <a:t>kartoittaminen</a:t>
            </a:r>
            <a:r>
              <a:rPr lang="en-US" sz="2400" dirty="0"/>
              <a:t> </a:t>
            </a:r>
            <a:r>
              <a:rPr lang="en-US" sz="2400" dirty="0" err="1"/>
              <a:t>luokka</a:t>
            </a:r>
            <a:r>
              <a:rPr lang="en-US" sz="2400" dirty="0"/>
              <a:t>-, </a:t>
            </a:r>
            <a:r>
              <a:rPr lang="en-US" sz="2400" dirty="0" err="1"/>
              <a:t>koulu</a:t>
            </a:r>
            <a:r>
              <a:rPr lang="en-US" sz="2400" dirty="0"/>
              <a:t>- ja </a:t>
            </a:r>
            <a:r>
              <a:rPr lang="en-US" sz="2400" dirty="0" err="1"/>
              <a:t>kaupunkikohtaisesti</a:t>
            </a:r>
            <a:r>
              <a:rPr lang="en-US" sz="2400" dirty="0"/>
              <a:t> </a:t>
            </a:r>
          </a:p>
          <a:p>
            <a:r>
              <a:rPr lang="en-US" sz="2000" dirty="0" err="1"/>
              <a:t>Oppilaiden</a:t>
            </a:r>
            <a:r>
              <a:rPr lang="en-US" sz="2000" dirty="0"/>
              <a:t> </a:t>
            </a:r>
            <a:r>
              <a:rPr lang="en-US" sz="2000" dirty="0" err="1"/>
              <a:t>tuen</a:t>
            </a:r>
            <a:r>
              <a:rPr lang="en-US" sz="2000" dirty="0"/>
              <a:t> </a:t>
            </a:r>
            <a:r>
              <a:rPr lang="en-US" sz="2000" dirty="0" err="1"/>
              <a:t>tarpeen</a:t>
            </a:r>
            <a:r>
              <a:rPr lang="en-US" sz="2000" dirty="0"/>
              <a:t> </a:t>
            </a:r>
            <a:r>
              <a:rPr lang="en-US" sz="2000" dirty="0" err="1"/>
              <a:t>kartoitetaan</a:t>
            </a:r>
            <a:r>
              <a:rPr lang="en-US" sz="2000" dirty="0"/>
              <a:t> </a:t>
            </a:r>
            <a:r>
              <a:rPr lang="en-US" sz="2000" dirty="0" err="1"/>
              <a:t>toukokuun</a:t>
            </a:r>
            <a:r>
              <a:rPr lang="en-US" sz="2000" dirty="0"/>
              <a:t> </a:t>
            </a:r>
            <a:r>
              <a:rPr lang="en-US" sz="2000" dirty="0" err="1"/>
              <a:t>aikana</a:t>
            </a:r>
            <a:r>
              <a:rPr lang="en-US" sz="2000" dirty="0"/>
              <a:t> </a:t>
            </a:r>
            <a:r>
              <a:rPr lang="en-US" sz="2000" dirty="0" err="1"/>
              <a:t>kouluilla</a:t>
            </a:r>
            <a:endParaRPr lang="en-US" sz="2000" dirty="0"/>
          </a:p>
          <a:p>
            <a:pPr lvl="1"/>
            <a:r>
              <a:rPr lang="en-US" sz="1600" dirty="0" err="1"/>
              <a:t>Oppiminen</a:t>
            </a:r>
            <a:endParaRPr lang="en-US" sz="1600" dirty="0"/>
          </a:p>
          <a:p>
            <a:pPr lvl="1"/>
            <a:r>
              <a:rPr lang="en-US" sz="1600" dirty="0" err="1"/>
              <a:t>Koulunkäynti</a:t>
            </a:r>
            <a:r>
              <a:rPr lang="en-US" sz="1600" dirty="0"/>
              <a:t> / </a:t>
            </a:r>
            <a:r>
              <a:rPr lang="en-US" sz="1600" dirty="0" err="1"/>
              <a:t>työskentelytaidot</a:t>
            </a:r>
            <a:endParaRPr lang="en-US" sz="1600" dirty="0"/>
          </a:p>
          <a:p>
            <a:pPr lvl="1"/>
            <a:r>
              <a:rPr lang="en-US" sz="1600" dirty="0" err="1"/>
              <a:t>Psyykkinen</a:t>
            </a:r>
            <a:r>
              <a:rPr lang="en-US" sz="1600" dirty="0"/>
              <a:t> </a:t>
            </a:r>
            <a:r>
              <a:rPr lang="en-US" sz="1600" dirty="0" err="1"/>
              <a:t>vointi</a:t>
            </a:r>
            <a:r>
              <a:rPr lang="en-US" sz="1600" dirty="0"/>
              <a:t> (</a:t>
            </a:r>
            <a:r>
              <a:rPr lang="en-US" sz="1600" dirty="0" err="1"/>
              <a:t>yksinäisyys</a:t>
            </a:r>
            <a:r>
              <a:rPr lang="en-US" sz="1600" dirty="0"/>
              <a:t>, </a:t>
            </a:r>
            <a:r>
              <a:rPr lang="en-US" sz="1600" dirty="0" err="1"/>
              <a:t>turvattomuus</a:t>
            </a:r>
            <a:r>
              <a:rPr lang="en-US" sz="1600" dirty="0"/>
              <a:t>, </a:t>
            </a:r>
            <a:r>
              <a:rPr lang="en-US" sz="1600" dirty="0" err="1"/>
              <a:t>pelokkuus</a:t>
            </a:r>
            <a:r>
              <a:rPr lang="en-US" sz="1600" dirty="0"/>
              <a:t>)</a:t>
            </a:r>
          </a:p>
          <a:p>
            <a:pPr lvl="1"/>
            <a:r>
              <a:rPr lang="en-US" sz="1600" dirty="0"/>
              <a:t>Arjen </a:t>
            </a:r>
            <a:r>
              <a:rPr lang="en-US" sz="1600" dirty="0" err="1"/>
              <a:t>hallinta</a:t>
            </a:r>
            <a:r>
              <a:rPr lang="en-US" sz="1600" dirty="0"/>
              <a:t> (</a:t>
            </a:r>
            <a:r>
              <a:rPr lang="en-US" sz="1600" dirty="0" err="1"/>
              <a:t>ruutuaika</a:t>
            </a:r>
            <a:r>
              <a:rPr lang="en-US" sz="1600" dirty="0"/>
              <a:t>, </a:t>
            </a:r>
            <a:r>
              <a:rPr lang="en-US" sz="1600" dirty="0" err="1"/>
              <a:t>vuorokausirytmi</a:t>
            </a:r>
            <a:r>
              <a:rPr lang="en-US" sz="1600" dirty="0"/>
              <a:t> </a:t>
            </a:r>
            <a:r>
              <a:rPr lang="en-US" sz="1600" dirty="0" err="1"/>
              <a:t>ym</a:t>
            </a:r>
            <a:r>
              <a:rPr lang="en-US" sz="1600" dirty="0"/>
              <a:t>.)</a:t>
            </a:r>
          </a:p>
          <a:p>
            <a:pPr lvl="1"/>
            <a:r>
              <a:rPr lang="en-US" sz="1600" dirty="0" err="1"/>
              <a:t>Sosiaaliset</a:t>
            </a:r>
            <a:r>
              <a:rPr lang="en-US" sz="1600" dirty="0"/>
              <a:t> </a:t>
            </a:r>
            <a:r>
              <a:rPr lang="en-US" sz="1600" dirty="0" err="1"/>
              <a:t>suhteet</a:t>
            </a:r>
            <a:r>
              <a:rPr lang="en-US" sz="1600" dirty="0"/>
              <a:t> (</a:t>
            </a:r>
            <a:r>
              <a:rPr lang="en-US" sz="1600" dirty="0" err="1"/>
              <a:t>lapsen</a:t>
            </a:r>
            <a:r>
              <a:rPr lang="en-US" sz="1600" dirty="0"/>
              <a:t> </a:t>
            </a:r>
            <a:r>
              <a:rPr lang="en-US" sz="1600" dirty="0" err="1"/>
              <a:t>verkostot</a:t>
            </a:r>
            <a:r>
              <a:rPr lang="en-US" sz="1600" dirty="0"/>
              <a:t>, </a:t>
            </a:r>
            <a:r>
              <a:rPr lang="en-US" sz="1600" dirty="0" err="1"/>
              <a:t>lähiaikuiset</a:t>
            </a:r>
            <a:r>
              <a:rPr lang="en-US" sz="1600" dirty="0"/>
              <a:t>)</a:t>
            </a:r>
          </a:p>
          <a:p>
            <a:pPr marL="457200" lvl="1" indent="0">
              <a:buNone/>
            </a:pPr>
            <a:endParaRPr lang="en-US" sz="1600" dirty="0"/>
          </a:p>
          <a:p>
            <a:r>
              <a:rPr lang="en-US" sz="2000" dirty="0" err="1"/>
              <a:t>Hallituksen</a:t>
            </a:r>
            <a:r>
              <a:rPr lang="en-US" sz="2000" dirty="0"/>
              <a:t> </a:t>
            </a:r>
            <a:r>
              <a:rPr lang="en-US" sz="2000"/>
              <a:t>kaavailuja: </a:t>
            </a:r>
            <a:r>
              <a:rPr lang="en-US" sz="2000" dirty="0" err="1"/>
              <a:t>Tukea</a:t>
            </a:r>
            <a:r>
              <a:rPr lang="en-US" sz="2000" dirty="0"/>
              <a:t> on </a:t>
            </a:r>
            <a:r>
              <a:rPr lang="en-US" sz="2000" dirty="0" err="1"/>
              <a:t>luvassa</a:t>
            </a:r>
            <a:r>
              <a:rPr lang="en-US" sz="2000" dirty="0"/>
              <a:t> </a:t>
            </a:r>
            <a:r>
              <a:rPr lang="en-US" sz="2000" dirty="0" err="1"/>
              <a:t>esim</a:t>
            </a:r>
            <a:r>
              <a:rPr lang="en-US" sz="2000" dirty="0"/>
              <a:t>. </a:t>
            </a:r>
            <a:r>
              <a:rPr lang="en-US" sz="2000" dirty="0" err="1"/>
              <a:t>tukiopetukseen</a:t>
            </a:r>
            <a:r>
              <a:rPr lang="en-US" sz="2000" dirty="0"/>
              <a:t>, </a:t>
            </a:r>
            <a:r>
              <a:rPr lang="en-US" sz="2000" dirty="0" err="1"/>
              <a:t>oppilaan</a:t>
            </a:r>
            <a:r>
              <a:rPr lang="en-US" sz="2000" dirty="0"/>
              <a:t> </a:t>
            </a:r>
            <a:r>
              <a:rPr lang="en-US" sz="2000" dirty="0" err="1"/>
              <a:t>ohjaukseen</a:t>
            </a:r>
            <a:r>
              <a:rPr lang="en-US" sz="2000" dirty="0"/>
              <a:t> ja </a:t>
            </a:r>
            <a:r>
              <a:rPr lang="en-US" sz="2000" dirty="0" err="1"/>
              <a:t>oppilashuollon</a:t>
            </a:r>
            <a:r>
              <a:rPr lang="en-US" sz="2000" dirty="0"/>
              <a:t> </a:t>
            </a:r>
            <a:r>
              <a:rPr lang="en-US" sz="2000" dirty="0" err="1"/>
              <a:t>palveluihin</a:t>
            </a:r>
            <a:r>
              <a:rPr lang="en-US" sz="2000" dirty="0"/>
              <a:t> </a:t>
            </a:r>
            <a:r>
              <a:rPr lang="en-US" sz="2000" dirty="0" err="1"/>
              <a:t>syksyllä</a:t>
            </a:r>
            <a:r>
              <a:rPr lang="en-US" sz="2000" dirty="0"/>
              <a:t>. </a:t>
            </a:r>
            <a:r>
              <a:rPr lang="en-US" sz="2000" dirty="0" err="1"/>
              <a:t>Kunnat</a:t>
            </a:r>
            <a:r>
              <a:rPr lang="en-US" sz="2000" dirty="0"/>
              <a:t> </a:t>
            </a:r>
            <a:r>
              <a:rPr lang="en-US" sz="2000" dirty="0" err="1"/>
              <a:t>voivat</a:t>
            </a:r>
            <a:r>
              <a:rPr lang="en-US" sz="2000" dirty="0"/>
              <a:t> </a:t>
            </a:r>
            <a:r>
              <a:rPr lang="en-US" sz="2000" dirty="0" err="1"/>
              <a:t>päättää</a:t>
            </a:r>
            <a:r>
              <a:rPr lang="en-US" sz="2000" dirty="0"/>
              <a:t>, </a:t>
            </a:r>
            <a:r>
              <a:rPr lang="en-US" sz="2000" dirty="0" err="1"/>
              <a:t>miten</a:t>
            </a:r>
            <a:r>
              <a:rPr lang="en-US" sz="2000" dirty="0"/>
              <a:t> </a:t>
            </a:r>
            <a:r>
              <a:rPr lang="en-US" sz="2000" dirty="0" err="1"/>
              <a:t>lisärahat</a:t>
            </a:r>
            <a:r>
              <a:rPr lang="en-US" sz="2000" dirty="0"/>
              <a:t> </a:t>
            </a:r>
            <a:r>
              <a:rPr lang="en-US" sz="2000" dirty="0" err="1"/>
              <a:t>hyödynnetään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039340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xmlns="" id="{547C2DD8-6D38-450D-A473-216E3B69096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t="13749" r="-1" b="14500"/>
          <a:stretch/>
        </p:blipFill>
        <p:spPr>
          <a:xfrm>
            <a:off x="321733" y="321733"/>
            <a:ext cx="11548534" cy="6214534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xmlns="" id="{8317498F-D06F-4842-96B8-B640ACA6B8A9}"/>
              </a:ext>
            </a:extLst>
          </p:cNvPr>
          <p:cNvSpPr txBox="1"/>
          <p:nvPr/>
        </p:nvSpPr>
        <p:spPr>
          <a:xfrm>
            <a:off x="801278" y="735291"/>
            <a:ext cx="3101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dirty="0">
                <a:solidFill>
                  <a:schemeClr val="bg1">
                    <a:lumMod val="95000"/>
                  </a:schemeClr>
                </a:solidFill>
              </a:rPr>
              <a:t>Kiitos tuestanne ja hyvää kesää!</a:t>
            </a:r>
          </a:p>
        </p:txBody>
      </p:sp>
    </p:spTree>
    <p:extLst>
      <p:ext uri="{BB962C8B-B14F-4D97-AF65-F5344CB8AC3E}">
        <p14:creationId xmlns:p14="http://schemas.microsoft.com/office/powerpoint/2010/main" xmlns="" val="1050039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04823A6228C7D4ABF64A270734DCD6A" ma:contentTypeVersion="11" ma:contentTypeDescription="Luo uusi asiakirja." ma:contentTypeScope="" ma:versionID="3f5940cc233f0e39b9460a6c2e604e64">
  <xsd:schema xmlns:xsd="http://www.w3.org/2001/XMLSchema" xmlns:xs="http://www.w3.org/2001/XMLSchema" xmlns:p="http://schemas.microsoft.com/office/2006/metadata/properties" xmlns:ns3="425ee7cd-ef74-48d3-9883-4b378e04494e" xmlns:ns4="9161ab2b-2aad-4a5f-adfd-d5becad27e15" targetNamespace="http://schemas.microsoft.com/office/2006/metadata/properties" ma:root="true" ma:fieldsID="b0f5a9913501e78cf581a80ae2ee9b49" ns3:_="" ns4:_="">
    <xsd:import namespace="425ee7cd-ef74-48d3-9883-4b378e04494e"/>
    <xsd:import namespace="9161ab2b-2aad-4a5f-adfd-d5becad27e1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5ee7cd-ef74-48d3-9883-4b378e0449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61ab2b-2aad-4a5f-adfd-d5becad27e1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096AC6F-DB99-4E2E-BD86-15345DCDD1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ACB202-D504-4BD6-A57C-F5941ED741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5ee7cd-ef74-48d3-9883-4b378e04494e"/>
    <ds:schemaRef ds:uri="9161ab2b-2aad-4a5f-adfd-d5becad27e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12EE913-0538-481E-A3A7-593EC3955BEC}">
  <ds:schemaRefs>
    <ds:schemaRef ds:uri="http://schemas.microsoft.com/office/2006/documentManagement/types"/>
    <ds:schemaRef ds:uri="425ee7cd-ef74-48d3-9883-4b378e04494e"/>
    <ds:schemaRef ds:uri="http://purl.org/dc/terms/"/>
    <ds:schemaRef ds:uri="http://purl.org/dc/dcmitype/"/>
    <ds:schemaRef ds:uri="9161ab2b-2aad-4a5f-adfd-d5becad27e15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261</Words>
  <Application>Microsoft Office PowerPoint</Application>
  <PresentationFormat>Mukautettu</PresentationFormat>
  <Paragraphs>53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Vanhempainfoorumi ry / pj&amp;sihteeriklubi 14.5.2020</vt:lpstr>
      <vt:lpstr>Oppimisen ja koulunkäynnin tuki</vt:lpstr>
      <vt:lpstr>Oppimisen ja koulunkäynnin tuki</vt:lpstr>
      <vt:lpstr>Oppimisen ja koulunkäynnin tuki</vt:lpstr>
      <vt:lpstr>Oppimisen ja koulunkäynnin tuki</vt:lpstr>
      <vt:lpstr>Dia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Vanhempainfoorumi ry 14.5.2020</dc:title>
  <dc:creator>Heino Anne.M</dc:creator>
  <cp:lastModifiedBy>Ibm</cp:lastModifiedBy>
  <cp:revision>3</cp:revision>
  <dcterms:created xsi:type="dcterms:W3CDTF">2020-05-14T05:59:52Z</dcterms:created>
  <dcterms:modified xsi:type="dcterms:W3CDTF">2020-05-15T10:00:48Z</dcterms:modified>
</cp:coreProperties>
</file>