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59" r:id="rId7"/>
    <p:sldId id="294" r:id="rId8"/>
    <p:sldId id="270" r:id="rId9"/>
  </p:sldIdLst>
  <p:sldSz cx="12192000" cy="6858000"/>
  <p:notesSz cx="6797675" cy="9926638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3657">
          <p15:clr>
            <a:srgbClr val="A4A3A4"/>
          </p15:clr>
        </p15:guide>
        <p15:guide id="7" pos="438">
          <p15:clr>
            <a:srgbClr val="A4A3A4"/>
          </p15:clr>
        </p15:guide>
        <p15:guide id="8" pos="7242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A9C41-85C7-52D3-755F-C0E6414EFAD7}" v="6" dt="2024-01-08T06:37:39.254"/>
    <p1510:client id="{9D6AA0EF-7ABD-4B2E-95EF-87598580AE9B}" v="3" dt="2023-08-14T07:25:00.085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howGuides="1">
      <p:cViewPr varScale="1">
        <p:scale>
          <a:sx n="67" d="100"/>
          <a:sy n="67" d="100"/>
        </p:scale>
        <p:origin x="600" y="44"/>
      </p:cViewPr>
      <p:guideLst>
        <p:guide orient="horz" pos="2160"/>
        <p:guide orient="horz" pos="1026"/>
        <p:guide orient="horz" pos="3657"/>
        <p:guide pos="438"/>
        <p:guide pos="72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kki Anu" userId="S::anu.nukki@hyvinkaa.fi::72041e19-4f53-4764-81db-4541a74b8734" providerId="AD" clId="Web-{01DA9C41-85C7-52D3-755F-C0E6414EFAD7}"/>
    <pc:docChg chg="modSld">
      <pc:chgData name="Nukki Anu" userId="S::anu.nukki@hyvinkaa.fi::72041e19-4f53-4764-81db-4541a74b8734" providerId="AD" clId="Web-{01DA9C41-85C7-52D3-755F-C0E6414EFAD7}" dt="2024-01-08T06:37:33.597" v="4" actId="20577"/>
      <pc:docMkLst>
        <pc:docMk/>
      </pc:docMkLst>
      <pc:sldChg chg="modSp">
        <pc:chgData name="Nukki Anu" userId="S::anu.nukki@hyvinkaa.fi::72041e19-4f53-4764-81db-4541a74b8734" providerId="AD" clId="Web-{01DA9C41-85C7-52D3-755F-C0E6414EFAD7}" dt="2024-01-08T06:37:33.597" v="4" actId="20577"/>
        <pc:sldMkLst>
          <pc:docMk/>
          <pc:sldMk cId="2027747274" sldId="294"/>
        </pc:sldMkLst>
        <pc:spChg chg="mod">
          <ac:chgData name="Nukki Anu" userId="S::anu.nukki@hyvinkaa.fi::72041e19-4f53-4764-81db-4541a74b8734" providerId="AD" clId="Web-{01DA9C41-85C7-52D3-755F-C0E6414EFAD7}" dt="2024-01-08T06:37:33.597" v="4" actId="20577"/>
          <ac:spMkLst>
            <pc:docMk/>
            <pc:sldMk cId="2027747274" sldId="294"/>
            <ac:spMk id="10" creationId="{401710B3-CF81-497A-BA55-267D85707C3D}"/>
          </ac:spMkLst>
        </pc:spChg>
      </pc:sldChg>
    </pc:docChg>
  </pc:docChgLst>
  <pc:docChgLst>
    <pc:chgData name="Nukki Anu" userId="72041e19-4f53-4764-81db-4541a74b8734" providerId="ADAL" clId="{9D6AA0EF-7ABD-4B2E-95EF-87598580AE9B}"/>
    <pc:docChg chg="undo redo custSel modSld modNotesMaster modHandout">
      <pc:chgData name="Nukki Anu" userId="72041e19-4f53-4764-81db-4541a74b8734" providerId="ADAL" clId="{9D6AA0EF-7ABD-4B2E-95EF-87598580AE9B}" dt="2023-08-14T08:16:33.050" v="965" actId="20577"/>
      <pc:docMkLst>
        <pc:docMk/>
      </pc:docMkLst>
      <pc:sldChg chg="modSp mod">
        <pc:chgData name="Nukki Anu" userId="72041e19-4f53-4764-81db-4541a74b8734" providerId="ADAL" clId="{9D6AA0EF-7ABD-4B2E-95EF-87598580AE9B}" dt="2023-08-14T06:46:25.228" v="20" actId="20577"/>
        <pc:sldMkLst>
          <pc:docMk/>
          <pc:sldMk cId="1192197242" sldId="256"/>
        </pc:sldMkLst>
        <pc:spChg chg="mod">
          <ac:chgData name="Nukki Anu" userId="72041e19-4f53-4764-81db-4541a74b8734" providerId="ADAL" clId="{9D6AA0EF-7ABD-4B2E-95EF-87598580AE9B}" dt="2023-08-14T06:46:25.228" v="20" actId="20577"/>
          <ac:spMkLst>
            <pc:docMk/>
            <pc:sldMk cId="1192197242" sldId="256"/>
            <ac:spMk id="6" creationId="{A21556BB-F628-489E-806D-AC8AA10AF119}"/>
          </ac:spMkLst>
        </pc:spChg>
      </pc:sldChg>
      <pc:sldChg chg="modSp mod">
        <pc:chgData name="Nukki Anu" userId="72041e19-4f53-4764-81db-4541a74b8734" providerId="ADAL" clId="{9D6AA0EF-7ABD-4B2E-95EF-87598580AE9B}" dt="2023-08-14T08:16:33.050" v="965" actId="20577"/>
        <pc:sldMkLst>
          <pc:docMk/>
          <pc:sldMk cId="4214560353" sldId="258"/>
        </pc:sldMkLst>
        <pc:spChg chg="mod">
          <ac:chgData name="Nukki Anu" userId="72041e19-4f53-4764-81db-4541a74b8734" providerId="ADAL" clId="{9D6AA0EF-7ABD-4B2E-95EF-87598580AE9B}" dt="2023-08-14T06:46:43.277" v="72" actId="20577"/>
          <ac:spMkLst>
            <pc:docMk/>
            <pc:sldMk cId="4214560353" sldId="258"/>
            <ac:spMk id="12" creationId="{AC6BF7BF-C4CD-4BCE-8125-C834F222E86A}"/>
          </ac:spMkLst>
        </pc:spChg>
        <pc:spChg chg="mod">
          <ac:chgData name="Nukki Anu" userId="72041e19-4f53-4764-81db-4541a74b8734" providerId="ADAL" clId="{9D6AA0EF-7ABD-4B2E-95EF-87598580AE9B}" dt="2023-08-14T08:16:33.050" v="965" actId="20577"/>
          <ac:spMkLst>
            <pc:docMk/>
            <pc:sldMk cId="4214560353" sldId="258"/>
            <ac:spMk id="13" creationId="{5A8FFBFD-1CB1-4D90-8650-2B5A9CDA86E0}"/>
          </ac:spMkLst>
        </pc:spChg>
      </pc:sldChg>
      <pc:sldChg chg="modSp mod">
        <pc:chgData name="Nukki Anu" userId="72041e19-4f53-4764-81db-4541a74b8734" providerId="ADAL" clId="{9D6AA0EF-7ABD-4B2E-95EF-87598580AE9B}" dt="2023-08-14T07:23:26.562" v="956" actId="20577"/>
        <pc:sldMkLst>
          <pc:docMk/>
          <pc:sldMk cId="1205497778" sldId="259"/>
        </pc:sldMkLst>
        <pc:spChg chg="mod">
          <ac:chgData name="Nukki Anu" userId="72041e19-4f53-4764-81db-4541a74b8734" providerId="ADAL" clId="{9D6AA0EF-7ABD-4B2E-95EF-87598580AE9B}" dt="2023-08-14T07:15:00.884" v="645" actId="20577"/>
          <ac:spMkLst>
            <pc:docMk/>
            <pc:sldMk cId="1205497778" sldId="259"/>
            <ac:spMk id="8" creationId="{0FC1FE83-D78A-4C46-B355-C3BF0A46E75A}"/>
          </ac:spMkLst>
        </pc:spChg>
        <pc:spChg chg="mod">
          <ac:chgData name="Nukki Anu" userId="72041e19-4f53-4764-81db-4541a74b8734" providerId="ADAL" clId="{9D6AA0EF-7ABD-4B2E-95EF-87598580AE9B}" dt="2023-08-14T07:23:26.562" v="956" actId="20577"/>
          <ac:spMkLst>
            <pc:docMk/>
            <pc:sldMk cId="1205497778" sldId="259"/>
            <ac:spMk id="10" creationId="{401710B3-CF81-497A-BA55-267D85707C3D}"/>
          </ac:spMkLst>
        </pc:spChg>
      </pc:sldChg>
      <pc:sldChg chg="modSp mod">
        <pc:chgData name="Nukki Anu" userId="72041e19-4f53-4764-81db-4541a74b8734" providerId="ADAL" clId="{9D6AA0EF-7ABD-4B2E-95EF-87598580AE9B}" dt="2023-08-14T07:23:06.530" v="920" actId="255"/>
        <pc:sldMkLst>
          <pc:docMk/>
          <pc:sldMk cId="2027747274" sldId="294"/>
        </pc:sldMkLst>
        <pc:spChg chg="mod">
          <ac:chgData name="Nukki Anu" userId="72041e19-4f53-4764-81db-4541a74b8734" providerId="ADAL" clId="{9D6AA0EF-7ABD-4B2E-95EF-87598580AE9B}" dt="2023-08-14T07:15:13.246" v="646"/>
          <ac:spMkLst>
            <pc:docMk/>
            <pc:sldMk cId="2027747274" sldId="294"/>
            <ac:spMk id="8" creationId="{0FC1FE83-D78A-4C46-B355-C3BF0A46E75A}"/>
          </ac:spMkLst>
        </pc:spChg>
        <pc:spChg chg="mod">
          <ac:chgData name="Nukki Anu" userId="72041e19-4f53-4764-81db-4541a74b8734" providerId="ADAL" clId="{9D6AA0EF-7ABD-4B2E-95EF-87598580AE9B}" dt="2023-08-14T07:23:06.530" v="920" actId="255"/>
          <ac:spMkLst>
            <pc:docMk/>
            <pc:sldMk cId="2027747274" sldId="294"/>
            <ac:spMk id="10" creationId="{401710B3-CF81-497A-BA55-267D85707C3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06D04-2665-4AE8-9FBF-E206ED6E0A70}" type="datetimeFigureOut">
              <a:rPr lang="fi-FI" sz="800" smtClean="0"/>
              <a:t>7.1.2024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123A6-BBFD-4B81-A7FF-07B1AF91B5E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23765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A0E2C922-2534-41D2-A6CE-921139C85CF6}" type="datetimeFigureOut">
              <a:rPr lang="fi-FI" smtClean="0"/>
              <a:pPr/>
              <a:t>7.1.2024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22EDBC5-2DD9-4D57-B2A7-6CE35A80BD2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04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573016"/>
            <a:ext cx="8136979" cy="1728192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84699-AB97-4D53-AB7B-07AE7685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517232"/>
            <a:ext cx="8136979" cy="276999"/>
          </a:xfrm>
        </p:spPr>
        <p:txBody>
          <a:bodyPr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95400" y="2"/>
            <a:ext cx="2304000" cy="2534239"/>
            <a:chOff x="3840163" y="274637"/>
            <a:chExt cx="4511675" cy="4962526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4308476" y="274637"/>
              <a:ext cx="3787775" cy="3787775"/>
            </a:xfrm>
            <a:custGeom>
              <a:avLst/>
              <a:gdLst>
                <a:gd name="T0" fmla="*/ 2341 w 2386"/>
                <a:gd name="T1" fmla="*/ 2207 h 2386"/>
                <a:gd name="T2" fmla="*/ 2274 w 2386"/>
                <a:gd name="T3" fmla="*/ 2223 h 2386"/>
                <a:gd name="T4" fmla="*/ 2209 w 2386"/>
                <a:gd name="T5" fmla="*/ 2223 h 2386"/>
                <a:gd name="T6" fmla="*/ 2162 w 2386"/>
                <a:gd name="T7" fmla="*/ 2215 h 2386"/>
                <a:gd name="T8" fmla="*/ 2106 w 2386"/>
                <a:gd name="T9" fmla="*/ 2190 h 2386"/>
                <a:gd name="T10" fmla="*/ 2048 w 2386"/>
                <a:gd name="T11" fmla="*/ 2140 h 2386"/>
                <a:gd name="T12" fmla="*/ 1993 w 2386"/>
                <a:gd name="T13" fmla="*/ 2064 h 2386"/>
                <a:gd name="T14" fmla="*/ 1940 w 2386"/>
                <a:gd name="T15" fmla="*/ 1956 h 2386"/>
                <a:gd name="T16" fmla="*/ 1885 w 2386"/>
                <a:gd name="T17" fmla="*/ 1813 h 2386"/>
                <a:gd name="T18" fmla="*/ 1763 w 2386"/>
                <a:gd name="T19" fmla="*/ 1442 h 2386"/>
                <a:gd name="T20" fmla="*/ 1703 w 2386"/>
                <a:gd name="T21" fmla="*/ 1295 h 2386"/>
                <a:gd name="T22" fmla="*/ 1652 w 2386"/>
                <a:gd name="T23" fmla="*/ 1207 h 2386"/>
                <a:gd name="T24" fmla="*/ 1599 w 2386"/>
                <a:gd name="T25" fmla="*/ 1146 h 2386"/>
                <a:gd name="T26" fmla="*/ 1527 w 2386"/>
                <a:gd name="T27" fmla="*/ 1094 h 2386"/>
                <a:gd name="T28" fmla="*/ 1460 w 2386"/>
                <a:gd name="T29" fmla="*/ 1068 h 2386"/>
                <a:gd name="T30" fmla="*/ 1368 w 2386"/>
                <a:gd name="T31" fmla="*/ 1051 h 2386"/>
                <a:gd name="T32" fmla="*/ 1257 w 2386"/>
                <a:gd name="T33" fmla="*/ 1050 h 2386"/>
                <a:gd name="T34" fmla="*/ 1169 w 2386"/>
                <a:gd name="T35" fmla="*/ 1063 h 2386"/>
                <a:gd name="T36" fmla="*/ 1065 w 2386"/>
                <a:gd name="T37" fmla="*/ 1094 h 2386"/>
                <a:gd name="T38" fmla="*/ 969 w 2386"/>
                <a:gd name="T39" fmla="*/ 1136 h 2386"/>
                <a:gd name="T40" fmla="*/ 886 w 2386"/>
                <a:gd name="T41" fmla="*/ 1186 h 2386"/>
                <a:gd name="T42" fmla="*/ 820 w 2386"/>
                <a:gd name="T43" fmla="*/ 1236 h 2386"/>
                <a:gd name="T44" fmla="*/ 775 w 2386"/>
                <a:gd name="T45" fmla="*/ 1284 h 2386"/>
                <a:gd name="T46" fmla="*/ 797 w 2386"/>
                <a:gd name="T47" fmla="*/ 0 h 2386"/>
                <a:gd name="T48" fmla="*/ 427 w 2386"/>
                <a:gd name="T49" fmla="*/ 2268 h 2386"/>
                <a:gd name="T50" fmla="*/ 780 w 2386"/>
                <a:gd name="T51" fmla="*/ 1305 h 2386"/>
                <a:gd name="T52" fmla="*/ 843 w 2386"/>
                <a:gd name="T53" fmla="*/ 1259 h 2386"/>
                <a:gd name="T54" fmla="*/ 925 w 2386"/>
                <a:gd name="T55" fmla="*/ 1222 h 2386"/>
                <a:gd name="T56" fmla="*/ 1020 w 2386"/>
                <a:gd name="T57" fmla="*/ 1206 h 2386"/>
                <a:gd name="T58" fmla="*/ 1090 w 2386"/>
                <a:gd name="T59" fmla="*/ 1211 h 2386"/>
                <a:gd name="T60" fmla="*/ 1138 w 2386"/>
                <a:gd name="T61" fmla="*/ 1223 h 2386"/>
                <a:gd name="T62" fmla="*/ 1187 w 2386"/>
                <a:gd name="T63" fmla="*/ 1248 h 2386"/>
                <a:gd name="T64" fmla="*/ 1228 w 2386"/>
                <a:gd name="T65" fmla="*/ 1288 h 2386"/>
                <a:gd name="T66" fmla="*/ 1261 w 2386"/>
                <a:gd name="T67" fmla="*/ 1345 h 2386"/>
                <a:gd name="T68" fmla="*/ 1287 w 2386"/>
                <a:gd name="T69" fmla="*/ 1420 h 2386"/>
                <a:gd name="T70" fmla="*/ 1321 w 2386"/>
                <a:gd name="T71" fmla="*/ 1577 h 2386"/>
                <a:gd name="T72" fmla="*/ 1364 w 2386"/>
                <a:gd name="T73" fmla="*/ 1848 h 2386"/>
                <a:gd name="T74" fmla="*/ 1394 w 2386"/>
                <a:gd name="T75" fmla="*/ 1988 h 2386"/>
                <a:gd name="T76" fmla="*/ 1424 w 2386"/>
                <a:gd name="T77" fmla="*/ 2081 h 2386"/>
                <a:gd name="T78" fmla="*/ 1465 w 2386"/>
                <a:gd name="T79" fmla="*/ 2167 h 2386"/>
                <a:gd name="T80" fmla="*/ 1513 w 2386"/>
                <a:gd name="T81" fmla="*/ 2236 h 2386"/>
                <a:gd name="T82" fmla="*/ 1570 w 2386"/>
                <a:gd name="T83" fmla="*/ 2291 h 2386"/>
                <a:gd name="T84" fmla="*/ 1634 w 2386"/>
                <a:gd name="T85" fmla="*/ 2333 h 2386"/>
                <a:gd name="T86" fmla="*/ 1708 w 2386"/>
                <a:gd name="T87" fmla="*/ 2362 h 2386"/>
                <a:gd name="T88" fmla="*/ 1791 w 2386"/>
                <a:gd name="T89" fmla="*/ 2379 h 2386"/>
                <a:gd name="T90" fmla="*/ 1885 w 2386"/>
                <a:gd name="T91" fmla="*/ 2386 h 2386"/>
                <a:gd name="T92" fmla="*/ 1975 w 2386"/>
                <a:gd name="T93" fmla="*/ 2382 h 2386"/>
                <a:gd name="T94" fmla="*/ 2081 w 2386"/>
                <a:gd name="T95" fmla="*/ 2362 h 2386"/>
                <a:gd name="T96" fmla="*/ 2183 w 2386"/>
                <a:gd name="T97" fmla="*/ 2328 h 2386"/>
                <a:gd name="T98" fmla="*/ 2275 w 2386"/>
                <a:gd name="T99" fmla="*/ 2285 h 2386"/>
                <a:gd name="T100" fmla="*/ 2350 w 2386"/>
                <a:gd name="T101" fmla="*/ 2236 h 2386"/>
                <a:gd name="T102" fmla="*/ 2381 w 2386"/>
                <a:gd name="T103" fmla="*/ 2187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6" h="2386">
                  <a:moveTo>
                    <a:pt x="2381" y="2187"/>
                  </a:moveTo>
                  <a:lnTo>
                    <a:pt x="2376" y="2191"/>
                  </a:lnTo>
                  <a:lnTo>
                    <a:pt x="2370" y="2194"/>
                  </a:lnTo>
                  <a:lnTo>
                    <a:pt x="2356" y="2201"/>
                  </a:lnTo>
                  <a:lnTo>
                    <a:pt x="2341" y="2207"/>
                  </a:lnTo>
                  <a:lnTo>
                    <a:pt x="2324" y="2213"/>
                  </a:lnTo>
                  <a:lnTo>
                    <a:pt x="2305" y="2218"/>
                  </a:lnTo>
                  <a:lnTo>
                    <a:pt x="2295" y="2220"/>
                  </a:lnTo>
                  <a:lnTo>
                    <a:pt x="2285" y="2221"/>
                  </a:lnTo>
                  <a:lnTo>
                    <a:pt x="2274" y="2223"/>
                  </a:lnTo>
                  <a:lnTo>
                    <a:pt x="2262" y="2224"/>
                  </a:lnTo>
                  <a:lnTo>
                    <a:pt x="2251" y="2224"/>
                  </a:lnTo>
                  <a:lnTo>
                    <a:pt x="2238" y="2224"/>
                  </a:lnTo>
                  <a:lnTo>
                    <a:pt x="2224" y="2224"/>
                  </a:lnTo>
                  <a:lnTo>
                    <a:pt x="2209" y="2223"/>
                  </a:lnTo>
                  <a:lnTo>
                    <a:pt x="2195" y="2222"/>
                  </a:lnTo>
                  <a:lnTo>
                    <a:pt x="2182" y="2219"/>
                  </a:lnTo>
                  <a:lnTo>
                    <a:pt x="2175" y="2218"/>
                  </a:lnTo>
                  <a:lnTo>
                    <a:pt x="2168" y="2216"/>
                  </a:lnTo>
                  <a:lnTo>
                    <a:pt x="2162" y="2215"/>
                  </a:lnTo>
                  <a:lnTo>
                    <a:pt x="2155" y="2213"/>
                  </a:lnTo>
                  <a:lnTo>
                    <a:pt x="2143" y="2208"/>
                  </a:lnTo>
                  <a:lnTo>
                    <a:pt x="2130" y="2203"/>
                  </a:lnTo>
                  <a:lnTo>
                    <a:pt x="2118" y="2197"/>
                  </a:lnTo>
                  <a:lnTo>
                    <a:pt x="2106" y="2190"/>
                  </a:lnTo>
                  <a:lnTo>
                    <a:pt x="2094" y="2182"/>
                  </a:lnTo>
                  <a:lnTo>
                    <a:pt x="2082" y="2173"/>
                  </a:lnTo>
                  <a:lnTo>
                    <a:pt x="2070" y="2163"/>
                  </a:lnTo>
                  <a:lnTo>
                    <a:pt x="2059" y="2152"/>
                  </a:lnTo>
                  <a:lnTo>
                    <a:pt x="2048" y="2140"/>
                  </a:lnTo>
                  <a:lnTo>
                    <a:pt x="2037" y="2127"/>
                  </a:lnTo>
                  <a:lnTo>
                    <a:pt x="2026" y="2113"/>
                  </a:lnTo>
                  <a:lnTo>
                    <a:pt x="2015" y="2098"/>
                  </a:lnTo>
                  <a:lnTo>
                    <a:pt x="2004" y="2082"/>
                  </a:lnTo>
                  <a:lnTo>
                    <a:pt x="1993" y="2064"/>
                  </a:lnTo>
                  <a:lnTo>
                    <a:pt x="1982" y="2045"/>
                  </a:lnTo>
                  <a:lnTo>
                    <a:pt x="1972" y="2025"/>
                  </a:lnTo>
                  <a:lnTo>
                    <a:pt x="1961" y="2004"/>
                  </a:lnTo>
                  <a:lnTo>
                    <a:pt x="1950" y="1980"/>
                  </a:lnTo>
                  <a:lnTo>
                    <a:pt x="1940" y="1956"/>
                  </a:lnTo>
                  <a:lnTo>
                    <a:pt x="1929" y="1930"/>
                  </a:lnTo>
                  <a:lnTo>
                    <a:pt x="1918" y="1903"/>
                  </a:lnTo>
                  <a:lnTo>
                    <a:pt x="1907" y="1875"/>
                  </a:lnTo>
                  <a:lnTo>
                    <a:pt x="1896" y="1845"/>
                  </a:lnTo>
                  <a:lnTo>
                    <a:pt x="1885" y="1813"/>
                  </a:lnTo>
                  <a:lnTo>
                    <a:pt x="1874" y="1780"/>
                  </a:lnTo>
                  <a:lnTo>
                    <a:pt x="1862" y="1745"/>
                  </a:lnTo>
                  <a:lnTo>
                    <a:pt x="1792" y="1529"/>
                  </a:lnTo>
                  <a:lnTo>
                    <a:pt x="1772" y="1470"/>
                  </a:lnTo>
                  <a:lnTo>
                    <a:pt x="1763" y="1442"/>
                  </a:lnTo>
                  <a:lnTo>
                    <a:pt x="1753" y="1415"/>
                  </a:lnTo>
                  <a:lnTo>
                    <a:pt x="1734" y="1364"/>
                  </a:lnTo>
                  <a:lnTo>
                    <a:pt x="1724" y="1340"/>
                  </a:lnTo>
                  <a:lnTo>
                    <a:pt x="1714" y="1317"/>
                  </a:lnTo>
                  <a:lnTo>
                    <a:pt x="1703" y="1295"/>
                  </a:lnTo>
                  <a:lnTo>
                    <a:pt x="1693" y="1274"/>
                  </a:lnTo>
                  <a:lnTo>
                    <a:pt x="1682" y="1253"/>
                  </a:lnTo>
                  <a:lnTo>
                    <a:pt x="1670" y="1234"/>
                  </a:lnTo>
                  <a:lnTo>
                    <a:pt x="1659" y="1216"/>
                  </a:lnTo>
                  <a:lnTo>
                    <a:pt x="1652" y="1207"/>
                  </a:lnTo>
                  <a:lnTo>
                    <a:pt x="1646" y="1199"/>
                  </a:lnTo>
                  <a:lnTo>
                    <a:pt x="1634" y="1182"/>
                  </a:lnTo>
                  <a:lnTo>
                    <a:pt x="1620" y="1167"/>
                  </a:lnTo>
                  <a:lnTo>
                    <a:pt x="1607" y="1152"/>
                  </a:lnTo>
                  <a:lnTo>
                    <a:pt x="1599" y="1146"/>
                  </a:lnTo>
                  <a:lnTo>
                    <a:pt x="1592" y="1139"/>
                  </a:lnTo>
                  <a:lnTo>
                    <a:pt x="1577" y="1126"/>
                  </a:lnTo>
                  <a:lnTo>
                    <a:pt x="1561" y="1115"/>
                  </a:lnTo>
                  <a:lnTo>
                    <a:pt x="1545" y="1104"/>
                  </a:lnTo>
                  <a:lnTo>
                    <a:pt x="1527" y="1094"/>
                  </a:lnTo>
                  <a:lnTo>
                    <a:pt x="1509" y="1085"/>
                  </a:lnTo>
                  <a:lnTo>
                    <a:pt x="1500" y="1081"/>
                  </a:lnTo>
                  <a:lnTo>
                    <a:pt x="1490" y="1078"/>
                  </a:lnTo>
                  <a:lnTo>
                    <a:pt x="1470" y="1071"/>
                  </a:lnTo>
                  <a:lnTo>
                    <a:pt x="1460" y="1068"/>
                  </a:lnTo>
                  <a:lnTo>
                    <a:pt x="1449" y="1065"/>
                  </a:lnTo>
                  <a:lnTo>
                    <a:pt x="1428" y="1060"/>
                  </a:lnTo>
                  <a:lnTo>
                    <a:pt x="1405" y="1055"/>
                  </a:lnTo>
                  <a:lnTo>
                    <a:pt x="1381" y="1052"/>
                  </a:lnTo>
                  <a:lnTo>
                    <a:pt x="1368" y="1051"/>
                  </a:lnTo>
                  <a:lnTo>
                    <a:pt x="1355" y="1050"/>
                  </a:lnTo>
                  <a:lnTo>
                    <a:pt x="1329" y="1049"/>
                  </a:lnTo>
                  <a:lnTo>
                    <a:pt x="1302" y="1048"/>
                  </a:lnTo>
                  <a:lnTo>
                    <a:pt x="1279" y="1049"/>
                  </a:lnTo>
                  <a:lnTo>
                    <a:pt x="1257" y="1050"/>
                  </a:lnTo>
                  <a:lnTo>
                    <a:pt x="1246" y="1051"/>
                  </a:lnTo>
                  <a:lnTo>
                    <a:pt x="1235" y="1052"/>
                  </a:lnTo>
                  <a:lnTo>
                    <a:pt x="1213" y="1055"/>
                  </a:lnTo>
                  <a:lnTo>
                    <a:pt x="1191" y="1059"/>
                  </a:lnTo>
                  <a:lnTo>
                    <a:pt x="1169" y="1063"/>
                  </a:lnTo>
                  <a:lnTo>
                    <a:pt x="1148" y="1068"/>
                  </a:lnTo>
                  <a:lnTo>
                    <a:pt x="1127" y="1074"/>
                  </a:lnTo>
                  <a:lnTo>
                    <a:pt x="1106" y="1080"/>
                  </a:lnTo>
                  <a:lnTo>
                    <a:pt x="1085" y="1087"/>
                  </a:lnTo>
                  <a:lnTo>
                    <a:pt x="1065" y="1094"/>
                  </a:lnTo>
                  <a:lnTo>
                    <a:pt x="1045" y="1102"/>
                  </a:lnTo>
                  <a:lnTo>
                    <a:pt x="1025" y="1110"/>
                  </a:lnTo>
                  <a:lnTo>
                    <a:pt x="1006" y="1118"/>
                  </a:lnTo>
                  <a:lnTo>
                    <a:pt x="987" y="1127"/>
                  </a:lnTo>
                  <a:lnTo>
                    <a:pt x="969" y="1136"/>
                  </a:lnTo>
                  <a:lnTo>
                    <a:pt x="951" y="1146"/>
                  </a:lnTo>
                  <a:lnTo>
                    <a:pt x="934" y="1156"/>
                  </a:lnTo>
                  <a:lnTo>
                    <a:pt x="918" y="1165"/>
                  </a:lnTo>
                  <a:lnTo>
                    <a:pt x="902" y="1175"/>
                  </a:lnTo>
                  <a:lnTo>
                    <a:pt x="886" y="1186"/>
                  </a:lnTo>
                  <a:lnTo>
                    <a:pt x="872" y="1196"/>
                  </a:lnTo>
                  <a:lnTo>
                    <a:pt x="858" y="1206"/>
                  </a:lnTo>
                  <a:lnTo>
                    <a:pt x="845" y="1216"/>
                  </a:lnTo>
                  <a:lnTo>
                    <a:pt x="832" y="1226"/>
                  </a:lnTo>
                  <a:lnTo>
                    <a:pt x="820" y="1236"/>
                  </a:lnTo>
                  <a:lnTo>
                    <a:pt x="810" y="1246"/>
                  </a:lnTo>
                  <a:lnTo>
                    <a:pt x="800" y="1256"/>
                  </a:lnTo>
                  <a:lnTo>
                    <a:pt x="790" y="1266"/>
                  </a:lnTo>
                  <a:lnTo>
                    <a:pt x="782" y="1275"/>
                  </a:lnTo>
                  <a:lnTo>
                    <a:pt x="775" y="1284"/>
                  </a:lnTo>
                  <a:lnTo>
                    <a:pt x="769" y="1293"/>
                  </a:lnTo>
                  <a:lnTo>
                    <a:pt x="767" y="1298"/>
                  </a:lnTo>
                  <a:lnTo>
                    <a:pt x="994" y="648"/>
                  </a:lnTo>
                  <a:lnTo>
                    <a:pt x="1222" y="0"/>
                  </a:lnTo>
                  <a:lnTo>
                    <a:pt x="797" y="0"/>
                  </a:lnTo>
                  <a:lnTo>
                    <a:pt x="598" y="566"/>
                  </a:lnTo>
                  <a:lnTo>
                    <a:pt x="398" y="1134"/>
                  </a:lnTo>
                  <a:lnTo>
                    <a:pt x="199" y="1700"/>
                  </a:lnTo>
                  <a:lnTo>
                    <a:pt x="0" y="2268"/>
                  </a:lnTo>
                  <a:lnTo>
                    <a:pt x="427" y="2268"/>
                  </a:lnTo>
                  <a:lnTo>
                    <a:pt x="591" y="1798"/>
                  </a:lnTo>
                  <a:lnTo>
                    <a:pt x="755" y="1330"/>
                  </a:lnTo>
                  <a:lnTo>
                    <a:pt x="764" y="1321"/>
                  </a:lnTo>
                  <a:lnTo>
                    <a:pt x="774" y="1310"/>
                  </a:lnTo>
                  <a:lnTo>
                    <a:pt x="780" y="1305"/>
                  </a:lnTo>
                  <a:lnTo>
                    <a:pt x="786" y="1300"/>
                  </a:lnTo>
                  <a:lnTo>
                    <a:pt x="798" y="1290"/>
                  </a:lnTo>
                  <a:lnTo>
                    <a:pt x="812" y="1279"/>
                  </a:lnTo>
                  <a:lnTo>
                    <a:pt x="827" y="1269"/>
                  </a:lnTo>
                  <a:lnTo>
                    <a:pt x="843" y="1259"/>
                  </a:lnTo>
                  <a:lnTo>
                    <a:pt x="860" y="1249"/>
                  </a:lnTo>
                  <a:lnTo>
                    <a:pt x="877" y="1241"/>
                  </a:lnTo>
                  <a:lnTo>
                    <a:pt x="896" y="1232"/>
                  </a:lnTo>
                  <a:lnTo>
                    <a:pt x="915" y="1225"/>
                  </a:lnTo>
                  <a:lnTo>
                    <a:pt x="925" y="1222"/>
                  </a:lnTo>
                  <a:lnTo>
                    <a:pt x="935" y="1219"/>
                  </a:lnTo>
                  <a:lnTo>
                    <a:pt x="956" y="1214"/>
                  </a:lnTo>
                  <a:lnTo>
                    <a:pt x="977" y="1210"/>
                  </a:lnTo>
                  <a:lnTo>
                    <a:pt x="998" y="1207"/>
                  </a:lnTo>
                  <a:lnTo>
                    <a:pt x="1020" y="1206"/>
                  </a:lnTo>
                  <a:lnTo>
                    <a:pt x="1035" y="1207"/>
                  </a:lnTo>
                  <a:lnTo>
                    <a:pt x="1050" y="1207"/>
                  </a:lnTo>
                  <a:lnTo>
                    <a:pt x="1064" y="1208"/>
                  </a:lnTo>
                  <a:lnTo>
                    <a:pt x="1077" y="1209"/>
                  </a:lnTo>
                  <a:lnTo>
                    <a:pt x="1090" y="1211"/>
                  </a:lnTo>
                  <a:lnTo>
                    <a:pt x="1097" y="1212"/>
                  </a:lnTo>
                  <a:lnTo>
                    <a:pt x="1103" y="1213"/>
                  </a:lnTo>
                  <a:lnTo>
                    <a:pt x="1115" y="1216"/>
                  </a:lnTo>
                  <a:lnTo>
                    <a:pt x="1126" y="1219"/>
                  </a:lnTo>
                  <a:lnTo>
                    <a:pt x="1138" y="1223"/>
                  </a:lnTo>
                  <a:lnTo>
                    <a:pt x="1148" y="1227"/>
                  </a:lnTo>
                  <a:lnTo>
                    <a:pt x="1159" y="1231"/>
                  </a:lnTo>
                  <a:lnTo>
                    <a:pt x="1169" y="1236"/>
                  </a:lnTo>
                  <a:lnTo>
                    <a:pt x="1178" y="1242"/>
                  </a:lnTo>
                  <a:lnTo>
                    <a:pt x="1187" y="1248"/>
                  </a:lnTo>
                  <a:lnTo>
                    <a:pt x="1196" y="1255"/>
                  </a:lnTo>
                  <a:lnTo>
                    <a:pt x="1205" y="1262"/>
                  </a:lnTo>
                  <a:lnTo>
                    <a:pt x="1213" y="1270"/>
                  </a:lnTo>
                  <a:lnTo>
                    <a:pt x="1220" y="1279"/>
                  </a:lnTo>
                  <a:lnTo>
                    <a:pt x="1228" y="1288"/>
                  </a:lnTo>
                  <a:lnTo>
                    <a:pt x="1235" y="1298"/>
                  </a:lnTo>
                  <a:lnTo>
                    <a:pt x="1242" y="1309"/>
                  </a:lnTo>
                  <a:lnTo>
                    <a:pt x="1248" y="1320"/>
                  </a:lnTo>
                  <a:lnTo>
                    <a:pt x="1255" y="1332"/>
                  </a:lnTo>
                  <a:lnTo>
                    <a:pt x="1261" y="1345"/>
                  </a:lnTo>
                  <a:lnTo>
                    <a:pt x="1266" y="1359"/>
                  </a:lnTo>
                  <a:lnTo>
                    <a:pt x="1272" y="1373"/>
                  </a:lnTo>
                  <a:lnTo>
                    <a:pt x="1277" y="1388"/>
                  </a:lnTo>
                  <a:lnTo>
                    <a:pt x="1282" y="1404"/>
                  </a:lnTo>
                  <a:lnTo>
                    <a:pt x="1287" y="1420"/>
                  </a:lnTo>
                  <a:lnTo>
                    <a:pt x="1292" y="1438"/>
                  </a:lnTo>
                  <a:lnTo>
                    <a:pt x="1296" y="1456"/>
                  </a:lnTo>
                  <a:lnTo>
                    <a:pt x="1301" y="1476"/>
                  </a:lnTo>
                  <a:lnTo>
                    <a:pt x="1311" y="1527"/>
                  </a:lnTo>
                  <a:lnTo>
                    <a:pt x="1321" y="1577"/>
                  </a:lnTo>
                  <a:lnTo>
                    <a:pt x="1329" y="1626"/>
                  </a:lnTo>
                  <a:lnTo>
                    <a:pt x="1337" y="1673"/>
                  </a:lnTo>
                  <a:lnTo>
                    <a:pt x="1351" y="1763"/>
                  </a:lnTo>
                  <a:lnTo>
                    <a:pt x="1357" y="1806"/>
                  </a:lnTo>
                  <a:lnTo>
                    <a:pt x="1364" y="1848"/>
                  </a:lnTo>
                  <a:lnTo>
                    <a:pt x="1372" y="1889"/>
                  </a:lnTo>
                  <a:lnTo>
                    <a:pt x="1380" y="1929"/>
                  </a:lnTo>
                  <a:lnTo>
                    <a:pt x="1384" y="1949"/>
                  </a:lnTo>
                  <a:lnTo>
                    <a:pt x="1389" y="1968"/>
                  </a:lnTo>
                  <a:lnTo>
                    <a:pt x="1394" y="1988"/>
                  </a:lnTo>
                  <a:lnTo>
                    <a:pt x="1399" y="2007"/>
                  </a:lnTo>
                  <a:lnTo>
                    <a:pt x="1404" y="2026"/>
                  </a:lnTo>
                  <a:lnTo>
                    <a:pt x="1410" y="2044"/>
                  </a:lnTo>
                  <a:lnTo>
                    <a:pt x="1417" y="2062"/>
                  </a:lnTo>
                  <a:lnTo>
                    <a:pt x="1424" y="2081"/>
                  </a:lnTo>
                  <a:lnTo>
                    <a:pt x="1431" y="2098"/>
                  </a:lnTo>
                  <a:lnTo>
                    <a:pt x="1439" y="2116"/>
                  </a:lnTo>
                  <a:lnTo>
                    <a:pt x="1448" y="2134"/>
                  </a:lnTo>
                  <a:lnTo>
                    <a:pt x="1457" y="2151"/>
                  </a:lnTo>
                  <a:lnTo>
                    <a:pt x="1465" y="2167"/>
                  </a:lnTo>
                  <a:lnTo>
                    <a:pt x="1474" y="2182"/>
                  </a:lnTo>
                  <a:lnTo>
                    <a:pt x="1484" y="2196"/>
                  </a:lnTo>
                  <a:lnTo>
                    <a:pt x="1493" y="2210"/>
                  </a:lnTo>
                  <a:lnTo>
                    <a:pt x="1503" y="2224"/>
                  </a:lnTo>
                  <a:lnTo>
                    <a:pt x="1513" y="2236"/>
                  </a:lnTo>
                  <a:lnTo>
                    <a:pt x="1524" y="2248"/>
                  </a:lnTo>
                  <a:lnTo>
                    <a:pt x="1535" y="2260"/>
                  </a:lnTo>
                  <a:lnTo>
                    <a:pt x="1546" y="2271"/>
                  </a:lnTo>
                  <a:lnTo>
                    <a:pt x="1558" y="2281"/>
                  </a:lnTo>
                  <a:lnTo>
                    <a:pt x="1570" y="2291"/>
                  </a:lnTo>
                  <a:lnTo>
                    <a:pt x="1582" y="2301"/>
                  </a:lnTo>
                  <a:lnTo>
                    <a:pt x="1594" y="2309"/>
                  </a:lnTo>
                  <a:lnTo>
                    <a:pt x="1607" y="2318"/>
                  </a:lnTo>
                  <a:lnTo>
                    <a:pt x="1621" y="2326"/>
                  </a:lnTo>
                  <a:lnTo>
                    <a:pt x="1634" y="2333"/>
                  </a:lnTo>
                  <a:lnTo>
                    <a:pt x="1648" y="2340"/>
                  </a:lnTo>
                  <a:lnTo>
                    <a:pt x="1663" y="2346"/>
                  </a:lnTo>
                  <a:lnTo>
                    <a:pt x="1677" y="2352"/>
                  </a:lnTo>
                  <a:lnTo>
                    <a:pt x="1692" y="2357"/>
                  </a:lnTo>
                  <a:lnTo>
                    <a:pt x="1708" y="2362"/>
                  </a:lnTo>
                  <a:lnTo>
                    <a:pt x="1724" y="2366"/>
                  </a:lnTo>
                  <a:lnTo>
                    <a:pt x="1740" y="2370"/>
                  </a:lnTo>
                  <a:lnTo>
                    <a:pt x="1757" y="2374"/>
                  </a:lnTo>
                  <a:lnTo>
                    <a:pt x="1774" y="2377"/>
                  </a:lnTo>
                  <a:lnTo>
                    <a:pt x="1791" y="2379"/>
                  </a:lnTo>
                  <a:lnTo>
                    <a:pt x="1809" y="2381"/>
                  </a:lnTo>
                  <a:lnTo>
                    <a:pt x="1827" y="2383"/>
                  </a:lnTo>
                  <a:lnTo>
                    <a:pt x="1847" y="2385"/>
                  </a:lnTo>
                  <a:lnTo>
                    <a:pt x="1866" y="2386"/>
                  </a:lnTo>
                  <a:lnTo>
                    <a:pt x="1885" y="2386"/>
                  </a:lnTo>
                  <a:lnTo>
                    <a:pt x="1905" y="2386"/>
                  </a:lnTo>
                  <a:lnTo>
                    <a:pt x="1922" y="2386"/>
                  </a:lnTo>
                  <a:lnTo>
                    <a:pt x="1939" y="2385"/>
                  </a:lnTo>
                  <a:lnTo>
                    <a:pt x="1957" y="2384"/>
                  </a:lnTo>
                  <a:lnTo>
                    <a:pt x="1975" y="2382"/>
                  </a:lnTo>
                  <a:lnTo>
                    <a:pt x="1992" y="2380"/>
                  </a:lnTo>
                  <a:lnTo>
                    <a:pt x="2010" y="2377"/>
                  </a:lnTo>
                  <a:lnTo>
                    <a:pt x="2045" y="2370"/>
                  </a:lnTo>
                  <a:lnTo>
                    <a:pt x="2063" y="2366"/>
                  </a:lnTo>
                  <a:lnTo>
                    <a:pt x="2081" y="2362"/>
                  </a:lnTo>
                  <a:lnTo>
                    <a:pt x="2098" y="2357"/>
                  </a:lnTo>
                  <a:lnTo>
                    <a:pt x="2116" y="2352"/>
                  </a:lnTo>
                  <a:lnTo>
                    <a:pt x="2133" y="2346"/>
                  </a:lnTo>
                  <a:lnTo>
                    <a:pt x="2150" y="2340"/>
                  </a:lnTo>
                  <a:lnTo>
                    <a:pt x="2183" y="2328"/>
                  </a:lnTo>
                  <a:lnTo>
                    <a:pt x="2200" y="2321"/>
                  </a:lnTo>
                  <a:lnTo>
                    <a:pt x="2215" y="2314"/>
                  </a:lnTo>
                  <a:lnTo>
                    <a:pt x="2246" y="2300"/>
                  </a:lnTo>
                  <a:lnTo>
                    <a:pt x="2261" y="2292"/>
                  </a:lnTo>
                  <a:lnTo>
                    <a:pt x="2275" y="2285"/>
                  </a:lnTo>
                  <a:lnTo>
                    <a:pt x="2302" y="2269"/>
                  </a:lnTo>
                  <a:lnTo>
                    <a:pt x="2315" y="2261"/>
                  </a:lnTo>
                  <a:lnTo>
                    <a:pt x="2327" y="2253"/>
                  </a:lnTo>
                  <a:lnTo>
                    <a:pt x="2339" y="2244"/>
                  </a:lnTo>
                  <a:lnTo>
                    <a:pt x="2350" y="2236"/>
                  </a:lnTo>
                  <a:lnTo>
                    <a:pt x="2360" y="2228"/>
                  </a:lnTo>
                  <a:lnTo>
                    <a:pt x="2370" y="2219"/>
                  </a:lnTo>
                  <a:lnTo>
                    <a:pt x="2378" y="2211"/>
                  </a:lnTo>
                  <a:lnTo>
                    <a:pt x="2386" y="2203"/>
                  </a:lnTo>
                  <a:lnTo>
                    <a:pt x="2381" y="2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840163" y="4584700"/>
              <a:ext cx="4511675" cy="652463"/>
            </a:xfrm>
            <a:custGeom>
              <a:avLst/>
              <a:gdLst>
                <a:gd name="T0" fmla="*/ 2826 w 2842"/>
                <a:gd name="T1" fmla="*/ 2 h 411"/>
                <a:gd name="T2" fmla="*/ 2840 w 2842"/>
                <a:gd name="T3" fmla="*/ 16 h 411"/>
                <a:gd name="T4" fmla="*/ 2842 w 2842"/>
                <a:gd name="T5" fmla="*/ 32 h 411"/>
                <a:gd name="T6" fmla="*/ 2835 w 2842"/>
                <a:gd name="T7" fmla="*/ 45 h 411"/>
                <a:gd name="T8" fmla="*/ 2821 w 2842"/>
                <a:gd name="T9" fmla="*/ 52 h 411"/>
                <a:gd name="T10" fmla="*/ 2806 w 2842"/>
                <a:gd name="T11" fmla="*/ 51 h 411"/>
                <a:gd name="T12" fmla="*/ 2791 w 2842"/>
                <a:gd name="T13" fmla="*/ 37 h 411"/>
                <a:gd name="T14" fmla="*/ 2790 w 2842"/>
                <a:gd name="T15" fmla="*/ 21 h 411"/>
                <a:gd name="T16" fmla="*/ 2797 w 2842"/>
                <a:gd name="T17" fmla="*/ 8 h 411"/>
                <a:gd name="T18" fmla="*/ 2811 w 2842"/>
                <a:gd name="T19" fmla="*/ 1 h 411"/>
                <a:gd name="T20" fmla="*/ 234 w 2842"/>
                <a:gd name="T21" fmla="*/ 23 h 411"/>
                <a:gd name="T22" fmla="*/ 47 w 2842"/>
                <a:gd name="T23" fmla="*/ 233 h 411"/>
                <a:gd name="T24" fmla="*/ 47 w 2842"/>
                <a:gd name="T25" fmla="*/ 23 h 411"/>
                <a:gd name="T26" fmla="*/ 576 w 2842"/>
                <a:gd name="T27" fmla="*/ 23 h 411"/>
                <a:gd name="T28" fmla="*/ 482 w 2842"/>
                <a:gd name="T29" fmla="*/ 411 h 411"/>
                <a:gd name="T30" fmla="*/ 506 w 2842"/>
                <a:gd name="T31" fmla="*/ 200 h 411"/>
                <a:gd name="T32" fmla="*/ 913 w 2842"/>
                <a:gd name="T33" fmla="*/ 411 h 411"/>
                <a:gd name="T34" fmla="*/ 885 w 2842"/>
                <a:gd name="T35" fmla="*/ 364 h 411"/>
                <a:gd name="T36" fmla="*/ 1206 w 2842"/>
                <a:gd name="T37" fmla="*/ 411 h 411"/>
                <a:gd name="T38" fmla="*/ 1633 w 2842"/>
                <a:gd name="T39" fmla="*/ 23 h 411"/>
                <a:gd name="T40" fmla="*/ 1430 w 2842"/>
                <a:gd name="T41" fmla="*/ 411 h 411"/>
                <a:gd name="T42" fmla="*/ 1589 w 2842"/>
                <a:gd name="T43" fmla="*/ 340 h 411"/>
                <a:gd name="T44" fmla="*/ 1994 w 2842"/>
                <a:gd name="T45" fmla="*/ 411 h 411"/>
                <a:gd name="T46" fmla="*/ 1814 w 2842"/>
                <a:gd name="T47" fmla="*/ 411 h 411"/>
                <a:gd name="T48" fmla="*/ 1984 w 2842"/>
                <a:gd name="T49" fmla="*/ 23 h 411"/>
                <a:gd name="T50" fmla="*/ 2307 w 2842"/>
                <a:gd name="T51" fmla="*/ 64 h 411"/>
                <a:gd name="T52" fmla="*/ 2440 w 2842"/>
                <a:gd name="T53" fmla="*/ 411 h 411"/>
                <a:gd name="T54" fmla="*/ 2223 w 2842"/>
                <a:gd name="T55" fmla="*/ 411 h 411"/>
                <a:gd name="T56" fmla="*/ 2749 w 2842"/>
                <a:gd name="T57" fmla="*/ 258 h 411"/>
                <a:gd name="T58" fmla="*/ 2733 w 2842"/>
                <a:gd name="T59" fmla="*/ 23 h 411"/>
                <a:gd name="T60" fmla="*/ 2645 w 2842"/>
                <a:gd name="T61" fmla="*/ 298 h 411"/>
                <a:gd name="T62" fmla="*/ 2223 w 2842"/>
                <a:gd name="T63" fmla="*/ 26 h 411"/>
                <a:gd name="T64" fmla="*/ 2218 w 2842"/>
                <a:gd name="T65" fmla="*/ 41 h 411"/>
                <a:gd name="T66" fmla="*/ 2204 w 2842"/>
                <a:gd name="T67" fmla="*/ 52 h 411"/>
                <a:gd name="T68" fmla="*/ 2188 w 2842"/>
                <a:gd name="T69" fmla="*/ 52 h 411"/>
                <a:gd name="T70" fmla="*/ 2174 w 2842"/>
                <a:gd name="T71" fmla="*/ 41 h 411"/>
                <a:gd name="T72" fmla="*/ 2170 w 2842"/>
                <a:gd name="T73" fmla="*/ 26 h 411"/>
                <a:gd name="T74" fmla="*/ 2174 w 2842"/>
                <a:gd name="T75" fmla="*/ 12 h 411"/>
                <a:gd name="T76" fmla="*/ 2188 w 2842"/>
                <a:gd name="T77" fmla="*/ 1 h 411"/>
                <a:gd name="T78" fmla="*/ 2204 w 2842"/>
                <a:gd name="T79" fmla="*/ 1 h 411"/>
                <a:gd name="T80" fmla="*/ 2218 w 2842"/>
                <a:gd name="T81" fmla="*/ 12 h 411"/>
                <a:gd name="T82" fmla="*/ 2223 w 2842"/>
                <a:gd name="T83" fmla="*/ 26 h 411"/>
                <a:gd name="T84" fmla="*/ 2432 w 2842"/>
                <a:gd name="T85" fmla="*/ 2 h 411"/>
                <a:gd name="T86" fmla="*/ 2446 w 2842"/>
                <a:gd name="T87" fmla="*/ 16 h 411"/>
                <a:gd name="T88" fmla="*/ 2448 w 2842"/>
                <a:gd name="T89" fmla="*/ 32 h 411"/>
                <a:gd name="T90" fmla="*/ 2441 w 2842"/>
                <a:gd name="T91" fmla="*/ 45 h 411"/>
                <a:gd name="T92" fmla="*/ 2427 w 2842"/>
                <a:gd name="T93" fmla="*/ 52 h 411"/>
                <a:gd name="T94" fmla="*/ 2412 w 2842"/>
                <a:gd name="T95" fmla="*/ 51 h 411"/>
                <a:gd name="T96" fmla="*/ 2398 w 2842"/>
                <a:gd name="T97" fmla="*/ 37 h 411"/>
                <a:gd name="T98" fmla="*/ 2396 w 2842"/>
                <a:gd name="T99" fmla="*/ 21 h 411"/>
                <a:gd name="T100" fmla="*/ 2403 w 2842"/>
                <a:gd name="T101" fmla="*/ 8 h 411"/>
                <a:gd name="T102" fmla="*/ 2417 w 2842"/>
                <a:gd name="T103" fmla="*/ 1 h 411"/>
                <a:gd name="T104" fmla="*/ 2615 w 2842"/>
                <a:gd name="T105" fmla="*/ 34 h 411"/>
                <a:gd name="T106" fmla="*/ 2605 w 2842"/>
                <a:gd name="T107" fmla="*/ 48 h 411"/>
                <a:gd name="T108" fmla="*/ 2590 w 2842"/>
                <a:gd name="T109" fmla="*/ 53 h 411"/>
                <a:gd name="T110" fmla="*/ 2575 w 2842"/>
                <a:gd name="T111" fmla="*/ 48 h 411"/>
                <a:gd name="T112" fmla="*/ 2565 w 2842"/>
                <a:gd name="T113" fmla="*/ 34 h 411"/>
                <a:gd name="T114" fmla="*/ 2565 w 2842"/>
                <a:gd name="T115" fmla="*/ 19 h 411"/>
                <a:gd name="T116" fmla="*/ 2575 w 2842"/>
                <a:gd name="T117" fmla="*/ 4 h 411"/>
                <a:gd name="T118" fmla="*/ 2590 w 2842"/>
                <a:gd name="T119" fmla="*/ 0 h 411"/>
                <a:gd name="T120" fmla="*/ 2605 w 2842"/>
                <a:gd name="T121" fmla="*/ 4 h 411"/>
                <a:gd name="T122" fmla="*/ 2615 w 2842"/>
                <a:gd name="T123" fmla="*/ 1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411">
                  <a:moveTo>
                    <a:pt x="2816" y="0"/>
                  </a:moveTo>
                  <a:lnTo>
                    <a:pt x="2821" y="1"/>
                  </a:lnTo>
                  <a:lnTo>
                    <a:pt x="2824" y="1"/>
                  </a:lnTo>
                  <a:lnTo>
                    <a:pt x="2826" y="2"/>
                  </a:lnTo>
                  <a:lnTo>
                    <a:pt x="2831" y="4"/>
                  </a:lnTo>
                  <a:lnTo>
                    <a:pt x="2835" y="8"/>
                  </a:lnTo>
                  <a:lnTo>
                    <a:pt x="2838" y="12"/>
                  </a:lnTo>
                  <a:lnTo>
                    <a:pt x="2840" y="16"/>
                  </a:lnTo>
                  <a:lnTo>
                    <a:pt x="2841" y="19"/>
                  </a:lnTo>
                  <a:lnTo>
                    <a:pt x="2842" y="21"/>
                  </a:lnTo>
                  <a:lnTo>
                    <a:pt x="2842" y="26"/>
                  </a:lnTo>
                  <a:lnTo>
                    <a:pt x="2842" y="32"/>
                  </a:lnTo>
                  <a:lnTo>
                    <a:pt x="2841" y="34"/>
                  </a:lnTo>
                  <a:lnTo>
                    <a:pt x="2840" y="37"/>
                  </a:lnTo>
                  <a:lnTo>
                    <a:pt x="2838" y="41"/>
                  </a:lnTo>
                  <a:lnTo>
                    <a:pt x="2835" y="45"/>
                  </a:lnTo>
                  <a:lnTo>
                    <a:pt x="2831" y="48"/>
                  </a:lnTo>
                  <a:lnTo>
                    <a:pt x="2826" y="51"/>
                  </a:lnTo>
                  <a:lnTo>
                    <a:pt x="2824" y="52"/>
                  </a:lnTo>
                  <a:lnTo>
                    <a:pt x="2821" y="52"/>
                  </a:lnTo>
                  <a:lnTo>
                    <a:pt x="2816" y="53"/>
                  </a:lnTo>
                  <a:lnTo>
                    <a:pt x="2811" y="52"/>
                  </a:lnTo>
                  <a:lnTo>
                    <a:pt x="2808" y="52"/>
                  </a:lnTo>
                  <a:lnTo>
                    <a:pt x="2806" y="51"/>
                  </a:lnTo>
                  <a:lnTo>
                    <a:pt x="2801" y="48"/>
                  </a:lnTo>
                  <a:lnTo>
                    <a:pt x="2797" y="45"/>
                  </a:lnTo>
                  <a:lnTo>
                    <a:pt x="2794" y="41"/>
                  </a:lnTo>
                  <a:lnTo>
                    <a:pt x="2791" y="37"/>
                  </a:lnTo>
                  <a:lnTo>
                    <a:pt x="2791" y="34"/>
                  </a:lnTo>
                  <a:lnTo>
                    <a:pt x="2790" y="32"/>
                  </a:lnTo>
                  <a:lnTo>
                    <a:pt x="2789" y="26"/>
                  </a:lnTo>
                  <a:lnTo>
                    <a:pt x="2790" y="21"/>
                  </a:lnTo>
                  <a:lnTo>
                    <a:pt x="2791" y="19"/>
                  </a:lnTo>
                  <a:lnTo>
                    <a:pt x="2791" y="16"/>
                  </a:lnTo>
                  <a:lnTo>
                    <a:pt x="2794" y="12"/>
                  </a:lnTo>
                  <a:lnTo>
                    <a:pt x="2797" y="8"/>
                  </a:lnTo>
                  <a:lnTo>
                    <a:pt x="2801" y="4"/>
                  </a:lnTo>
                  <a:lnTo>
                    <a:pt x="2806" y="2"/>
                  </a:lnTo>
                  <a:lnTo>
                    <a:pt x="2808" y="1"/>
                  </a:lnTo>
                  <a:lnTo>
                    <a:pt x="2811" y="1"/>
                  </a:lnTo>
                  <a:lnTo>
                    <a:pt x="2816" y="0"/>
                  </a:lnTo>
                  <a:close/>
                  <a:moveTo>
                    <a:pt x="188" y="190"/>
                  </a:moveTo>
                  <a:lnTo>
                    <a:pt x="188" y="23"/>
                  </a:lnTo>
                  <a:lnTo>
                    <a:pt x="234" y="23"/>
                  </a:lnTo>
                  <a:lnTo>
                    <a:pt x="234" y="411"/>
                  </a:lnTo>
                  <a:lnTo>
                    <a:pt x="188" y="411"/>
                  </a:lnTo>
                  <a:lnTo>
                    <a:pt x="188" y="233"/>
                  </a:lnTo>
                  <a:lnTo>
                    <a:pt x="47" y="233"/>
                  </a:lnTo>
                  <a:lnTo>
                    <a:pt x="47" y="411"/>
                  </a:lnTo>
                  <a:lnTo>
                    <a:pt x="0" y="411"/>
                  </a:lnTo>
                  <a:lnTo>
                    <a:pt x="0" y="23"/>
                  </a:lnTo>
                  <a:lnTo>
                    <a:pt x="47" y="23"/>
                  </a:lnTo>
                  <a:lnTo>
                    <a:pt x="47" y="190"/>
                  </a:lnTo>
                  <a:lnTo>
                    <a:pt x="188" y="190"/>
                  </a:lnTo>
                  <a:close/>
                  <a:moveTo>
                    <a:pt x="506" y="200"/>
                  </a:moveTo>
                  <a:lnTo>
                    <a:pt x="576" y="23"/>
                  </a:lnTo>
                  <a:lnTo>
                    <a:pt x="621" y="23"/>
                  </a:lnTo>
                  <a:lnTo>
                    <a:pt x="529" y="243"/>
                  </a:lnTo>
                  <a:lnTo>
                    <a:pt x="529" y="411"/>
                  </a:lnTo>
                  <a:lnTo>
                    <a:pt x="482" y="411"/>
                  </a:lnTo>
                  <a:lnTo>
                    <a:pt x="482" y="243"/>
                  </a:lnTo>
                  <a:lnTo>
                    <a:pt x="381" y="23"/>
                  </a:lnTo>
                  <a:lnTo>
                    <a:pt x="429" y="23"/>
                  </a:lnTo>
                  <a:lnTo>
                    <a:pt x="506" y="200"/>
                  </a:lnTo>
                  <a:close/>
                  <a:moveTo>
                    <a:pt x="885" y="364"/>
                  </a:moveTo>
                  <a:lnTo>
                    <a:pt x="964" y="23"/>
                  </a:lnTo>
                  <a:lnTo>
                    <a:pt x="1009" y="23"/>
                  </a:lnTo>
                  <a:lnTo>
                    <a:pt x="913" y="411"/>
                  </a:lnTo>
                  <a:lnTo>
                    <a:pt x="853" y="411"/>
                  </a:lnTo>
                  <a:lnTo>
                    <a:pt x="752" y="23"/>
                  </a:lnTo>
                  <a:lnTo>
                    <a:pt x="798" y="23"/>
                  </a:lnTo>
                  <a:lnTo>
                    <a:pt x="885" y="364"/>
                  </a:lnTo>
                  <a:close/>
                  <a:moveTo>
                    <a:pt x="1160" y="411"/>
                  </a:moveTo>
                  <a:lnTo>
                    <a:pt x="1160" y="23"/>
                  </a:lnTo>
                  <a:lnTo>
                    <a:pt x="1206" y="23"/>
                  </a:lnTo>
                  <a:lnTo>
                    <a:pt x="1206" y="411"/>
                  </a:lnTo>
                  <a:lnTo>
                    <a:pt x="1160" y="411"/>
                  </a:lnTo>
                  <a:close/>
                  <a:moveTo>
                    <a:pt x="1589" y="340"/>
                  </a:moveTo>
                  <a:lnTo>
                    <a:pt x="1589" y="23"/>
                  </a:lnTo>
                  <a:lnTo>
                    <a:pt x="1633" y="23"/>
                  </a:lnTo>
                  <a:lnTo>
                    <a:pt x="1633" y="411"/>
                  </a:lnTo>
                  <a:lnTo>
                    <a:pt x="1577" y="411"/>
                  </a:lnTo>
                  <a:lnTo>
                    <a:pt x="1430" y="89"/>
                  </a:lnTo>
                  <a:lnTo>
                    <a:pt x="1430" y="411"/>
                  </a:lnTo>
                  <a:lnTo>
                    <a:pt x="1386" y="411"/>
                  </a:lnTo>
                  <a:lnTo>
                    <a:pt x="1386" y="23"/>
                  </a:lnTo>
                  <a:lnTo>
                    <a:pt x="1444" y="23"/>
                  </a:lnTo>
                  <a:lnTo>
                    <a:pt x="1589" y="340"/>
                  </a:lnTo>
                  <a:close/>
                  <a:moveTo>
                    <a:pt x="2035" y="23"/>
                  </a:moveTo>
                  <a:lnTo>
                    <a:pt x="1921" y="194"/>
                  </a:lnTo>
                  <a:lnTo>
                    <a:pt x="2047" y="411"/>
                  </a:lnTo>
                  <a:lnTo>
                    <a:pt x="1994" y="411"/>
                  </a:lnTo>
                  <a:lnTo>
                    <a:pt x="1890" y="229"/>
                  </a:lnTo>
                  <a:lnTo>
                    <a:pt x="1861" y="275"/>
                  </a:lnTo>
                  <a:lnTo>
                    <a:pt x="1861" y="411"/>
                  </a:lnTo>
                  <a:lnTo>
                    <a:pt x="1814" y="411"/>
                  </a:lnTo>
                  <a:lnTo>
                    <a:pt x="1814" y="23"/>
                  </a:lnTo>
                  <a:lnTo>
                    <a:pt x="1861" y="23"/>
                  </a:lnTo>
                  <a:lnTo>
                    <a:pt x="1861" y="212"/>
                  </a:lnTo>
                  <a:lnTo>
                    <a:pt x="1984" y="23"/>
                  </a:lnTo>
                  <a:lnTo>
                    <a:pt x="2035" y="23"/>
                  </a:lnTo>
                  <a:close/>
                  <a:moveTo>
                    <a:pt x="2260" y="258"/>
                  </a:moveTo>
                  <a:lnTo>
                    <a:pt x="2355" y="258"/>
                  </a:lnTo>
                  <a:lnTo>
                    <a:pt x="2307" y="64"/>
                  </a:lnTo>
                  <a:lnTo>
                    <a:pt x="2260" y="258"/>
                  </a:lnTo>
                  <a:close/>
                  <a:moveTo>
                    <a:pt x="2279" y="23"/>
                  </a:moveTo>
                  <a:lnTo>
                    <a:pt x="2339" y="23"/>
                  </a:lnTo>
                  <a:lnTo>
                    <a:pt x="2440" y="411"/>
                  </a:lnTo>
                  <a:lnTo>
                    <a:pt x="2393" y="411"/>
                  </a:lnTo>
                  <a:lnTo>
                    <a:pt x="2365" y="298"/>
                  </a:lnTo>
                  <a:lnTo>
                    <a:pt x="2251" y="298"/>
                  </a:lnTo>
                  <a:lnTo>
                    <a:pt x="2223" y="411"/>
                  </a:lnTo>
                  <a:lnTo>
                    <a:pt x="2179" y="411"/>
                  </a:lnTo>
                  <a:lnTo>
                    <a:pt x="2279" y="23"/>
                  </a:lnTo>
                  <a:close/>
                  <a:moveTo>
                    <a:pt x="2654" y="258"/>
                  </a:moveTo>
                  <a:lnTo>
                    <a:pt x="2749" y="258"/>
                  </a:lnTo>
                  <a:lnTo>
                    <a:pt x="2701" y="64"/>
                  </a:lnTo>
                  <a:lnTo>
                    <a:pt x="2654" y="258"/>
                  </a:lnTo>
                  <a:close/>
                  <a:moveTo>
                    <a:pt x="2673" y="23"/>
                  </a:moveTo>
                  <a:lnTo>
                    <a:pt x="2733" y="23"/>
                  </a:lnTo>
                  <a:lnTo>
                    <a:pt x="2834" y="411"/>
                  </a:lnTo>
                  <a:lnTo>
                    <a:pt x="2787" y="411"/>
                  </a:lnTo>
                  <a:lnTo>
                    <a:pt x="2759" y="298"/>
                  </a:lnTo>
                  <a:lnTo>
                    <a:pt x="2645" y="298"/>
                  </a:lnTo>
                  <a:lnTo>
                    <a:pt x="2617" y="411"/>
                  </a:lnTo>
                  <a:lnTo>
                    <a:pt x="2572" y="411"/>
                  </a:lnTo>
                  <a:lnTo>
                    <a:pt x="2673" y="23"/>
                  </a:lnTo>
                  <a:close/>
                  <a:moveTo>
                    <a:pt x="2223" y="26"/>
                  </a:moveTo>
                  <a:lnTo>
                    <a:pt x="2222" y="32"/>
                  </a:lnTo>
                  <a:lnTo>
                    <a:pt x="2222" y="34"/>
                  </a:lnTo>
                  <a:lnTo>
                    <a:pt x="2221" y="37"/>
                  </a:lnTo>
                  <a:lnTo>
                    <a:pt x="2218" y="41"/>
                  </a:lnTo>
                  <a:lnTo>
                    <a:pt x="2215" y="45"/>
                  </a:lnTo>
                  <a:lnTo>
                    <a:pt x="2211" y="48"/>
                  </a:lnTo>
                  <a:lnTo>
                    <a:pt x="2207" y="51"/>
                  </a:lnTo>
                  <a:lnTo>
                    <a:pt x="2204" y="52"/>
                  </a:lnTo>
                  <a:lnTo>
                    <a:pt x="2202" y="52"/>
                  </a:lnTo>
                  <a:lnTo>
                    <a:pt x="2196" y="53"/>
                  </a:lnTo>
                  <a:lnTo>
                    <a:pt x="2191" y="52"/>
                  </a:lnTo>
                  <a:lnTo>
                    <a:pt x="2188" y="52"/>
                  </a:lnTo>
                  <a:lnTo>
                    <a:pt x="2186" y="51"/>
                  </a:lnTo>
                  <a:lnTo>
                    <a:pt x="2182" y="48"/>
                  </a:lnTo>
                  <a:lnTo>
                    <a:pt x="2178" y="45"/>
                  </a:lnTo>
                  <a:lnTo>
                    <a:pt x="2174" y="41"/>
                  </a:lnTo>
                  <a:lnTo>
                    <a:pt x="2172" y="37"/>
                  </a:lnTo>
                  <a:lnTo>
                    <a:pt x="2171" y="34"/>
                  </a:lnTo>
                  <a:lnTo>
                    <a:pt x="2170" y="32"/>
                  </a:lnTo>
                  <a:lnTo>
                    <a:pt x="2170" y="26"/>
                  </a:lnTo>
                  <a:lnTo>
                    <a:pt x="2170" y="21"/>
                  </a:lnTo>
                  <a:lnTo>
                    <a:pt x="2171" y="19"/>
                  </a:lnTo>
                  <a:lnTo>
                    <a:pt x="2172" y="16"/>
                  </a:lnTo>
                  <a:lnTo>
                    <a:pt x="2174" y="12"/>
                  </a:lnTo>
                  <a:lnTo>
                    <a:pt x="2178" y="8"/>
                  </a:lnTo>
                  <a:lnTo>
                    <a:pt x="2182" y="4"/>
                  </a:lnTo>
                  <a:lnTo>
                    <a:pt x="2186" y="2"/>
                  </a:lnTo>
                  <a:lnTo>
                    <a:pt x="2188" y="1"/>
                  </a:lnTo>
                  <a:lnTo>
                    <a:pt x="2191" y="1"/>
                  </a:lnTo>
                  <a:lnTo>
                    <a:pt x="2196" y="0"/>
                  </a:lnTo>
                  <a:lnTo>
                    <a:pt x="2202" y="1"/>
                  </a:lnTo>
                  <a:lnTo>
                    <a:pt x="2204" y="1"/>
                  </a:lnTo>
                  <a:lnTo>
                    <a:pt x="2207" y="2"/>
                  </a:lnTo>
                  <a:lnTo>
                    <a:pt x="2211" y="4"/>
                  </a:lnTo>
                  <a:lnTo>
                    <a:pt x="2215" y="8"/>
                  </a:lnTo>
                  <a:lnTo>
                    <a:pt x="2218" y="12"/>
                  </a:lnTo>
                  <a:lnTo>
                    <a:pt x="2221" y="16"/>
                  </a:lnTo>
                  <a:lnTo>
                    <a:pt x="2222" y="19"/>
                  </a:lnTo>
                  <a:lnTo>
                    <a:pt x="2222" y="21"/>
                  </a:lnTo>
                  <a:lnTo>
                    <a:pt x="2223" y="26"/>
                  </a:lnTo>
                  <a:close/>
                  <a:moveTo>
                    <a:pt x="2422" y="0"/>
                  </a:moveTo>
                  <a:lnTo>
                    <a:pt x="2427" y="1"/>
                  </a:lnTo>
                  <a:lnTo>
                    <a:pt x="2430" y="1"/>
                  </a:lnTo>
                  <a:lnTo>
                    <a:pt x="2432" y="2"/>
                  </a:lnTo>
                  <a:lnTo>
                    <a:pt x="2437" y="4"/>
                  </a:lnTo>
                  <a:lnTo>
                    <a:pt x="2441" y="8"/>
                  </a:lnTo>
                  <a:lnTo>
                    <a:pt x="2444" y="12"/>
                  </a:lnTo>
                  <a:lnTo>
                    <a:pt x="2446" y="16"/>
                  </a:lnTo>
                  <a:lnTo>
                    <a:pt x="2447" y="19"/>
                  </a:lnTo>
                  <a:lnTo>
                    <a:pt x="2448" y="21"/>
                  </a:lnTo>
                  <a:lnTo>
                    <a:pt x="2448" y="26"/>
                  </a:lnTo>
                  <a:lnTo>
                    <a:pt x="2448" y="32"/>
                  </a:lnTo>
                  <a:lnTo>
                    <a:pt x="2447" y="34"/>
                  </a:lnTo>
                  <a:lnTo>
                    <a:pt x="2446" y="37"/>
                  </a:lnTo>
                  <a:lnTo>
                    <a:pt x="2444" y="41"/>
                  </a:lnTo>
                  <a:lnTo>
                    <a:pt x="2441" y="45"/>
                  </a:lnTo>
                  <a:lnTo>
                    <a:pt x="2437" y="48"/>
                  </a:lnTo>
                  <a:lnTo>
                    <a:pt x="2432" y="51"/>
                  </a:lnTo>
                  <a:lnTo>
                    <a:pt x="2430" y="52"/>
                  </a:lnTo>
                  <a:lnTo>
                    <a:pt x="2427" y="52"/>
                  </a:lnTo>
                  <a:lnTo>
                    <a:pt x="2422" y="53"/>
                  </a:lnTo>
                  <a:lnTo>
                    <a:pt x="2417" y="52"/>
                  </a:lnTo>
                  <a:lnTo>
                    <a:pt x="2414" y="52"/>
                  </a:lnTo>
                  <a:lnTo>
                    <a:pt x="2412" y="51"/>
                  </a:lnTo>
                  <a:lnTo>
                    <a:pt x="2407" y="48"/>
                  </a:lnTo>
                  <a:lnTo>
                    <a:pt x="2403" y="45"/>
                  </a:lnTo>
                  <a:lnTo>
                    <a:pt x="2400" y="41"/>
                  </a:lnTo>
                  <a:lnTo>
                    <a:pt x="2398" y="37"/>
                  </a:lnTo>
                  <a:lnTo>
                    <a:pt x="2397" y="34"/>
                  </a:lnTo>
                  <a:lnTo>
                    <a:pt x="2396" y="32"/>
                  </a:lnTo>
                  <a:lnTo>
                    <a:pt x="2396" y="26"/>
                  </a:lnTo>
                  <a:lnTo>
                    <a:pt x="2396" y="21"/>
                  </a:lnTo>
                  <a:lnTo>
                    <a:pt x="2397" y="19"/>
                  </a:lnTo>
                  <a:lnTo>
                    <a:pt x="2398" y="16"/>
                  </a:lnTo>
                  <a:lnTo>
                    <a:pt x="2400" y="12"/>
                  </a:lnTo>
                  <a:lnTo>
                    <a:pt x="2403" y="8"/>
                  </a:lnTo>
                  <a:lnTo>
                    <a:pt x="2407" y="4"/>
                  </a:lnTo>
                  <a:lnTo>
                    <a:pt x="2412" y="2"/>
                  </a:lnTo>
                  <a:lnTo>
                    <a:pt x="2414" y="1"/>
                  </a:lnTo>
                  <a:lnTo>
                    <a:pt x="2417" y="1"/>
                  </a:lnTo>
                  <a:lnTo>
                    <a:pt x="2422" y="0"/>
                  </a:lnTo>
                  <a:close/>
                  <a:moveTo>
                    <a:pt x="2617" y="26"/>
                  </a:moveTo>
                  <a:lnTo>
                    <a:pt x="2616" y="32"/>
                  </a:lnTo>
                  <a:lnTo>
                    <a:pt x="2615" y="34"/>
                  </a:lnTo>
                  <a:lnTo>
                    <a:pt x="2614" y="37"/>
                  </a:lnTo>
                  <a:lnTo>
                    <a:pt x="2612" y="41"/>
                  </a:lnTo>
                  <a:lnTo>
                    <a:pt x="2609" y="45"/>
                  </a:lnTo>
                  <a:lnTo>
                    <a:pt x="2605" y="48"/>
                  </a:lnTo>
                  <a:lnTo>
                    <a:pt x="2600" y="51"/>
                  </a:lnTo>
                  <a:lnTo>
                    <a:pt x="2598" y="52"/>
                  </a:lnTo>
                  <a:lnTo>
                    <a:pt x="2595" y="52"/>
                  </a:lnTo>
                  <a:lnTo>
                    <a:pt x="2590" y="53"/>
                  </a:lnTo>
                  <a:lnTo>
                    <a:pt x="2585" y="52"/>
                  </a:lnTo>
                  <a:lnTo>
                    <a:pt x="2582" y="52"/>
                  </a:lnTo>
                  <a:lnTo>
                    <a:pt x="2580" y="51"/>
                  </a:lnTo>
                  <a:lnTo>
                    <a:pt x="2575" y="48"/>
                  </a:lnTo>
                  <a:lnTo>
                    <a:pt x="2571" y="45"/>
                  </a:lnTo>
                  <a:lnTo>
                    <a:pt x="2568" y="41"/>
                  </a:lnTo>
                  <a:lnTo>
                    <a:pt x="2566" y="37"/>
                  </a:lnTo>
                  <a:lnTo>
                    <a:pt x="2565" y="34"/>
                  </a:lnTo>
                  <a:lnTo>
                    <a:pt x="2564" y="32"/>
                  </a:lnTo>
                  <a:lnTo>
                    <a:pt x="2564" y="26"/>
                  </a:lnTo>
                  <a:lnTo>
                    <a:pt x="2564" y="21"/>
                  </a:lnTo>
                  <a:lnTo>
                    <a:pt x="2565" y="19"/>
                  </a:lnTo>
                  <a:lnTo>
                    <a:pt x="2566" y="16"/>
                  </a:lnTo>
                  <a:lnTo>
                    <a:pt x="2568" y="12"/>
                  </a:lnTo>
                  <a:lnTo>
                    <a:pt x="2571" y="8"/>
                  </a:lnTo>
                  <a:lnTo>
                    <a:pt x="2575" y="4"/>
                  </a:lnTo>
                  <a:lnTo>
                    <a:pt x="2580" y="2"/>
                  </a:lnTo>
                  <a:lnTo>
                    <a:pt x="2582" y="1"/>
                  </a:lnTo>
                  <a:lnTo>
                    <a:pt x="2585" y="1"/>
                  </a:lnTo>
                  <a:lnTo>
                    <a:pt x="2590" y="0"/>
                  </a:lnTo>
                  <a:lnTo>
                    <a:pt x="2595" y="1"/>
                  </a:lnTo>
                  <a:lnTo>
                    <a:pt x="2598" y="1"/>
                  </a:lnTo>
                  <a:lnTo>
                    <a:pt x="2600" y="2"/>
                  </a:lnTo>
                  <a:lnTo>
                    <a:pt x="2605" y="4"/>
                  </a:lnTo>
                  <a:lnTo>
                    <a:pt x="2609" y="8"/>
                  </a:lnTo>
                  <a:lnTo>
                    <a:pt x="2612" y="12"/>
                  </a:lnTo>
                  <a:lnTo>
                    <a:pt x="2614" y="16"/>
                  </a:lnTo>
                  <a:lnTo>
                    <a:pt x="2615" y="19"/>
                  </a:lnTo>
                  <a:lnTo>
                    <a:pt x="2616" y="21"/>
                  </a:lnTo>
                  <a:lnTo>
                    <a:pt x="261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963FD567-B701-42C5-9FBE-CAC00FF64211}" type="datetime1">
              <a:rPr lang="fi-FI" smtClean="0"/>
              <a:t>7.1.2024</a:t>
            </a:fld>
            <a:endParaRPr lang="fi-FI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2" name="Kuva 4">
            <a:extLst>
              <a:ext uri="{FF2B5EF4-FFF2-40B4-BE49-F238E27FC236}">
                <a16:creationId xmlns:a16="http://schemas.microsoft.com/office/drawing/2014/main" id="{02051A49-7E0C-4B03-85C5-C7526033B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b="686"/>
          <a:stretch/>
        </p:blipFill>
        <p:spPr>
          <a:xfrm>
            <a:off x="9624392" y="0"/>
            <a:ext cx="2567608" cy="685799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14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4968627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496862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D6C-D45B-4129-9B04-53CC7EBCF5F9}" type="datetime1">
              <a:rPr lang="fi-FI" smtClean="0"/>
              <a:t>7.1.2024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9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048" y="548680"/>
            <a:ext cx="4968627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8048" y="1628775"/>
            <a:ext cx="496862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F0DAB637-BF39-4498-A86A-688DC920B0DB}" type="datetime1">
              <a:rPr lang="fi-FI" smtClean="0"/>
              <a:t>7.1.2024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817387" y="6093188"/>
            <a:ext cx="1679288" cy="360000"/>
            <a:chOff x="4219576" y="5775325"/>
            <a:chExt cx="3754438" cy="804863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165976" y="5775325"/>
              <a:ext cx="808038" cy="804863"/>
            </a:xfrm>
            <a:custGeom>
              <a:avLst/>
              <a:gdLst>
                <a:gd name="T0" fmla="*/ 502 w 509"/>
                <a:gd name="T1" fmla="*/ 468 h 507"/>
                <a:gd name="T2" fmla="*/ 487 w 509"/>
                <a:gd name="T3" fmla="*/ 472 h 507"/>
                <a:gd name="T4" fmla="*/ 477 w 509"/>
                <a:gd name="T5" fmla="*/ 473 h 507"/>
                <a:gd name="T6" fmla="*/ 465 w 509"/>
                <a:gd name="T7" fmla="*/ 472 h 507"/>
                <a:gd name="T8" fmla="*/ 459 w 509"/>
                <a:gd name="T9" fmla="*/ 470 h 507"/>
                <a:gd name="T10" fmla="*/ 449 w 509"/>
                <a:gd name="T11" fmla="*/ 465 h 507"/>
                <a:gd name="T12" fmla="*/ 441 w 509"/>
                <a:gd name="T13" fmla="*/ 460 h 507"/>
                <a:gd name="T14" fmla="*/ 434 w 509"/>
                <a:gd name="T15" fmla="*/ 452 h 507"/>
                <a:gd name="T16" fmla="*/ 425 w 509"/>
                <a:gd name="T17" fmla="*/ 439 h 507"/>
                <a:gd name="T18" fmla="*/ 416 w 509"/>
                <a:gd name="T19" fmla="*/ 421 h 507"/>
                <a:gd name="T20" fmla="*/ 397 w 509"/>
                <a:gd name="T21" fmla="*/ 371 h 507"/>
                <a:gd name="T22" fmla="*/ 374 w 509"/>
                <a:gd name="T23" fmla="*/ 301 h 507"/>
                <a:gd name="T24" fmla="*/ 366 w 509"/>
                <a:gd name="T25" fmla="*/ 280 h 507"/>
                <a:gd name="T26" fmla="*/ 356 w 509"/>
                <a:gd name="T27" fmla="*/ 262 h 507"/>
                <a:gd name="T28" fmla="*/ 349 w 509"/>
                <a:gd name="T29" fmla="*/ 251 h 507"/>
                <a:gd name="T30" fmla="*/ 340 w 509"/>
                <a:gd name="T31" fmla="*/ 242 h 507"/>
                <a:gd name="T32" fmla="*/ 326 w 509"/>
                <a:gd name="T33" fmla="*/ 232 h 507"/>
                <a:gd name="T34" fmla="*/ 309 w 509"/>
                <a:gd name="T35" fmla="*/ 226 h 507"/>
                <a:gd name="T36" fmla="*/ 289 w 509"/>
                <a:gd name="T37" fmla="*/ 223 h 507"/>
                <a:gd name="T38" fmla="*/ 269 w 509"/>
                <a:gd name="T39" fmla="*/ 223 h 507"/>
                <a:gd name="T40" fmla="*/ 250 w 509"/>
                <a:gd name="T41" fmla="*/ 226 h 507"/>
                <a:gd name="T42" fmla="*/ 232 w 509"/>
                <a:gd name="T43" fmla="*/ 231 h 507"/>
                <a:gd name="T44" fmla="*/ 215 w 509"/>
                <a:gd name="T45" fmla="*/ 238 h 507"/>
                <a:gd name="T46" fmla="*/ 193 w 509"/>
                <a:gd name="T47" fmla="*/ 250 h 507"/>
                <a:gd name="T48" fmla="*/ 181 w 509"/>
                <a:gd name="T49" fmla="*/ 258 h 507"/>
                <a:gd name="T50" fmla="*/ 168 w 509"/>
                <a:gd name="T51" fmla="*/ 271 h 507"/>
                <a:gd name="T52" fmla="*/ 164 w 509"/>
                <a:gd name="T53" fmla="*/ 276 h 507"/>
                <a:gd name="T54" fmla="*/ 171 w 509"/>
                <a:gd name="T55" fmla="*/ 0 h 507"/>
                <a:gd name="T56" fmla="*/ 92 w 509"/>
                <a:gd name="T57" fmla="*/ 482 h 507"/>
                <a:gd name="T58" fmla="*/ 166 w 509"/>
                <a:gd name="T59" fmla="*/ 278 h 507"/>
                <a:gd name="T60" fmla="*/ 177 w 509"/>
                <a:gd name="T61" fmla="*/ 270 h 507"/>
                <a:gd name="T62" fmla="*/ 192 w 509"/>
                <a:gd name="T63" fmla="*/ 262 h 507"/>
                <a:gd name="T64" fmla="*/ 209 w 509"/>
                <a:gd name="T65" fmla="*/ 257 h 507"/>
                <a:gd name="T66" fmla="*/ 225 w 509"/>
                <a:gd name="T67" fmla="*/ 256 h 507"/>
                <a:gd name="T68" fmla="*/ 236 w 509"/>
                <a:gd name="T69" fmla="*/ 258 h 507"/>
                <a:gd name="T70" fmla="*/ 245 w 509"/>
                <a:gd name="T71" fmla="*/ 261 h 507"/>
                <a:gd name="T72" fmla="*/ 254 w 509"/>
                <a:gd name="T73" fmla="*/ 265 h 507"/>
                <a:gd name="T74" fmla="*/ 261 w 509"/>
                <a:gd name="T75" fmla="*/ 272 h 507"/>
                <a:gd name="T76" fmla="*/ 267 w 509"/>
                <a:gd name="T77" fmla="*/ 280 h 507"/>
                <a:gd name="T78" fmla="*/ 272 w 509"/>
                <a:gd name="T79" fmla="*/ 292 h 507"/>
                <a:gd name="T80" fmla="*/ 276 w 509"/>
                <a:gd name="T81" fmla="*/ 306 h 507"/>
                <a:gd name="T82" fmla="*/ 282 w 509"/>
                <a:gd name="T83" fmla="*/ 335 h 507"/>
                <a:gd name="T84" fmla="*/ 291 w 509"/>
                <a:gd name="T85" fmla="*/ 393 h 507"/>
                <a:gd name="T86" fmla="*/ 299 w 509"/>
                <a:gd name="T87" fmla="*/ 426 h 507"/>
                <a:gd name="T88" fmla="*/ 307 w 509"/>
                <a:gd name="T89" fmla="*/ 450 h 507"/>
                <a:gd name="T90" fmla="*/ 315 w 509"/>
                <a:gd name="T91" fmla="*/ 464 h 507"/>
                <a:gd name="T92" fmla="*/ 323 w 509"/>
                <a:gd name="T93" fmla="*/ 475 h 507"/>
                <a:gd name="T94" fmla="*/ 332 w 509"/>
                <a:gd name="T95" fmla="*/ 485 h 507"/>
                <a:gd name="T96" fmla="*/ 343 w 509"/>
                <a:gd name="T97" fmla="*/ 493 h 507"/>
                <a:gd name="T98" fmla="*/ 355 w 509"/>
                <a:gd name="T99" fmla="*/ 499 h 507"/>
                <a:gd name="T100" fmla="*/ 368 w 509"/>
                <a:gd name="T101" fmla="*/ 503 h 507"/>
                <a:gd name="T102" fmla="*/ 382 w 509"/>
                <a:gd name="T103" fmla="*/ 506 h 507"/>
                <a:gd name="T104" fmla="*/ 406 w 509"/>
                <a:gd name="T105" fmla="*/ 507 h 507"/>
                <a:gd name="T106" fmla="*/ 421 w 509"/>
                <a:gd name="T107" fmla="*/ 506 h 507"/>
                <a:gd name="T108" fmla="*/ 436 w 509"/>
                <a:gd name="T109" fmla="*/ 504 h 507"/>
                <a:gd name="T110" fmla="*/ 451 w 509"/>
                <a:gd name="T111" fmla="*/ 500 h 507"/>
                <a:gd name="T112" fmla="*/ 472 w 509"/>
                <a:gd name="T113" fmla="*/ 492 h 507"/>
                <a:gd name="T114" fmla="*/ 491 w 509"/>
                <a:gd name="T115" fmla="*/ 482 h 507"/>
                <a:gd name="T116" fmla="*/ 501 w 509"/>
                <a:gd name="T117" fmla="*/ 475 h 507"/>
                <a:gd name="T118" fmla="*/ 509 w 509"/>
                <a:gd name="T119" fmla="*/ 46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507">
                  <a:moveTo>
                    <a:pt x="507" y="465"/>
                  </a:moveTo>
                  <a:lnTo>
                    <a:pt x="502" y="468"/>
                  </a:lnTo>
                  <a:lnTo>
                    <a:pt x="495" y="470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7" y="473"/>
                  </a:lnTo>
                  <a:lnTo>
                    <a:pt x="471" y="472"/>
                  </a:lnTo>
                  <a:lnTo>
                    <a:pt x="465" y="472"/>
                  </a:lnTo>
                  <a:lnTo>
                    <a:pt x="462" y="471"/>
                  </a:lnTo>
                  <a:lnTo>
                    <a:pt x="459" y="470"/>
                  </a:lnTo>
                  <a:lnTo>
                    <a:pt x="454" y="468"/>
                  </a:lnTo>
                  <a:lnTo>
                    <a:pt x="449" y="465"/>
                  </a:lnTo>
                  <a:lnTo>
                    <a:pt x="444" y="462"/>
                  </a:lnTo>
                  <a:lnTo>
                    <a:pt x="441" y="460"/>
                  </a:lnTo>
                  <a:lnTo>
                    <a:pt x="439" y="457"/>
                  </a:lnTo>
                  <a:lnTo>
                    <a:pt x="434" y="452"/>
                  </a:lnTo>
                  <a:lnTo>
                    <a:pt x="429" y="446"/>
                  </a:lnTo>
                  <a:lnTo>
                    <a:pt x="425" y="439"/>
                  </a:lnTo>
                  <a:lnTo>
                    <a:pt x="420" y="430"/>
                  </a:lnTo>
                  <a:lnTo>
                    <a:pt x="416" y="421"/>
                  </a:lnTo>
                  <a:lnTo>
                    <a:pt x="407" y="398"/>
                  </a:lnTo>
                  <a:lnTo>
                    <a:pt x="397" y="371"/>
                  </a:lnTo>
                  <a:lnTo>
                    <a:pt x="382" y="325"/>
                  </a:lnTo>
                  <a:lnTo>
                    <a:pt x="374" y="301"/>
                  </a:lnTo>
                  <a:lnTo>
                    <a:pt x="370" y="290"/>
                  </a:lnTo>
                  <a:lnTo>
                    <a:pt x="366" y="280"/>
                  </a:lnTo>
                  <a:lnTo>
                    <a:pt x="361" y="271"/>
                  </a:lnTo>
                  <a:lnTo>
                    <a:pt x="356" y="262"/>
                  </a:lnTo>
                  <a:lnTo>
                    <a:pt x="351" y="255"/>
                  </a:lnTo>
                  <a:lnTo>
                    <a:pt x="349" y="251"/>
                  </a:lnTo>
                  <a:lnTo>
                    <a:pt x="346" y="248"/>
                  </a:lnTo>
                  <a:lnTo>
                    <a:pt x="340" y="242"/>
                  </a:lnTo>
                  <a:lnTo>
                    <a:pt x="333" y="237"/>
                  </a:lnTo>
                  <a:lnTo>
                    <a:pt x="326" y="232"/>
                  </a:lnTo>
                  <a:lnTo>
                    <a:pt x="318" y="229"/>
                  </a:lnTo>
                  <a:lnTo>
                    <a:pt x="309" y="226"/>
                  </a:lnTo>
                  <a:lnTo>
                    <a:pt x="300" y="224"/>
                  </a:lnTo>
                  <a:lnTo>
                    <a:pt x="289" y="223"/>
                  </a:lnTo>
                  <a:lnTo>
                    <a:pt x="278" y="223"/>
                  </a:lnTo>
                  <a:lnTo>
                    <a:pt x="269" y="223"/>
                  </a:lnTo>
                  <a:lnTo>
                    <a:pt x="259" y="224"/>
                  </a:lnTo>
                  <a:lnTo>
                    <a:pt x="250" y="226"/>
                  </a:lnTo>
                  <a:lnTo>
                    <a:pt x="241" y="228"/>
                  </a:lnTo>
                  <a:lnTo>
                    <a:pt x="232" y="231"/>
                  </a:lnTo>
                  <a:lnTo>
                    <a:pt x="223" y="234"/>
                  </a:lnTo>
                  <a:lnTo>
                    <a:pt x="215" y="238"/>
                  </a:lnTo>
                  <a:lnTo>
                    <a:pt x="207" y="241"/>
                  </a:lnTo>
                  <a:lnTo>
                    <a:pt x="193" y="250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1" y="267"/>
                  </a:lnTo>
                  <a:lnTo>
                    <a:pt x="168" y="271"/>
                  </a:lnTo>
                  <a:lnTo>
                    <a:pt x="165" y="275"/>
                  </a:lnTo>
                  <a:lnTo>
                    <a:pt x="164" y="276"/>
                  </a:lnTo>
                  <a:lnTo>
                    <a:pt x="261" y="0"/>
                  </a:lnTo>
                  <a:lnTo>
                    <a:pt x="171" y="0"/>
                  </a:lnTo>
                  <a:lnTo>
                    <a:pt x="0" y="482"/>
                  </a:lnTo>
                  <a:lnTo>
                    <a:pt x="92" y="482"/>
                  </a:lnTo>
                  <a:lnTo>
                    <a:pt x="162" y="283"/>
                  </a:lnTo>
                  <a:lnTo>
                    <a:pt x="166" y="278"/>
                  </a:lnTo>
                  <a:lnTo>
                    <a:pt x="171" y="274"/>
                  </a:lnTo>
                  <a:lnTo>
                    <a:pt x="177" y="270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200" y="259"/>
                  </a:lnTo>
                  <a:lnTo>
                    <a:pt x="209" y="257"/>
                  </a:lnTo>
                  <a:lnTo>
                    <a:pt x="218" y="256"/>
                  </a:lnTo>
                  <a:lnTo>
                    <a:pt x="225" y="256"/>
                  </a:lnTo>
                  <a:lnTo>
                    <a:pt x="230" y="257"/>
                  </a:lnTo>
                  <a:lnTo>
                    <a:pt x="236" y="258"/>
                  </a:lnTo>
                  <a:lnTo>
                    <a:pt x="241" y="259"/>
                  </a:lnTo>
                  <a:lnTo>
                    <a:pt x="245" y="261"/>
                  </a:lnTo>
                  <a:lnTo>
                    <a:pt x="250" y="263"/>
                  </a:lnTo>
                  <a:lnTo>
                    <a:pt x="254" y="265"/>
                  </a:lnTo>
                  <a:lnTo>
                    <a:pt x="257" y="268"/>
                  </a:lnTo>
                  <a:lnTo>
                    <a:pt x="261" y="272"/>
                  </a:lnTo>
                  <a:lnTo>
                    <a:pt x="264" y="276"/>
                  </a:lnTo>
                  <a:lnTo>
                    <a:pt x="267" y="280"/>
                  </a:lnTo>
                  <a:lnTo>
                    <a:pt x="269" y="286"/>
                  </a:lnTo>
                  <a:lnTo>
                    <a:pt x="272" y="292"/>
                  </a:lnTo>
                  <a:lnTo>
                    <a:pt x="274" y="298"/>
                  </a:lnTo>
                  <a:lnTo>
                    <a:pt x="276" y="306"/>
                  </a:lnTo>
                  <a:lnTo>
                    <a:pt x="278" y="314"/>
                  </a:lnTo>
                  <a:lnTo>
                    <a:pt x="282" y="335"/>
                  </a:lnTo>
                  <a:lnTo>
                    <a:pt x="286" y="356"/>
                  </a:lnTo>
                  <a:lnTo>
                    <a:pt x="291" y="393"/>
                  </a:lnTo>
                  <a:lnTo>
                    <a:pt x="295" y="410"/>
                  </a:lnTo>
                  <a:lnTo>
                    <a:pt x="299" y="426"/>
                  </a:lnTo>
                  <a:lnTo>
                    <a:pt x="304" y="442"/>
                  </a:lnTo>
                  <a:lnTo>
                    <a:pt x="307" y="450"/>
                  </a:lnTo>
                  <a:lnTo>
                    <a:pt x="311" y="457"/>
                  </a:lnTo>
                  <a:lnTo>
                    <a:pt x="315" y="464"/>
                  </a:lnTo>
                  <a:lnTo>
                    <a:pt x="319" y="470"/>
                  </a:lnTo>
                  <a:lnTo>
                    <a:pt x="323" y="475"/>
                  </a:lnTo>
                  <a:lnTo>
                    <a:pt x="328" y="480"/>
                  </a:lnTo>
                  <a:lnTo>
                    <a:pt x="332" y="485"/>
                  </a:lnTo>
                  <a:lnTo>
                    <a:pt x="338" y="489"/>
                  </a:lnTo>
                  <a:lnTo>
                    <a:pt x="343" y="493"/>
                  </a:lnTo>
                  <a:lnTo>
                    <a:pt x="349" y="496"/>
                  </a:lnTo>
                  <a:lnTo>
                    <a:pt x="355" y="499"/>
                  </a:lnTo>
                  <a:lnTo>
                    <a:pt x="361" y="501"/>
                  </a:lnTo>
                  <a:lnTo>
                    <a:pt x="368" y="503"/>
                  </a:lnTo>
                  <a:lnTo>
                    <a:pt x="375" y="504"/>
                  </a:lnTo>
                  <a:lnTo>
                    <a:pt x="382" y="506"/>
                  </a:lnTo>
                  <a:lnTo>
                    <a:pt x="390" y="506"/>
                  </a:lnTo>
                  <a:lnTo>
                    <a:pt x="406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8" y="505"/>
                  </a:lnTo>
                  <a:lnTo>
                    <a:pt x="436" y="504"/>
                  </a:lnTo>
                  <a:lnTo>
                    <a:pt x="444" y="502"/>
                  </a:lnTo>
                  <a:lnTo>
                    <a:pt x="451" y="500"/>
                  </a:lnTo>
                  <a:lnTo>
                    <a:pt x="465" y="495"/>
                  </a:lnTo>
                  <a:lnTo>
                    <a:pt x="472" y="492"/>
                  </a:lnTo>
                  <a:lnTo>
                    <a:pt x="479" y="489"/>
                  </a:lnTo>
                  <a:lnTo>
                    <a:pt x="491" y="482"/>
                  </a:lnTo>
                  <a:lnTo>
                    <a:pt x="496" y="479"/>
                  </a:lnTo>
                  <a:lnTo>
                    <a:pt x="501" y="475"/>
                  </a:lnTo>
                  <a:lnTo>
                    <a:pt x="505" y="472"/>
                  </a:lnTo>
                  <a:lnTo>
                    <a:pt x="509" y="468"/>
                  </a:lnTo>
                  <a:lnTo>
                    <a:pt x="507" y="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4219576" y="6142038"/>
              <a:ext cx="2752725" cy="398463"/>
            </a:xfrm>
            <a:custGeom>
              <a:avLst/>
              <a:gdLst>
                <a:gd name="T0" fmla="*/ 1727 w 1734"/>
                <a:gd name="T1" fmla="*/ 3 h 251"/>
                <a:gd name="T2" fmla="*/ 1734 w 1734"/>
                <a:gd name="T3" fmla="*/ 13 h 251"/>
                <a:gd name="T4" fmla="*/ 1731 w 1734"/>
                <a:gd name="T5" fmla="*/ 25 h 251"/>
                <a:gd name="T6" fmla="*/ 1721 w 1734"/>
                <a:gd name="T7" fmla="*/ 32 h 251"/>
                <a:gd name="T8" fmla="*/ 1709 w 1734"/>
                <a:gd name="T9" fmla="*/ 30 h 251"/>
                <a:gd name="T10" fmla="*/ 1702 w 1734"/>
                <a:gd name="T11" fmla="*/ 20 h 251"/>
                <a:gd name="T12" fmla="*/ 1705 w 1734"/>
                <a:gd name="T13" fmla="*/ 7 h 251"/>
                <a:gd name="T14" fmla="*/ 1715 w 1734"/>
                <a:gd name="T15" fmla="*/ 1 h 251"/>
                <a:gd name="T16" fmla="*/ 142 w 1734"/>
                <a:gd name="T17" fmla="*/ 15 h 251"/>
                <a:gd name="T18" fmla="*/ 28 w 1734"/>
                <a:gd name="T19" fmla="*/ 143 h 251"/>
                <a:gd name="T20" fmla="*/ 28 w 1734"/>
                <a:gd name="T21" fmla="*/ 15 h 251"/>
                <a:gd name="T22" fmla="*/ 352 w 1734"/>
                <a:gd name="T23" fmla="*/ 14 h 251"/>
                <a:gd name="T24" fmla="*/ 294 w 1734"/>
                <a:gd name="T25" fmla="*/ 251 h 251"/>
                <a:gd name="T26" fmla="*/ 309 w 1734"/>
                <a:gd name="T27" fmla="*/ 123 h 251"/>
                <a:gd name="T28" fmla="*/ 557 w 1734"/>
                <a:gd name="T29" fmla="*/ 251 h 251"/>
                <a:gd name="T30" fmla="*/ 541 w 1734"/>
                <a:gd name="T31" fmla="*/ 223 h 251"/>
                <a:gd name="T32" fmla="*/ 736 w 1734"/>
                <a:gd name="T33" fmla="*/ 251 h 251"/>
                <a:gd name="T34" fmla="*/ 997 w 1734"/>
                <a:gd name="T35" fmla="*/ 15 h 251"/>
                <a:gd name="T36" fmla="*/ 873 w 1734"/>
                <a:gd name="T37" fmla="*/ 251 h 251"/>
                <a:gd name="T38" fmla="*/ 970 w 1734"/>
                <a:gd name="T39" fmla="*/ 208 h 251"/>
                <a:gd name="T40" fmla="*/ 1217 w 1734"/>
                <a:gd name="T41" fmla="*/ 251 h 251"/>
                <a:gd name="T42" fmla="*/ 1107 w 1734"/>
                <a:gd name="T43" fmla="*/ 251 h 251"/>
                <a:gd name="T44" fmla="*/ 1211 w 1734"/>
                <a:gd name="T45" fmla="*/ 14 h 251"/>
                <a:gd name="T46" fmla="*/ 1408 w 1734"/>
                <a:gd name="T47" fmla="*/ 39 h 251"/>
                <a:gd name="T48" fmla="*/ 1488 w 1734"/>
                <a:gd name="T49" fmla="*/ 251 h 251"/>
                <a:gd name="T50" fmla="*/ 1356 w 1734"/>
                <a:gd name="T51" fmla="*/ 251 h 251"/>
                <a:gd name="T52" fmla="*/ 1677 w 1734"/>
                <a:gd name="T53" fmla="*/ 157 h 251"/>
                <a:gd name="T54" fmla="*/ 1668 w 1734"/>
                <a:gd name="T55" fmla="*/ 14 h 251"/>
                <a:gd name="T56" fmla="*/ 1614 w 1734"/>
                <a:gd name="T57" fmla="*/ 182 h 251"/>
                <a:gd name="T58" fmla="*/ 1356 w 1734"/>
                <a:gd name="T59" fmla="*/ 16 h 251"/>
                <a:gd name="T60" fmla="*/ 1351 w 1734"/>
                <a:gd name="T61" fmla="*/ 28 h 251"/>
                <a:gd name="T62" fmla="*/ 1340 w 1734"/>
                <a:gd name="T63" fmla="*/ 33 h 251"/>
                <a:gd name="T64" fmla="*/ 1329 w 1734"/>
                <a:gd name="T65" fmla="*/ 28 h 251"/>
                <a:gd name="T66" fmla="*/ 1324 w 1734"/>
                <a:gd name="T67" fmla="*/ 16 h 251"/>
                <a:gd name="T68" fmla="*/ 1329 w 1734"/>
                <a:gd name="T69" fmla="*/ 5 h 251"/>
                <a:gd name="T70" fmla="*/ 1340 w 1734"/>
                <a:gd name="T71" fmla="*/ 0 h 251"/>
                <a:gd name="T72" fmla="*/ 1351 w 1734"/>
                <a:gd name="T73" fmla="*/ 5 h 251"/>
                <a:gd name="T74" fmla="*/ 1356 w 1734"/>
                <a:gd name="T75" fmla="*/ 16 h 251"/>
                <a:gd name="T76" fmla="*/ 1487 w 1734"/>
                <a:gd name="T77" fmla="*/ 3 h 251"/>
                <a:gd name="T78" fmla="*/ 1494 w 1734"/>
                <a:gd name="T79" fmla="*/ 13 h 251"/>
                <a:gd name="T80" fmla="*/ 1491 w 1734"/>
                <a:gd name="T81" fmla="*/ 25 h 251"/>
                <a:gd name="T82" fmla="*/ 1481 w 1734"/>
                <a:gd name="T83" fmla="*/ 32 h 251"/>
                <a:gd name="T84" fmla="*/ 1469 w 1734"/>
                <a:gd name="T85" fmla="*/ 30 h 251"/>
                <a:gd name="T86" fmla="*/ 1462 w 1734"/>
                <a:gd name="T87" fmla="*/ 20 h 251"/>
                <a:gd name="T88" fmla="*/ 1464 w 1734"/>
                <a:gd name="T89" fmla="*/ 7 h 251"/>
                <a:gd name="T90" fmla="*/ 1475 w 1734"/>
                <a:gd name="T91" fmla="*/ 1 h 251"/>
                <a:gd name="T92" fmla="*/ 1595 w 1734"/>
                <a:gd name="T93" fmla="*/ 23 h 251"/>
                <a:gd name="T94" fmla="*/ 1587 w 1734"/>
                <a:gd name="T95" fmla="*/ 31 h 251"/>
                <a:gd name="T96" fmla="*/ 1574 w 1734"/>
                <a:gd name="T97" fmla="*/ 31 h 251"/>
                <a:gd name="T98" fmla="*/ 1565 w 1734"/>
                <a:gd name="T99" fmla="*/ 23 h 251"/>
                <a:gd name="T100" fmla="*/ 1565 w 1734"/>
                <a:gd name="T101" fmla="*/ 10 h 251"/>
                <a:gd name="T102" fmla="*/ 1574 w 1734"/>
                <a:gd name="T103" fmla="*/ 2 h 251"/>
                <a:gd name="T104" fmla="*/ 1587 w 1734"/>
                <a:gd name="T105" fmla="*/ 2 h 251"/>
                <a:gd name="T106" fmla="*/ 1595 w 1734"/>
                <a:gd name="T107" fmla="*/ 1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51">
                  <a:moveTo>
                    <a:pt x="1718" y="0"/>
                  </a:moveTo>
                  <a:lnTo>
                    <a:pt x="1721" y="1"/>
                  </a:lnTo>
                  <a:lnTo>
                    <a:pt x="1724" y="2"/>
                  </a:lnTo>
                  <a:lnTo>
                    <a:pt x="1727" y="3"/>
                  </a:lnTo>
                  <a:lnTo>
                    <a:pt x="1729" y="5"/>
                  </a:lnTo>
                  <a:lnTo>
                    <a:pt x="1731" y="7"/>
                  </a:lnTo>
                  <a:lnTo>
                    <a:pt x="1733" y="10"/>
                  </a:lnTo>
                  <a:lnTo>
                    <a:pt x="1734" y="13"/>
                  </a:lnTo>
                  <a:lnTo>
                    <a:pt x="1734" y="16"/>
                  </a:lnTo>
                  <a:lnTo>
                    <a:pt x="1734" y="20"/>
                  </a:lnTo>
                  <a:lnTo>
                    <a:pt x="1733" y="23"/>
                  </a:lnTo>
                  <a:lnTo>
                    <a:pt x="1731" y="25"/>
                  </a:lnTo>
                  <a:lnTo>
                    <a:pt x="1729" y="28"/>
                  </a:lnTo>
                  <a:lnTo>
                    <a:pt x="1727" y="30"/>
                  </a:lnTo>
                  <a:lnTo>
                    <a:pt x="1724" y="31"/>
                  </a:lnTo>
                  <a:lnTo>
                    <a:pt x="1721" y="32"/>
                  </a:lnTo>
                  <a:lnTo>
                    <a:pt x="1718" y="33"/>
                  </a:lnTo>
                  <a:lnTo>
                    <a:pt x="1715" y="32"/>
                  </a:lnTo>
                  <a:lnTo>
                    <a:pt x="1712" y="31"/>
                  </a:lnTo>
                  <a:lnTo>
                    <a:pt x="1709" y="30"/>
                  </a:lnTo>
                  <a:lnTo>
                    <a:pt x="1707" y="28"/>
                  </a:lnTo>
                  <a:lnTo>
                    <a:pt x="1705" y="25"/>
                  </a:lnTo>
                  <a:lnTo>
                    <a:pt x="1703" y="23"/>
                  </a:lnTo>
                  <a:lnTo>
                    <a:pt x="1702" y="20"/>
                  </a:lnTo>
                  <a:lnTo>
                    <a:pt x="1702" y="16"/>
                  </a:lnTo>
                  <a:lnTo>
                    <a:pt x="1702" y="13"/>
                  </a:lnTo>
                  <a:lnTo>
                    <a:pt x="1703" y="10"/>
                  </a:lnTo>
                  <a:lnTo>
                    <a:pt x="1705" y="7"/>
                  </a:lnTo>
                  <a:lnTo>
                    <a:pt x="1707" y="5"/>
                  </a:lnTo>
                  <a:lnTo>
                    <a:pt x="1709" y="3"/>
                  </a:lnTo>
                  <a:lnTo>
                    <a:pt x="1712" y="2"/>
                  </a:lnTo>
                  <a:lnTo>
                    <a:pt x="1715" y="1"/>
                  </a:lnTo>
                  <a:lnTo>
                    <a:pt x="1718" y="0"/>
                  </a:lnTo>
                  <a:close/>
                  <a:moveTo>
                    <a:pt x="114" y="116"/>
                  </a:moveTo>
                  <a:lnTo>
                    <a:pt x="114" y="15"/>
                  </a:lnTo>
                  <a:lnTo>
                    <a:pt x="142" y="15"/>
                  </a:lnTo>
                  <a:lnTo>
                    <a:pt x="142" y="251"/>
                  </a:lnTo>
                  <a:lnTo>
                    <a:pt x="114" y="251"/>
                  </a:lnTo>
                  <a:lnTo>
                    <a:pt x="114" y="143"/>
                  </a:lnTo>
                  <a:lnTo>
                    <a:pt x="28" y="143"/>
                  </a:lnTo>
                  <a:lnTo>
                    <a:pt x="28" y="251"/>
                  </a:lnTo>
                  <a:lnTo>
                    <a:pt x="0" y="251"/>
                  </a:lnTo>
                  <a:lnTo>
                    <a:pt x="0" y="15"/>
                  </a:lnTo>
                  <a:lnTo>
                    <a:pt x="28" y="15"/>
                  </a:lnTo>
                  <a:lnTo>
                    <a:pt x="28" y="116"/>
                  </a:lnTo>
                  <a:lnTo>
                    <a:pt x="114" y="116"/>
                  </a:lnTo>
                  <a:close/>
                  <a:moveTo>
                    <a:pt x="309" y="123"/>
                  </a:moveTo>
                  <a:lnTo>
                    <a:pt x="352" y="14"/>
                  </a:lnTo>
                  <a:lnTo>
                    <a:pt x="379" y="14"/>
                  </a:lnTo>
                  <a:lnTo>
                    <a:pt x="323" y="148"/>
                  </a:lnTo>
                  <a:lnTo>
                    <a:pt x="323" y="251"/>
                  </a:lnTo>
                  <a:lnTo>
                    <a:pt x="294" y="251"/>
                  </a:lnTo>
                  <a:lnTo>
                    <a:pt x="294" y="148"/>
                  </a:lnTo>
                  <a:lnTo>
                    <a:pt x="232" y="14"/>
                  </a:lnTo>
                  <a:lnTo>
                    <a:pt x="261" y="14"/>
                  </a:lnTo>
                  <a:lnTo>
                    <a:pt x="309" y="123"/>
                  </a:lnTo>
                  <a:close/>
                  <a:moveTo>
                    <a:pt x="541" y="223"/>
                  </a:moveTo>
                  <a:lnTo>
                    <a:pt x="589" y="14"/>
                  </a:lnTo>
                  <a:lnTo>
                    <a:pt x="616" y="14"/>
                  </a:lnTo>
                  <a:lnTo>
                    <a:pt x="557" y="251"/>
                  </a:lnTo>
                  <a:lnTo>
                    <a:pt x="521" y="251"/>
                  </a:lnTo>
                  <a:lnTo>
                    <a:pt x="458" y="14"/>
                  </a:lnTo>
                  <a:lnTo>
                    <a:pt x="488" y="14"/>
                  </a:lnTo>
                  <a:lnTo>
                    <a:pt x="541" y="223"/>
                  </a:lnTo>
                  <a:close/>
                  <a:moveTo>
                    <a:pt x="708" y="251"/>
                  </a:moveTo>
                  <a:lnTo>
                    <a:pt x="708" y="14"/>
                  </a:lnTo>
                  <a:lnTo>
                    <a:pt x="736" y="14"/>
                  </a:lnTo>
                  <a:lnTo>
                    <a:pt x="736" y="251"/>
                  </a:lnTo>
                  <a:lnTo>
                    <a:pt x="708" y="251"/>
                  </a:lnTo>
                  <a:close/>
                  <a:moveTo>
                    <a:pt x="970" y="208"/>
                  </a:moveTo>
                  <a:lnTo>
                    <a:pt x="970" y="15"/>
                  </a:lnTo>
                  <a:lnTo>
                    <a:pt x="997" y="15"/>
                  </a:lnTo>
                  <a:lnTo>
                    <a:pt x="997" y="251"/>
                  </a:lnTo>
                  <a:lnTo>
                    <a:pt x="963" y="251"/>
                  </a:lnTo>
                  <a:lnTo>
                    <a:pt x="873" y="55"/>
                  </a:lnTo>
                  <a:lnTo>
                    <a:pt x="873" y="251"/>
                  </a:lnTo>
                  <a:lnTo>
                    <a:pt x="846" y="251"/>
                  </a:lnTo>
                  <a:lnTo>
                    <a:pt x="846" y="15"/>
                  </a:lnTo>
                  <a:lnTo>
                    <a:pt x="881" y="15"/>
                  </a:lnTo>
                  <a:lnTo>
                    <a:pt x="970" y="208"/>
                  </a:lnTo>
                  <a:close/>
                  <a:moveTo>
                    <a:pt x="1242" y="14"/>
                  </a:moveTo>
                  <a:lnTo>
                    <a:pt x="1172" y="119"/>
                  </a:lnTo>
                  <a:lnTo>
                    <a:pt x="1250" y="251"/>
                  </a:lnTo>
                  <a:lnTo>
                    <a:pt x="1217" y="251"/>
                  </a:lnTo>
                  <a:lnTo>
                    <a:pt x="1154" y="140"/>
                  </a:lnTo>
                  <a:lnTo>
                    <a:pt x="1136" y="168"/>
                  </a:lnTo>
                  <a:lnTo>
                    <a:pt x="1136" y="251"/>
                  </a:lnTo>
                  <a:lnTo>
                    <a:pt x="1107" y="251"/>
                  </a:lnTo>
                  <a:lnTo>
                    <a:pt x="1107" y="14"/>
                  </a:lnTo>
                  <a:lnTo>
                    <a:pt x="1136" y="14"/>
                  </a:lnTo>
                  <a:lnTo>
                    <a:pt x="1136" y="130"/>
                  </a:lnTo>
                  <a:lnTo>
                    <a:pt x="1211" y="14"/>
                  </a:lnTo>
                  <a:lnTo>
                    <a:pt x="1242" y="14"/>
                  </a:lnTo>
                  <a:close/>
                  <a:moveTo>
                    <a:pt x="1379" y="157"/>
                  </a:moveTo>
                  <a:lnTo>
                    <a:pt x="1437" y="157"/>
                  </a:lnTo>
                  <a:lnTo>
                    <a:pt x="1408" y="39"/>
                  </a:lnTo>
                  <a:lnTo>
                    <a:pt x="1379" y="157"/>
                  </a:lnTo>
                  <a:close/>
                  <a:moveTo>
                    <a:pt x="1390" y="14"/>
                  </a:moveTo>
                  <a:lnTo>
                    <a:pt x="1427" y="14"/>
                  </a:lnTo>
                  <a:lnTo>
                    <a:pt x="1488" y="251"/>
                  </a:lnTo>
                  <a:lnTo>
                    <a:pt x="1460" y="251"/>
                  </a:lnTo>
                  <a:lnTo>
                    <a:pt x="1443" y="182"/>
                  </a:lnTo>
                  <a:lnTo>
                    <a:pt x="1373" y="182"/>
                  </a:lnTo>
                  <a:lnTo>
                    <a:pt x="1356" y="251"/>
                  </a:lnTo>
                  <a:lnTo>
                    <a:pt x="1329" y="251"/>
                  </a:lnTo>
                  <a:lnTo>
                    <a:pt x="1390" y="14"/>
                  </a:lnTo>
                  <a:close/>
                  <a:moveTo>
                    <a:pt x="1619" y="157"/>
                  </a:moveTo>
                  <a:lnTo>
                    <a:pt x="1677" y="157"/>
                  </a:lnTo>
                  <a:lnTo>
                    <a:pt x="1648" y="39"/>
                  </a:lnTo>
                  <a:lnTo>
                    <a:pt x="1619" y="157"/>
                  </a:lnTo>
                  <a:close/>
                  <a:moveTo>
                    <a:pt x="1631" y="14"/>
                  </a:moveTo>
                  <a:lnTo>
                    <a:pt x="1668" y="14"/>
                  </a:lnTo>
                  <a:lnTo>
                    <a:pt x="1729" y="251"/>
                  </a:lnTo>
                  <a:lnTo>
                    <a:pt x="1701" y="251"/>
                  </a:lnTo>
                  <a:lnTo>
                    <a:pt x="1683" y="182"/>
                  </a:lnTo>
                  <a:lnTo>
                    <a:pt x="1614" y="182"/>
                  </a:lnTo>
                  <a:lnTo>
                    <a:pt x="1597" y="251"/>
                  </a:lnTo>
                  <a:lnTo>
                    <a:pt x="1570" y="251"/>
                  </a:lnTo>
                  <a:lnTo>
                    <a:pt x="1631" y="14"/>
                  </a:lnTo>
                  <a:close/>
                  <a:moveTo>
                    <a:pt x="1356" y="16"/>
                  </a:moveTo>
                  <a:lnTo>
                    <a:pt x="1356" y="20"/>
                  </a:lnTo>
                  <a:lnTo>
                    <a:pt x="1355" y="23"/>
                  </a:lnTo>
                  <a:lnTo>
                    <a:pt x="1353" y="25"/>
                  </a:lnTo>
                  <a:lnTo>
                    <a:pt x="1351" y="28"/>
                  </a:lnTo>
                  <a:lnTo>
                    <a:pt x="1349" y="30"/>
                  </a:lnTo>
                  <a:lnTo>
                    <a:pt x="1346" y="31"/>
                  </a:lnTo>
                  <a:lnTo>
                    <a:pt x="1343" y="32"/>
                  </a:lnTo>
                  <a:lnTo>
                    <a:pt x="1340" y="33"/>
                  </a:lnTo>
                  <a:lnTo>
                    <a:pt x="1337" y="32"/>
                  </a:lnTo>
                  <a:lnTo>
                    <a:pt x="1334" y="31"/>
                  </a:lnTo>
                  <a:lnTo>
                    <a:pt x="1331" y="30"/>
                  </a:lnTo>
                  <a:lnTo>
                    <a:pt x="1329" y="28"/>
                  </a:lnTo>
                  <a:lnTo>
                    <a:pt x="1327" y="25"/>
                  </a:lnTo>
                  <a:lnTo>
                    <a:pt x="1325" y="23"/>
                  </a:lnTo>
                  <a:lnTo>
                    <a:pt x="1324" y="20"/>
                  </a:lnTo>
                  <a:lnTo>
                    <a:pt x="1324" y="16"/>
                  </a:lnTo>
                  <a:lnTo>
                    <a:pt x="1324" y="13"/>
                  </a:lnTo>
                  <a:lnTo>
                    <a:pt x="1325" y="10"/>
                  </a:lnTo>
                  <a:lnTo>
                    <a:pt x="1327" y="7"/>
                  </a:lnTo>
                  <a:lnTo>
                    <a:pt x="1329" y="5"/>
                  </a:lnTo>
                  <a:lnTo>
                    <a:pt x="1331" y="3"/>
                  </a:lnTo>
                  <a:lnTo>
                    <a:pt x="1334" y="2"/>
                  </a:lnTo>
                  <a:lnTo>
                    <a:pt x="1337" y="1"/>
                  </a:lnTo>
                  <a:lnTo>
                    <a:pt x="1340" y="0"/>
                  </a:lnTo>
                  <a:lnTo>
                    <a:pt x="1343" y="1"/>
                  </a:lnTo>
                  <a:lnTo>
                    <a:pt x="1346" y="2"/>
                  </a:lnTo>
                  <a:lnTo>
                    <a:pt x="1349" y="3"/>
                  </a:lnTo>
                  <a:lnTo>
                    <a:pt x="1351" y="5"/>
                  </a:lnTo>
                  <a:lnTo>
                    <a:pt x="1353" y="7"/>
                  </a:lnTo>
                  <a:lnTo>
                    <a:pt x="1355" y="10"/>
                  </a:lnTo>
                  <a:lnTo>
                    <a:pt x="1356" y="13"/>
                  </a:lnTo>
                  <a:lnTo>
                    <a:pt x="1356" y="16"/>
                  </a:lnTo>
                  <a:close/>
                  <a:moveTo>
                    <a:pt x="1478" y="0"/>
                  </a:moveTo>
                  <a:lnTo>
                    <a:pt x="1481" y="1"/>
                  </a:lnTo>
                  <a:lnTo>
                    <a:pt x="1484" y="2"/>
                  </a:lnTo>
                  <a:lnTo>
                    <a:pt x="1487" y="3"/>
                  </a:lnTo>
                  <a:lnTo>
                    <a:pt x="1489" y="5"/>
                  </a:lnTo>
                  <a:lnTo>
                    <a:pt x="1491" y="7"/>
                  </a:lnTo>
                  <a:lnTo>
                    <a:pt x="1493" y="10"/>
                  </a:lnTo>
                  <a:lnTo>
                    <a:pt x="1494" y="13"/>
                  </a:lnTo>
                  <a:lnTo>
                    <a:pt x="1494" y="16"/>
                  </a:lnTo>
                  <a:lnTo>
                    <a:pt x="1494" y="20"/>
                  </a:lnTo>
                  <a:lnTo>
                    <a:pt x="1493" y="23"/>
                  </a:lnTo>
                  <a:lnTo>
                    <a:pt x="1491" y="25"/>
                  </a:lnTo>
                  <a:lnTo>
                    <a:pt x="1489" y="28"/>
                  </a:lnTo>
                  <a:lnTo>
                    <a:pt x="1487" y="30"/>
                  </a:lnTo>
                  <a:lnTo>
                    <a:pt x="1484" y="31"/>
                  </a:lnTo>
                  <a:lnTo>
                    <a:pt x="1481" y="32"/>
                  </a:lnTo>
                  <a:lnTo>
                    <a:pt x="1478" y="33"/>
                  </a:lnTo>
                  <a:lnTo>
                    <a:pt x="1475" y="32"/>
                  </a:lnTo>
                  <a:lnTo>
                    <a:pt x="1471" y="31"/>
                  </a:lnTo>
                  <a:lnTo>
                    <a:pt x="1469" y="30"/>
                  </a:lnTo>
                  <a:lnTo>
                    <a:pt x="1466" y="28"/>
                  </a:lnTo>
                  <a:lnTo>
                    <a:pt x="1464" y="25"/>
                  </a:lnTo>
                  <a:lnTo>
                    <a:pt x="1463" y="23"/>
                  </a:lnTo>
                  <a:lnTo>
                    <a:pt x="1462" y="20"/>
                  </a:lnTo>
                  <a:lnTo>
                    <a:pt x="1462" y="16"/>
                  </a:lnTo>
                  <a:lnTo>
                    <a:pt x="1462" y="13"/>
                  </a:lnTo>
                  <a:lnTo>
                    <a:pt x="1463" y="10"/>
                  </a:lnTo>
                  <a:lnTo>
                    <a:pt x="1464" y="7"/>
                  </a:lnTo>
                  <a:lnTo>
                    <a:pt x="1466" y="5"/>
                  </a:lnTo>
                  <a:lnTo>
                    <a:pt x="1469" y="3"/>
                  </a:lnTo>
                  <a:lnTo>
                    <a:pt x="1471" y="2"/>
                  </a:lnTo>
                  <a:lnTo>
                    <a:pt x="1475" y="1"/>
                  </a:lnTo>
                  <a:lnTo>
                    <a:pt x="1478" y="0"/>
                  </a:lnTo>
                  <a:close/>
                  <a:moveTo>
                    <a:pt x="1596" y="16"/>
                  </a:moveTo>
                  <a:lnTo>
                    <a:pt x="1596" y="20"/>
                  </a:lnTo>
                  <a:lnTo>
                    <a:pt x="1595" y="23"/>
                  </a:lnTo>
                  <a:lnTo>
                    <a:pt x="1594" y="25"/>
                  </a:lnTo>
                  <a:lnTo>
                    <a:pt x="1592" y="28"/>
                  </a:lnTo>
                  <a:lnTo>
                    <a:pt x="1589" y="30"/>
                  </a:lnTo>
                  <a:lnTo>
                    <a:pt x="1587" y="31"/>
                  </a:lnTo>
                  <a:lnTo>
                    <a:pt x="1584" y="32"/>
                  </a:lnTo>
                  <a:lnTo>
                    <a:pt x="1580" y="33"/>
                  </a:lnTo>
                  <a:lnTo>
                    <a:pt x="1577" y="32"/>
                  </a:lnTo>
                  <a:lnTo>
                    <a:pt x="1574" y="31"/>
                  </a:lnTo>
                  <a:lnTo>
                    <a:pt x="1571" y="30"/>
                  </a:lnTo>
                  <a:lnTo>
                    <a:pt x="1569" y="28"/>
                  </a:lnTo>
                  <a:lnTo>
                    <a:pt x="1567" y="25"/>
                  </a:lnTo>
                  <a:lnTo>
                    <a:pt x="1565" y="23"/>
                  </a:lnTo>
                  <a:lnTo>
                    <a:pt x="1565" y="20"/>
                  </a:lnTo>
                  <a:lnTo>
                    <a:pt x="1564" y="16"/>
                  </a:lnTo>
                  <a:lnTo>
                    <a:pt x="1565" y="13"/>
                  </a:lnTo>
                  <a:lnTo>
                    <a:pt x="1565" y="10"/>
                  </a:lnTo>
                  <a:lnTo>
                    <a:pt x="1567" y="7"/>
                  </a:lnTo>
                  <a:lnTo>
                    <a:pt x="1569" y="5"/>
                  </a:lnTo>
                  <a:lnTo>
                    <a:pt x="1571" y="3"/>
                  </a:lnTo>
                  <a:lnTo>
                    <a:pt x="1574" y="2"/>
                  </a:lnTo>
                  <a:lnTo>
                    <a:pt x="1577" y="1"/>
                  </a:lnTo>
                  <a:lnTo>
                    <a:pt x="1580" y="0"/>
                  </a:lnTo>
                  <a:lnTo>
                    <a:pt x="1584" y="1"/>
                  </a:lnTo>
                  <a:lnTo>
                    <a:pt x="1587" y="2"/>
                  </a:lnTo>
                  <a:lnTo>
                    <a:pt x="1589" y="3"/>
                  </a:lnTo>
                  <a:lnTo>
                    <a:pt x="1592" y="5"/>
                  </a:lnTo>
                  <a:lnTo>
                    <a:pt x="1594" y="7"/>
                  </a:lnTo>
                  <a:lnTo>
                    <a:pt x="1595" y="10"/>
                  </a:lnTo>
                  <a:lnTo>
                    <a:pt x="1596" y="13"/>
                  </a:lnTo>
                  <a:lnTo>
                    <a:pt x="1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924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625012" y="0"/>
            <a:ext cx="25669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8208963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8208963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4134-215C-47B4-9E9B-178DA4D2FA94}" type="datetime1">
              <a:rPr lang="fi-FI" smtClean="0"/>
              <a:t>7.1.2024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10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4501" y="0"/>
            <a:ext cx="25669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548680"/>
            <a:ext cx="8208987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7688" y="1628775"/>
            <a:ext cx="820898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817387" y="6093188"/>
            <a:ext cx="1679288" cy="360000"/>
            <a:chOff x="4219576" y="5775325"/>
            <a:chExt cx="3754438" cy="804863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165976" y="5775325"/>
              <a:ext cx="808038" cy="804863"/>
            </a:xfrm>
            <a:custGeom>
              <a:avLst/>
              <a:gdLst>
                <a:gd name="T0" fmla="*/ 502 w 509"/>
                <a:gd name="T1" fmla="*/ 468 h 507"/>
                <a:gd name="T2" fmla="*/ 487 w 509"/>
                <a:gd name="T3" fmla="*/ 472 h 507"/>
                <a:gd name="T4" fmla="*/ 477 w 509"/>
                <a:gd name="T5" fmla="*/ 473 h 507"/>
                <a:gd name="T6" fmla="*/ 465 w 509"/>
                <a:gd name="T7" fmla="*/ 472 h 507"/>
                <a:gd name="T8" fmla="*/ 459 w 509"/>
                <a:gd name="T9" fmla="*/ 470 h 507"/>
                <a:gd name="T10" fmla="*/ 449 w 509"/>
                <a:gd name="T11" fmla="*/ 465 h 507"/>
                <a:gd name="T12" fmla="*/ 441 w 509"/>
                <a:gd name="T13" fmla="*/ 460 h 507"/>
                <a:gd name="T14" fmla="*/ 434 w 509"/>
                <a:gd name="T15" fmla="*/ 452 h 507"/>
                <a:gd name="T16" fmla="*/ 425 w 509"/>
                <a:gd name="T17" fmla="*/ 439 h 507"/>
                <a:gd name="T18" fmla="*/ 416 w 509"/>
                <a:gd name="T19" fmla="*/ 421 h 507"/>
                <a:gd name="T20" fmla="*/ 397 w 509"/>
                <a:gd name="T21" fmla="*/ 371 h 507"/>
                <a:gd name="T22" fmla="*/ 374 w 509"/>
                <a:gd name="T23" fmla="*/ 301 h 507"/>
                <a:gd name="T24" fmla="*/ 366 w 509"/>
                <a:gd name="T25" fmla="*/ 280 h 507"/>
                <a:gd name="T26" fmla="*/ 356 w 509"/>
                <a:gd name="T27" fmla="*/ 262 h 507"/>
                <a:gd name="T28" fmla="*/ 349 w 509"/>
                <a:gd name="T29" fmla="*/ 251 h 507"/>
                <a:gd name="T30" fmla="*/ 340 w 509"/>
                <a:gd name="T31" fmla="*/ 242 h 507"/>
                <a:gd name="T32" fmla="*/ 326 w 509"/>
                <a:gd name="T33" fmla="*/ 232 h 507"/>
                <a:gd name="T34" fmla="*/ 309 w 509"/>
                <a:gd name="T35" fmla="*/ 226 h 507"/>
                <a:gd name="T36" fmla="*/ 289 w 509"/>
                <a:gd name="T37" fmla="*/ 223 h 507"/>
                <a:gd name="T38" fmla="*/ 269 w 509"/>
                <a:gd name="T39" fmla="*/ 223 h 507"/>
                <a:gd name="T40" fmla="*/ 250 w 509"/>
                <a:gd name="T41" fmla="*/ 226 h 507"/>
                <a:gd name="T42" fmla="*/ 232 w 509"/>
                <a:gd name="T43" fmla="*/ 231 h 507"/>
                <a:gd name="T44" fmla="*/ 215 w 509"/>
                <a:gd name="T45" fmla="*/ 238 h 507"/>
                <a:gd name="T46" fmla="*/ 193 w 509"/>
                <a:gd name="T47" fmla="*/ 250 h 507"/>
                <a:gd name="T48" fmla="*/ 181 w 509"/>
                <a:gd name="T49" fmla="*/ 258 h 507"/>
                <a:gd name="T50" fmla="*/ 168 w 509"/>
                <a:gd name="T51" fmla="*/ 271 h 507"/>
                <a:gd name="T52" fmla="*/ 164 w 509"/>
                <a:gd name="T53" fmla="*/ 276 h 507"/>
                <a:gd name="T54" fmla="*/ 171 w 509"/>
                <a:gd name="T55" fmla="*/ 0 h 507"/>
                <a:gd name="T56" fmla="*/ 92 w 509"/>
                <a:gd name="T57" fmla="*/ 482 h 507"/>
                <a:gd name="T58" fmla="*/ 166 w 509"/>
                <a:gd name="T59" fmla="*/ 278 h 507"/>
                <a:gd name="T60" fmla="*/ 177 w 509"/>
                <a:gd name="T61" fmla="*/ 270 h 507"/>
                <a:gd name="T62" fmla="*/ 192 w 509"/>
                <a:gd name="T63" fmla="*/ 262 h 507"/>
                <a:gd name="T64" fmla="*/ 209 w 509"/>
                <a:gd name="T65" fmla="*/ 257 h 507"/>
                <a:gd name="T66" fmla="*/ 225 w 509"/>
                <a:gd name="T67" fmla="*/ 256 h 507"/>
                <a:gd name="T68" fmla="*/ 236 w 509"/>
                <a:gd name="T69" fmla="*/ 258 h 507"/>
                <a:gd name="T70" fmla="*/ 245 w 509"/>
                <a:gd name="T71" fmla="*/ 261 h 507"/>
                <a:gd name="T72" fmla="*/ 254 w 509"/>
                <a:gd name="T73" fmla="*/ 265 h 507"/>
                <a:gd name="T74" fmla="*/ 261 w 509"/>
                <a:gd name="T75" fmla="*/ 272 h 507"/>
                <a:gd name="T76" fmla="*/ 267 w 509"/>
                <a:gd name="T77" fmla="*/ 280 h 507"/>
                <a:gd name="T78" fmla="*/ 272 w 509"/>
                <a:gd name="T79" fmla="*/ 292 h 507"/>
                <a:gd name="T80" fmla="*/ 276 w 509"/>
                <a:gd name="T81" fmla="*/ 306 h 507"/>
                <a:gd name="T82" fmla="*/ 282 w 509"/>
                <a:gd name="T83" fmla="*/ 335 h 507"/>
                <a:gd name="T84" fmla="*/ 291 w 509"/>
                <a:gd name="T85" fmla="*/ 393 h 507"/>
                <a:gd name="T86" fmla="*/ 299 w 509"/>
                <a:gd name="T87" fmla="*/ 426 h 507"/>
                <a:gd name="T88" fmla="*/ 307 w 509"/>
                <a:gd name="T89" fmla="*/ 450 h 507"/>
                <a:gd name="T90" fmla="*/ 315 w 509"/>
                <a:gd name="T91" fmla="*/ 464 h 507"/>
                <a:gd name="T92" fmla="*/ 323 w 509"/>
                <a:gd name="T93" fmla="*/ 475 h 507"/>
                <a:gd name="T94" fmla="*/ 332 w 509"/>
                <a:gd name="T95" fmla="*/ 485 h 507"/>
                <a:gd name="T96" fmla="*/ 343 w 509"/>
                <a:gd name="T97" fmla="*/ 493 h 507"/>
                <a:gd name="T98" fmla="*/ 355 w 509"/>
                <a:gd name="T99" fmla="*/ 499 h 507"/>
                <a:gd name="T100" fmla="*/ 368 w 509"/>
                <a:gd name="T101" fmla="*/ 503 h 507"/>
                <a:gd name="T102" fmla="*/ 382 w 509"/>
                <a:gd name="T103" fmla="*/ 506 h 507"/>
                <a:gd name="T104" fmla="*/ 406 w 509"/>
                <a:gd name="T105" fmla="*/ 507 h 507"/>
                <a:gd name="T106" fmla="*/ 421 w 509"/>
                <a:gd name="T107" fmla="*/ 506 h 507"/>
                <a:gd name="T108" fmla="*/ 436 w 509"/>
                <a:gd name="T109" fmla="*/ 504 h 507"/>
                <a:gd name="T110" fmla="*/ 451 w 509"/>
                <a:gd name="T111" fmla="*/ 500 h 507"/>
                <a:gd name="T112" fmla="*/ 472 w 509"/>
                <a:gd name="T113" fmla="*/ 492 h 507"/>
                <a:gd name="T114" fmla="*/ 491 w 509"/>
                <a:gd name="T115" fmla="*/ 482 h 507"/>
                <a:gd name="T116" fmla="*/ 501 w 509"/>
                <a:gd name="T117" fmla="*/ 475 h 507"/>
                <a:gd name="T118" fmla="*/ 509 w 509"/>
                <a:gd name="T119" fmla="*/ 46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507">
                  <a:moveTo>
                    <a:pt x="507" y="465"/>
                  </a:moveTo>
                  <a:lnTo>
                    <a:pt x="502" y="468"/>
                  </a:lnTo>
                  <a:lnTo>
                    <a:pt x="495" y="470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7" y="473"/>
                  </a:lnTo>
                  <a:lnTo>
                    <a:pt x="471" y="472"/>
                  </a:lnTo>
                  <a:lnTo>
                    <a:pt x="465" y="472"/>
                  </a:lnTo>
                  <a:lnTo>
                    <a:pt x="462" y="471"/>
                  </a:lnTo>
                  <a:lnTo>
                    <a:pt x="459" y="470"/>
                  </a:lnTo>
                  <a:lnTo>
                    <a:pt x="454" y="468"/>
                  </a:lnTo>
                  <a:lnTo>
                    <a:pt x="449" y="465"/>
                  </a:lnTo>
                  <a:lnTo>
                    <a:pt x="444" y="462"/>
                  </a:lnTo>
                  <a:lnTo>
                    <a:pt x="441" y="460"/>
                  </a:lnTo>
                  <a:lnTo>
                    <a:pt x="439" y="457"/>
                  </a:lnTo>
                  <a:lnTo>
                    <a:pt x="434" y="452"/>
                  </a:lnTo>
                  <a:lnTo>
                    <a:pt x="429" y="446"/>
                  </a:lnTo>
                  <a:lnTo>
                    <a:pt x="425" y="439"/>
                  </a:lnTo>
                  <a:lnTo>
                    <a:pt x="420" y="430"/>
                  </a:lnTo>
                  <a:lnTo>
                    <a:pt x="416" y="421"/>
                  </a:lnTo>
                  <a:lnTo>
                    <a:pt x="407" y="398"/>
                  </a:lnTo>
                  <a:lnTo>
                    <a:pt x="397" y="371"/>
                  </a:lnTo>
                  <a:lnTo>
                    <a:pt x="382" y="325"/>
                  </a:lnTo>
                  <a:lnTo>
                    <a:pt x="374" y="301"/>
                  </a:lnTo>
                  <a:lnTo>
                    <a:pt x="370" y="290"/>
                  </a:lnTo>
                  <a:lnTo>
                    <a:pt x="366" y="280"/>
                  </a:lnTo>
                  <a:lnTo>
                    <a:pt x="361" y="271"/>
                  </a:lnTo>
                  <a:lnTo>
                    <a:pt x="356" y="262"/>
                  </a:lnTo>
                  <a:lnTo>
                    <a:pt x="351" y="255"/>
                  </a:lnTo>
                  <a:lnTo>
                    <a:pt x="349" y="251"/>
                  </a:lnTo>
                  <a:lnTo>
                    <a:pt x="346" y="248"/>
                  </a:lnTo>
                  <a:lnTo>
                    <a:pt x="340" y="242"/>
                  </a:lnTo>
                  <a:lnTo>
                    <a:pt x="333" y="237"/>
                  </a:lnTo>
                  <a:lnTo>
                    <a:pt x="326" y="232"/>
                  </a:lnTo>
                  <a:lnTo>
                    <a:pt x="318" y="229"/>
                  </a:lnTo>
                  <a:lnTo>
                    <a:pt x="309" y="226"/>
                  </a:lnTo>
                  <a:lnTo>
                    <a:pt x="300" y="224"/>
                  </a:lnTo>
                  <a:lnTo>
                    <a:pt x="289" y="223"/>
                  </a:lnTo>
                  <a:lnTo>
                    <a:pt x="278" y="223"/>
                  </a:lnTo>
                  <a:lnTo>
                    <a:pt x="269" y="223"/>
                  </a:lnTo>
                  <a:lnTo>
                    <a:pt x="259" y="224"/>
                  </a:lnTo>
                  <a:lnTo>
                    <a:pt x="250" y="226"/>
                  </a:lnTo>
                  <a:lnTo>
                    <a:pt x="241" y="228"/>
                  </a:lnTo>
                  <a:lnTo>
                    <a:pt x="232" y="231"/>
                  </a:lnTo>
                  <a:lnTo>
                    <a:pt x="223" y="234"/>
                  </a:lnTo>
                  <a:lnTo>
                    <a:pt x="215" y="238"/>
                  </a:lnTo>
                  <a:lnTo>
                    <a:pt x="207" y="241"/>
                  </a:lnTo>
                  <a:lnTo>
                    <a:pt x="193" y="250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1" y="267"/>
                  </a:lnTo>
                  <a:lnTo>
                    <a:pt x="168" y="271"/>
                  </a:lnTo>
                  <a:lnTo>
                    <a:pt x="165" y="275"/>
                  </a:lnTo>
                  <a:lnTo>
                    <a:pt x="164" y="276"/>
                  </a:lnTo>
                  <a:lnTo>
                    <a:pt x="261" y="0"/>
                  </a:lnTo>
                  <a:lnTo>
                    <a:pt x="171" y="0"/>
                  </a:lnTo>
                  <a:lnTo>
                    <a:pt x="0" y="482"/>
                  </a:lnTo>
                  <a:lnTo>
                    <a:pt x="92" y="482"/>
                  </a:lnTo>
                  <a:lnTo>
                    <a:pt x="162" y="283"/>
                  </a:lnTo>
                  <a:lnTo>
                    <a:pt x="166" y="278"/>
                  </a:lnTo>
                  <a:lnTo>
                    <a:pt x="171" y="274"/>
                  </a:lnTo>
                  <a:lnTo>
                    <a:pt x="177" y="270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200" y="259"/>
                  </a:lnTo>
                  <a:lnTo>
                    <a:pt x="209" y="257"/>
                  </a:lnTo>
                  <a:lnTo>
                    <a:pt x="218" y="256"/>
                  </a:lnTo>
                  <a:lnTo>
                    <a:pt x="225" y="256"/>
                  </a:lnTo>
                  <a:lnTo>
                    <a:pt x="230" y="257"/>
                  </a:lnTo>
                  <a:lnTo>
                    <a:pt x="236" y="258"/>
                  </a:lnTo>
                  <a:lnTo>
                    <a:pt x="241" y="259"/>
                  </a:lnTo>
                  <a:lnTo>
                    <a:pt x="245" y="261"/>
                  </a:lnTo>
                  <a:lnTo>
                    <a:pt x="250" y="263"/>
                  </a:lnTo>
                  <a:lnTo>
                    <a:pt x="254" y="265"/>
                  </a:lnTo>
                  <a:lnTo>
                    <a:pt x="257" y="268"/>
                  </a:lnTo>
                  <a:lnTo>
                    <a:pt x="261" y="272"/>
                  </a:lnTo>
                  <a:lnTo>
                    <a:pt x="264" y="276"/>
                  </a:lnTo>
                  <a:lnTo>
                    <a:pt x="267" y="280"/>
                  </a:lnTo>
                  <a:lnTo>
                    <a:pt x="269" y="286"/>
                  </a:lnTo>
                  <a:lnTo>
                    <a:pt x="272" y="292"/>
                  </a:lnTo>
                  <a:lnTo>
                    <a:pt x="274" y="298"/>
                  </a:lnTo>
                  <a:lnTo>
                    <a:pt x="276" y="306"/>
                  </a:lnTo>
                  <a:lnTo>
                    <a:pt x="278" y="314"/>
                  </a:lnTo>
                  <a:lnTo>
                    <a:pt x="282" y="335"/>
                  </a:lnTo>
                  <a:lnTo>
                    <a:pt x="286" y="356"/>
                  </a:lnTo>
                  <a:lnTo>
                    <a:pt x="291" y="393"/>
                  </a:lnTo>
                  <a:lnTo>
                    <a:pt x="295" y="410"/>
                  </a:lnTo>
                  <a:lnTo>
                    <a:pt x="299" y="426"/>
                  </a:lnTo>
                  <a:lnTo>
                    <a:pt x="304" y="442"/>
                  </a:lnTo>
                  <a:lnTo>
                    <a:pt x="307" y="450"/>
                  </a:lnTo>
                  <a:lnTo>
                    <a:pt x="311" y="457"/>
                  </a:lnTo>
                  <a:lnTo>
                    <a:pt x="315" y="464"/>
                  </a:lnTo>
                  <a:lnTo>
                    <a:pt x="319" y="470"/>
                  </a:lnTo>
                  <a:lnTo>
                    <a:pt x="323" y="475"/>
                  </a:lnTo>
                  <a:lnTo>
                    <a:pt x="328" y="480"/>
                  </a:lnTo>
                  <a:lnTo>
                    <a:pt x="332" y="485"/>
                  </a:lnTo>
                  <a:lnTo>
                    <a:pt x="338" y="489"/>
                  </a:lnTo>
                  <a:lnTo>
                    <a:pt x="343" y="493"/>
                  </a:lnTo>
                  <a:lnTo>
                    <a:pt x="349" y="496"/>
                  </a:lnTo>
                  <a:lnTo>
                    <a:pt x="355" y="499"/>
                  </a:lnTo>
                  <a:lnTo>
                    <a:pt x="361" y="501"/>
                  </a:lnTo>
                  <a:lnTo>
                    <a:pt x="368" y="503"/>
                  </a:lnTo>
                  <a:lnTo>
                    <a:pt x="375" y="504"/>
                  </a:lnTo>
                  <a:lnTo>
                    <a:pt x="382" y="506"/>
                  </a:lnTo>
                  <a:lnTo>
                    <a:pt x="390" y="506"/>
                  </a:lnTo>
                  <a:lnTo>
                    <a:pt x="406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8" y="505"/>
                  </a:lnTo>
                  <a:lnTo>
                    <a:pt x="436" y="504"/>
                  </a:lnTo>
                  <a:lnTo>
                    <a:pt x="444" y="502"/>
                  </a:lnTo>
                  <a:lnTo>
                    <a:pt x="451" y="500"/>
                  </a:lnTo>
                  <a:lnTo>
                    <a:pt x="465" y="495"/>
                  </a:lnTo>
                  <a:lnTo>
                    <a:pt x="472" y="492"/>
                  </a:lnTo>
                  <a:lnTo>
                    <a:pt x="479" y="489"/>
                  </a:lnTo>
                  <a:lnTo>
                    <a:pt x="491" y="482"/>
                  </a:lnTo>
                  <a:lnTo>
                    <a:pt x="496" y="479"/>
                  </a:lnTo>
                  <a:lnTo>
                    <a:pt x="501" y="475"/>
                  </a:lnTo>
                  <a:lnTo>
                    <a:pt x="505" y="472"/>
                  </a:lnTo>
                  <a:lnTo>
                    <a:pt x="509" y="468"/>
                  </a:lnTo>
                  <a:lnTo>
                    <a:pt x="507" y="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4219576" y="6142038"/>
              <a:ext cx="2752725" cy="398463"/>
            </a:xfrm>
            <a:custGeom>
              <a:avLst/>
              <a:gdLst>
                <a:gd name="T0" fmla="*/ 1727 w 1734"/>
                <a:gd name="T1" fmla="*/ 3 h 251"/>
                <a:gd name="T2" fmla="*/ 1734 w 1734"/>
                <a:gd name="T3" fmla="*/ 13 h 251"/>
                <a:gd name="T4" fmla="*/ 1731 w 1734"/>
                <a:gd name="T5" fmla="*/ 25 h 251"/>
                <a:gd name="T6" fmla="*/ 1721 w 1734"/>
                <a:gd name="T7" fmla="*/ 32 h 251"/>
                <a:gd name="T8" fmla="*/ 1709 w 1734"/>
                <a:gd name="T9" fmla="*/ 30 h 251"/>
                <a:gd name="T10" fmla="*/ 1702 w 1734"/>
                <a:gd name="T11" fmla="*/ 20 h 251"/>
                <a:gd name="T12" fmla="*/ 1705 w 1734"/>
                <a:gd name="T13" fmla="*/ 7 h 251"/>
                <a:gd name="T14" fmla="*/ 1715 w 1734"/>
                <a:gd name="T15" fmla="*/ 1 h 251"/>
                <a:gd name="T16" fmla="*/ 142 w 1734"/>
                <a:gd name="T17" fmla="*/ 15 h 251"/>
                <a:gd name="T18" fmla="*/ 28 w 1734"/>
                <a:gd name="T19" fmla="*/ 143 h 251"/>
                <a:gd name="T20" fmla="*/ 28 w 1734"/>
                <a:gd name="T21" fmla="*/ 15 h 251"/>
                <a:gd name="T22" fmla="*/ 352 w 1734"/>
                <a:gd name="T23" fmla="*/ 14 h 251"/>
                <a:gd name="T24" fmla="*/ 294 w 1734"/>
                <a:gd name="T25" fmla="*/ 251 h 251"/>
                <a:gd name="T26" fmla="*/ 309 w 1734"/>
                <a:gd name="T27" fmla="*/ 123 h 251"/>
                <a:gd name="T28" fmla="*/ 557 w 1734"/>
                <a:gd name="T29" fmla="*/ 251 h 251"/>
                <a:gd name="T30" fmla="*/ 541 w 1734"/>
                <a:gd name="T31" fmla="*/ 223 h 251"/>
                <a:gd name="T32" fmla="*/ 736 w 1734"/>
                <a:gd name="T33" fmla="*/ 251 h 251"/>
                <a:gd name="T34" fmla="*/ 997 w 1734"/>
                <a:gd name="T35" fmla="*/ 15 h 251"/>
                <a:gd name="T36" fmla="*/ 873 w 1734"/>
                <a:gd name="T37" fmla="*/ 251 h 251"/>
                <a:gd name="T38" fmla="*/ 970 w 1734"/>
                <a:gd name="T39" fmla="*/ 208 h 251"/>
                <a:gd name="T40" fmla="*/ 1217 w 1734"/>
                <a:gd name="T41" fmla="*/ 251 h 251"/>
                <a:gd name="T42" fmla="*/ 1107 w 1734"/>
                <a:gd name="T43" fmla="*/ 251 h 251"/>
                <a:gd name="T44" fmla="*/ 1211 w 1734"/>
                <a:gd name="T45" fmla="*/ 14 h 251"/>
                <a:gd name="T46" fmla="*/ 1408 w 1734"/>
                <a:gd name="T47" fmla="*/ 39 h 251"/>
                <a:gd name="T48" fmla="*/ 1488 w 1734"/>
                <a:gd name="T49" fmla="*/ 251 h 251"/>
                <a:gd name="T50" fmla="*/ 1356 w 1734"/>
                <a:gd name="T51" fmla="*/ 251 h 251"/>
                <a:gd name="T52" fmla="*/ 1677 w 1734"/>
                <a:gd name="T53" fmla="*/ 157 h 251"/>
                <a:gd name="T54" fmla="*/ 1668 w 1734"/>
                <a:gd name="T55" fmla="*/ 14 h 251"/>
                <a:gd name="T56" fmla="*/ 1614 w 1734"/>
                <a:gd name="T57" fmla="*/ 182 h 251"/>
                <a:gd name="T58" fmla="*/ 1356 w 1734"/>
                <a:gd name="T59" fmla="*/ 16 h 251"/>
                <a:gd name="T60" fmla="*/ 1351 w 1734"/>
                <a:gd name="T61" fmla="*/ 28 h 251"/>
                <a:gd name="T62" fmla="*/ 1340 w 1734"/>
                <a:gd name="T63" fmla="*/ 33 h 251"/>
                <a:gd name="T64" fmla="*/ 1329 w 1734"/>
                <a:gd name="T65" fmla="*/ 28 h 251"/>
                <a:gd name="T66" fmla="*/ 1324 w 1734"/>
                <a:gd name="T67" fmla="*/ 16 h 251"/>
                <a:gd name="T68" fmla="*/ 1329 w 1734"/>
                <a:gd name="T69" fmla="*/ 5 h 251"/>
                <a:gd name="T70" fmla="*/ 1340 w 1734"/>
                <a:gd name="T71" fmla="*/ 0 h 251"/>
                <a:gd name="T72" fmla="*/ 1351 w 1734"/>
                <a:gd name="T73" fmla="*/ 5 h 251"/>
                <a:gd name="T74" fmla="*/ 1356 w 1734"/>
                <a:gd name="T75" fmla="*/ 16 h 251"/>
                <a:gd name="T76" fmla="*/ 1487 w 1734"/>
                <a:gd name="T77" fmla="*/ 3 h 251"/>
                <a:gd name="T78" fmla="*/ 1494 w 1734"/>
                <a:gd name="T79" fmla="*/ 13 h 251"/>
                <a:gd name="T80" fmla="*/ 1491 w 1734"/>
                <a:gd name="T81" fmla="*/ 25 h 251"/>
                <a:gd name="T82" fmla="*/ 1481 w 1734"/>
                <a:gd name="T83" fmla="*/ 32 h 251"/>
                <a:gd name="T84" fmla="*/ 1469 w 1734"/>
                <a:gd name="T85" fmla="*/ 30 h 251"/>
                <a:gd name="T86" fmla="*/ 1462 w 1734"/>
                <a:gd name="T87" fmla="*/ 20 h 251"/>
                <a:gd name="T88" fmla="*/ 1464 w 1734"/>
                <a:gd name="T89" fmla="*/ 7 h 251"/>
                <a:gd name="T90" fmla="*/ 1475 w 1734"/>
                <a:gd name="T91" fmla="*/ 1 h 251"/>
                <a:gd name="T92" fmla="*/ 1595 w 1734"/>
                <a:gd name="T93" fmla="*/ 23 h 251"/>
                <a:gd name="T94" fmla="*/ 1587 w 1734"/>
                <a:gd name="T95" fmla="*/ 31 h 251"/>
                <a:gd name="T96" fmla="*/ 1574 w 1734"/>
                <a:gd name="T97" fmla="*/ 31 h 251"/>
                <a:gd name="T98" fmla="*/ 1565 w 1734"/>
                <a:gd name="T99" fmla="*/ 23 h 251"/>
                <a:gd name="T100" fmla="*/ 1565 w 1734"/>
                <a:gd name="T101" fmla="*/ 10 h 251"/>
                <a:gd name="T102" fmla="*/ 1574 w 1734"/>
                <a:gd name="T103" fmla="*/ 2 h 251"/>
                <a:gd name="T104" fmla="*/ 1587 w 1734"/>
                <a:gd name="T105" fmla="*/ 2 h 251"/>
                <a:gd name="T106" fmla="*/ 1595 w 1734"/>
                <a:gd name="T107" fmla="*/ 1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51">
                  <a:moveTo>
                    <a:pt x="1718" y="0"/>
                  </a:moveTo>
                  <a:lnTo>
                    <a:pt x="1721" y="1"/>
                  </a:lnTo>
                  <a:lnTo>
                    <a:pt x="1724" y="2"/>
                  </a:lnTo>
                  <a:lnTo>
                    <a:pt x="1727" y="3"/>
                  </a:lnTo>
                  <a:lnTo>
                    <a:pt x="1729" y="5"/>
                  </a:lnTo>
                  <a:lnTo>
                    <a:pt x="1731" y="7"/>
                  </a:lnTo>
                  <a:lnTo>
                    <a:pt x="1733" y="10"/>
                  </a:lnTo>
                  <a:lnTo>
                    <a:pt x="1734" y="13"/>
                  </a:lnTo>
                  <a:lnTo>
                    <a:pt x="1734" y="16"/>
                  </a:lnTo>
                  <a:lnTo>
                    <a:pt x="1734" y="20"/>
                  </a:lnTo>
                  <a:lnTo>
                    <a:pt x="1733" y="23"/>
                  </a:lnTo>
                  <a:lnTo>
                    <a:pt x="1731" y="25"/>
                  </a:lnTo>
                  <a:lnTo>
                    <a:pt x="1729" y="28"/>
                  </a:lnTo>
                  <a:lnTo>
                    <a:pt x="1727" y="30"/>
                  </a:lnTo>
                  <a:lnTo>
                    <a:pt x="1724" y="31"/>
                  </a:lnTo>
                  <a:lnTo>
                    <a:pt x="1721" y="32"/>
                  </a:lnTo>
                  <a:lnTo>
                    <a:pt x="1718" y="33"/>
                  </a:lnTo>
                  <a:lnTo>
                    <a:pt x="1715" y="32"/>
                  </a:lnTo>
                  <a:lnTo>
                    <a:pt x="1712" y="31"/>
                  </a:lnTo>
                  <a:lnTo>
                    <a:pt x="1709" y="30"/>
                  </a:lnTo>
                  <a:lnTo>
                    <a:pt x="1707" y="28"/>
                  </a:lnTo>
                  <a:lnTo>
                    <a:pt x="1705" y="25"/>
                  </a:lnTo>
                  <a:lnTo>
                    <a:pt x="1703" y="23"/>
                  </a:lnTo>
                  <a:lnTo>
                    <a:pt x="1702" y="20"/>
                  </a:lnTo>
                  <a:lnTo>
                    <a:pt x="1702" y="16"/>
                  </a:lnTo>
                  <a:lnTo>
                    <a:pt x="1702" y="13"/>
                  </a:lnTo>
                  <a:lnTo>
                    <a:pt x="1703" y="10"/>
                  </a:lnTo>
                  <a:lnTo>
                    <a:pt x="1705" y="7"/>
                  </a:lnTo>
                  <a:lnTo>
                    <a:pt x="1707" y="5"/>
                  </a:lnTo>
                  <a:lnTo>
                    <a:pt x="1709" y="3"/>
                  </a:lnTo>
                  <a:lnTo>
                    <a:pt x="1712" y="2"/>
                  </a:lnTo>
                  <a:lnTo>
                    <a:pt x="1715" y="1"/>
                  </a:lnTo>
                  <a:lnTo>
                    <a:pt x="1718" y="0"/>
                  </a:lnTo>
                  <a:close/>
                  <a:moveTo>
                    <a:pt x="114" y="116"/>
                  </a:moveTo>
                  <a:lnTo>
                    <a:pt x="114" y="15"/>
                  </a:lnTo>
                  <a:lnTo>
                    <a:pt x="142" y="15"/>
                  </a:lnTo>
                  <a:lnTo>
                    <a:pt x="142" y="251"/>
                  </a:lnTo>
                  <a:lnTo>
                    <a:pt x="114" y="251"/>
                  </a:lnTo>
                  <a:lnTo>
                    <a:pt x="114" y="143"/>
                  </a:lnTo>
                  <a:lnTo>
                    <a:pt x="28" y="143"/>
                  </a:lnTo>
                  <a:lnTo>
                    <a:pt x="28" y="251"/>
                  </a:lnTo>
                  <a:lnTo>
                    <a:pt x="0" y="251"/>
                  </a:lnTo>
                  <a:lnTo>
                    <a:pt x="0" y="15"/>
                  </a:lnTo>
                  <a:lnTo>
                    <a:pt x="28" y="15"/>
                  </a:lnTo>
                  <a:lnTo>
                    <a:pt x="28" y="116"/>
                  </a:lnTo>
                  <a:lnTo>
                    <a:pt x="114" y="116"/>
                  </a:lnTo>
                  <a:close/>
                  <a:moveTo>
                    <a:pt x="309" y="123"/>
                  </a:moveTo>
                  <a:lnTo>
                    <a:pt x="352" y="14"/>
                  </a:lnTo>
                  <a:lnTo>
                    <a:pt x="379" y="14"/>
                  </a:lnTo>
                  <a:lnTo>
                    <a:pt x="323" y="148"/>
                  </a:lnTo>
                  <a:lnTo>
                    <a:pt x="323" y="251"/>
                  </a:lnTo>
                  <a:lnTo>
                    <a:pt x="294" y="251"/>
                  </a:lnTo>
                  <a:lnTo>
                    <a:pt x="294" y="148"/>
                  </a:lnTo>
                  <a:lnTo>
                    <a:pt x="232" y="14"/>
                  </a:lnTo>
                  <a:lnTo>
                    <a:pt x="261" y="14"/>
                  </a:lnTo>
                  <a:lnTo>
                    <a:pt x="309" y="123"/>
                  </a:lnTo>
                  <a:close/>
                  <a:moveTo>
                    <a:pt x="541" y="223"/>
                  </a:moveTo>
                  <a:lnTo>
                    <a:pt x="589" y="14"/>
                  </a:lnTo>
                  <a:lnTo>
                    <a:pt x="616" y="14"/>
                  </a:lnTo>
                  <a:lnTo>
                    <a:pt x="557" y="251"/>
                  </a:lnTo>
                  <a:lnTo>
                    <a:pt x="521" y="251"/>
                  </a:lnTo>
                  <a:lnTo>
                    <a:pt x="458" y="14"/>
                  </a:lnTo>
                  <a:lnTo>
                    <a:pt x="488" y="14"/>
                  </a:lnTo>
                  <a:lnTo>
                    <a:pt x="541" y="223"/>
                  </a:lnTo>
                  <a:close/>
                  <a:moveTo>
                    <a:pt x="708" y="251"/>
                  </a:moveTo>
                  <a:lnTo>
                    <a:pt x="708" y="14"/>
                  </a:lnTo>
                  <a:lnTo>
                    <a:pt x="736" y="14"/>
                  </a:lnTo>
                  <a:lnTo>
                    <a:pt x="736" y="251"/>
                  </a:lnTo>
                  <a:lnTo>
                    <a:pt x="708" y="251"/>
                  </a:lnTo>
                  <a:close/>
                  <a:moveTo>
                    <a:pt x="970" y="208"/>
                  </a:moveTo>
                  <a:lnTo>
                    <a:pt x="970" y="15"/>
                  </a:lnTo>
                  <a:lnTo>
                    <a:pt x="997" y="15"/>
                  </a:lnTo>
                  <a:lnTo>
                    <a:pt x="997" y="251"/>
                  </a:lnTo>
                  <a:lnTo>
                    <a:pt x="963" y="251"/>
                  </a:lnTo>
                  <a:lnTo>
                    <a:pt x="873" y="55"/>
                  </a:lnTo>
                  <a:lnTo>
                    <a:pt x="873" y="251"/>
                  </a:lnTo>
                  <a:lnTo>
                    <a:pt x="846" y="251"/>
                  </a:lnTo>
                  <a:lnTo>
                    <a:pt x="846" y="15"/>
                  </a:lnTo>
                  <a:lnTo>
                    <a:pt x="881" y="15"/>
                  </a:lnTo>
                  <a:lnTo>
                    <a:pt x="970" y="208"/>
                  </a:lnTo>
                  <a:close/>
                  <a:moveTo>
                    <a:pt x="1242" y="14"/>
                  </a:moveTo>
                  <a:lnTo>
                    <a:pt x="1172" y="119"/>
                  </a:lnTo>
                  <a:lnTo>
                    <a:pt x="1250" y="251"/>
                  </a:lnTo>
                  <a:lnTo>
                    <a:pt x="1217" y="251"/>
                  </a:lnTo>
                  <a:lnTo>
                    <a:pt x="1154" y="140"/>
                  </a:lnTo>
                  <a:lnTo>
                    <a:pt x="1136" y="168"/>
                  </a:lnTo>
                  <a:lnTo>
                    <a:pt x="1136" y="251"/>
                  </a:lnTo>
                  <a:lnTo>
                    <a:pt x="1107" y="251"/>
                  </a:lnTo>
                  <a:lnTo>
                    <a:pt x="1107" y="14"/>
                  </a:lnTo>
                  <a:lnTo>
                    <a:pt x="1136" y="14"/>
                  </a:lnTo>
                  <a:lnTo>
                    <a:pt x="1136" y="130"/>
                  </a:lnTo>
                  <a:lnTo>
                    <a:pt x="1211" y="14"/>
                  </a:lnTo>
                  <a:lnTo>
                    <a:pt x="1242" y="14"/>
                  </a:lnTo>
                  <a:close/>
                  <a:moveTo>
                    <a:pt x="1379" y="157"/>
                  </a:moveTo>
                  <a:lnTo>
                    <a:pt x="1437" y="157"/>
                  </a:lnTo>
                  <a:lnTo>
                    <a:pt x="1408" y="39"/>
                  </a:lnTo>
                  <a:lnTo>
                    <a:pt x="1379" y="157"/>
                  </a:lnTo>
                  <a:close/>
                  <a:moveTo>
                    <a:pt x="1390" y="14"/>
                  </a:moveTo>
                  <a:lnTo>
                    <a:pt x="1427" y="14"/>
                  </a:lnTo>
                  <a:lnTo>
                    <a:pt x="1488" y="251"/>
                  </a:lnTo>
                  <a:lnTo>
                    <a:pt x="1460" y="251"/>
                  </a:lnTo>
                  <a:lnTo>
                    <a:pt x="1443" y="182"/>
                  </a:lnTo>
                  <a:lnTo>
                    <a:pt x="1373" y="182"/>
                  </a:lnTo>
                  <a:lnTo>
                    <a:pt x="1356" y="251"/>
                  </a:lnTo>
                  <a:lnTo>
                    <a:pt x="1329" y="251"/>
                  </a:lnTo>
                  <a:lnTo>
                    <a:pt x="1390" y="14"/>
                  </a:lnTo>
                  <a:close/>
                  <a:moveTo>
                    <a:pt x="1619" y="157"/>
                  </a:moveTo>
                  <a:lnTo>
                    <a:pt x="1677" y="157"/>
                  </a:lnTo>
                  <a:lnTo>
                    <a:pt x="1648" y="39"/>
                  </a:lnTo>
                  <a:lnTo>
                    <a:pt x="1619" y="157"/>
                  </a:lnTo>
                  <a:close/>
                  <a:moveTo>
                    <a:pt x="1631" y="14"/>
                  </a:moveTo>
                  <a:lnTo>
                    <a:pt x="1668" y="14"/>
                  </a:lnTo>
                  <a:lnTo>
                    <a:pt x="1729" y="251"/>
                  </a:lnTo>
                  <a:lnTo>
                    <a:pt x="1701" y="251"/>
                  </a:lnTo>
                  <a:lnTo>
                    <a:pt x="1683" y="182"/>
                  </a:lnTo>
                  <a:lnTo>
                    <a:pt x="1614" y="182"/>
                  </a:lnTo>
                  <a:lnTo>
                    <a:pt x="1597" y="251"/>
                  </a:lnTo>
                  <a:lnTo>
                    <a:pt x="1570" y="251"/>
                  </a:lnTo>
                  <a:lnTo>
                    <a:pt x="1631" y="14"/>
                  </a:lnTo>
                  <a:close/>
                  <a:moveTo>
                    <a:pt x="1356" y="16"/>
                  </a:moveTo>
                  <a:lnTo>
                    <a:pt x="1356" y="20"/>
                  </a:lnTo>
                  <a:lnTo>
                    <a:pt x="1355" y="23"/>
                  </a:lnTo>
                  <a:lnTo>
                    <a:pt x="1353" y="25"/>
                  </a:lnTo>
                  <a:lnTo>
                    <a:pt x="1351" y="28"/>
                  </a:lnTo>
                  <a:lnTo>
                    <a:pt x="1349" y="30"/>
                  </a:lnTo>
                  <a:lnTo>
                    <a:pt x="1346" y="31"/>
                  </a:lnTo>
                  <a:lnTo>
                    <a:pt x="1343" y="32"/>
                  </a:lnTo>
                  <a:lnTo>
                    <a:pt x="1340" y="33"/>
                  </a:lnTo>
                  <a:lnTo>
                    <a:pt x="1337" y="32"/>
                  </a:lnTo>
                  <a:lnTo>
                    <a:pt x="1334" y="31"/>
                  </a:lnTo>
                  <a:lnTo>
                    <a:pt x="1331" y="30"/>
                  </a:lnTo>
                  <a:lnTo>
                    <a:pt x="1329" y="28"/>
                  </a:lnTo>
                  <a:lnTo>
                    <a:pt x="1327" y="25"/>
                  </a:lnTo>
                  <a:lnTo>
                    <a:pt x="1325" y="23"/>
                  </a:lnTo>
                  <a:lnTo>
                    <a:pt x="1324" y="20"/>
                  </a:lnTo>
                  <a:lnTo>
                    <a:pt x="1324" y="16"/>
                  </a:lnTo>
                  <a:lnTo>
                    <a:pt x="1324" y="13"/>
                  </a:lnTo>
                  <a:lnTo>
                    <a:pt x="1325" y="10"/>
                  </a:lnTo>
                  <a:lnTo>
                    <a:pt x="1327" y="7"/>
                  </a:lnTo>
                  <a:lnTo>
                    <a:pt x="1329" y="5"/>
                  </a:lnTo>
                  <a:lnTo>
                    <a:pt x="1331" y="3"/>
                  </a:lnTo>
                  <a:lnTo>
                    <a:pt x="1334" y="2"/>
                  </a:lnTo>
                  <a:lnTo>
                    <a:pt x="1337" y="1"/>
                  </a:lnTo>
                  <a:lnTo>
                    <a:pt x="1340" y="0"/>
                  </a:lnTo>
                  <a:lnTo>
                    <a:pt x="1343" y="1"/>
                  </a:lnTo>
                  <a:lnTo>
                    <a:pt x="1346" y="2"/>
                  </a:lnTo>
                  <a:lnTo>
                    <a:pt x="1349" y="3"/>
                  </a:lnTo>
                  <a:lnTo>
                    <a:pt x="1351" y="5"/>
                  </a:lnTo>
                  <a:lnTo>
                    <a:pt x="1353" y="7"/>
                  </a:lnTo>
                  <a:lnTo>
                    <a:pt x="1355" y="10"/>
                  </a:lnTo>
                  <a:lnTo>
                    <a:pt x="1356" y="13"/>
                  </a:lnTo>
                  <a:lnTo>
                    <a:pt x="1356" y="16"/>
                  </a:lnTo>
                  <a:close/>
                  <a:moveTo>
                    <a:pt x="1478" y="0"/>
                  </a:moveTo>
                  <a:lnTo>
                    <a:pt x="1481" y="1"/>
                  </a:lnTo>
                  <a:lnTo>
                    <a:pt x="1484" y="2"/>
                  </a:lnTo>
                  <a:lnTo>
                    <a:pt x="1487" y="3"/>
                  </a:lnTo>
                  <a:lnTo>
                    <a:pt x="1489" y="5"/>
                  </a:lnTo>
                  <a:lnTo>
                    <a:pt x="1491" y="7"/>
                  </a:lnTo>
                  <a:lnTo>
                    <a:pt x="1493" y="10"/>
                  </a:lnTo>
                  <a:lnTo>
                    <a:pt x="1494" y="13"/>
                  </a:lnTo>
                  <a:lnTo>
                    <a:pt x="1494" y="16"/>
                  </a:lnTo>
                  <a:lnTo>
                    <a:pt x="1494" y="20"/>
                  </a:lnTo>
                  <a:lnTo>
                    <a:pt x="1493" y="23"/>
                  </a:lnTo>
                  <a:lnTo>
                    <a:pt x="1491" y="25"/>
                  </a:lnTo>
                  <a:lnTo>
                    <a:pt x="1489" y="28"/>
                  </a:lnTo>
                  <a:lnTo>
                    <a:pt x="1487" y="30"/>
                  </a:lnTo>
                  <a:lnTo>
                    <a:pt x="1484" y="31"/>
                  </a:lnTo>
                  <a:lnTo>
                    <a:pt x="1481" y="32"/>
                  </a:lnTo>
                  <a:lnTo>
                    <a:pt x="1478" y="33"/>
                  </a:lnTo>
                  <a:lnTo>
                    <a:pt x="1475" y="32"/>
                  </a:lnTo>
                  <a:lnTo>
                    <a:pt x="1471" y="31"/>
                  </a:lnTo>
                  <a:lnTo>
                    <a:pt x="1469" y="30"/>
                  </a:lnTo>
                  <a:lnTo>
                    <a:pt x="1466" y="28"/>
                  </a:lnTo>
                  <a:lnTo>
                    <a:pt x="1464" y="25"/>
                  </a:lnTo>
                  <a:lnTo>
                    <a:pt x="1463" y="23"/>
                  </a:lnTo>
                  <a:lnTo>
                    <a:pt x="1462" y="20"/>
                  </a:lnTo>
                  <a:lnTo>
                    <a:pt x="1462" y="16"/>
                  </a:lnTo>
                  <a:lnTo>
                    <a:pt x="1462" y="13"/>
                  </a:lnTo>
                  <a:lnTo>
                    <a:pt x="1463" y="10"/>
                  </a:lnTo>
                  <a:lnTo>
                    <a:pt x="1464" y="7"/>
                  </a:lnTo>
                  <a:lnTo>
                    <a:pt x="1466" y="5"/>
                  </a:lnTo>
                  <a:lnTo>
                    <a:pt x="1469" y="3"/>
                  </a:lnTo>
                  <a:lnTo>
                    <a:pt x="1471" y="2"/>
                  </a:lnTo>
                  <a:lnTo>
                    <a:pt x="1475" y="1"/>
                  </a:lnTo>
                  <a:lnTo>
                    <a:pt x="1478" y="0"/>
                  </a:lnTo>
                  <a:close/>
                  <a:moveTo>
                    <a:pt x="1596" y="16"/>
                  </a:moveTo>
                  <a:lnTo>
                    <a:pt x="1596" y="20"/>
                  </a:lnTo>
                  <a:lnTo>
                    <a:pt x="1595" y="23"/>
                  </a:lnTo>
                  <a:lnTo>
                    <a:pt x="1594" y="25"/>
                  </a:lnTo>
                  <a:lnTo>
                    <a:pt x="1592" y="28"/>
                  </a:lnTo>
                  <a:lnTo>
                    <a:pt x="1589" y="30"/>
                  </a:lnTo>
                  <a:lnTo>
                    <a:pt x="1587" y="31"/>
                  </a:lnTo>
                  <a:lnTo>
                    <a:pt x="1584" y="32"/>
                  </a:lnTo>
                  <a:lnTo>
                    <a:pt x="1580" y="33"/>
                  </a:lnTo>
                  <a:lnTo>
                    <a:pt x="1577" y="32"/>
                  </a:lnTo>
                  <a:lnTo>
                    <a:pt x="1574" y="31"/>
                  </a:lnTo>
                  <a:lnTo>
                    <a:pt x="1571" y="30"/>
                  </a:lnTo>
                  <a:lnTo>
                    <a:pt x="1569" y="28"/>
                  </a:lnTo>
                  <a:lnTo>
                    <a:pt x="1567" y="25"/>
                  </a:lnTo>
                  <a:lnTo>
                    <a:pt x="1565" y="23"/>
                  </a:lnTo>
                  <a:lnTo>
                    <a:pt x="1565" y="20"/>
                  </a:lnTo>
                  <a:lnTo>
                    <a:pt x="1564" y="16"/>
                  </a:lnTo>
                  <a:lnTo>
                    <a:pt x="1565" y="13"/>
                  </a:lnTo>
                  <a:lnTo>
                    <a:pt x="1565" y="10"/>
                  </a:lnTo>
                  <a:lnTo>
                    <a:pt x="1567" y="7"/>
                  </a:lnTo>
                  <a:lnTo>
                    <a:pt x="1569" y="5"/>
                  </a:lnTo>
                  <a:lnTo>
                    <a:pt x="1571" y="3"/>
                  </a:lnTo>
                  <a:lnTo>
                    <a:pt x="1574" y="2"/>
                  </a:lnTo>
                  <a:lnTo>
                    <a:pt x="1577" y="1"/>
                  </a:lnTo>
                  <a:lnTo>
                    <a:pt x="1580" y="0"/>
                  </a:lnTo>
                  <a:lnTo>
                    <a:pt x="1584" y="1"/>
                  </a:lnTo>
                  <a:lnTo>
                    <a:pt x="1587" y="2"/>
                  </a:lnTo>
                  <a:lnTo>
                    <a:pt x="1589" y="3"/>
                  </a:lnTo>
                  <a:lnTo>
                    <a:pt x="1592" y="5"/>
                  </a:lnTo>
                  <a:lnTo>
                    <a:pt x="1594" y="7"/>
                  </a:lnTo>
                  <a:lnTo>
                    <a:pt x="1595" y="10"/>
                  </a:lnTo>
                  <a:lnTo>
                    <a:pt x="1596" y="13"/>
                  </a:lnTo>
                  <a:lnTo>
                    <a:pt x="1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16720929-58B5-4160-81ED-91F1422DE892}" type="datetime1">
              <a:rPr lang="fi-FI" smtClean="0"/>
              <a:t>7.1.2024</a:t>
            </a:fld>
            <a:endParaRPr lang="fi-FI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0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625012" y="0"/>
            <a:ext cx="25669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8208963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D118-9879-433E-9CE6-C92B24414F99}" type="datetime1">
              <a:rPr lang="fi-FI" smtClean="0"/>
              <a:t>7.1.2024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388850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46C6E38-96C3-4F88-8885-5783A83D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5880" y="1628775"/>
            <a:ext cx="3888408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7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ä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4501" y="0"/>
            <a:ext cx="25669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548680"/>
            <a:ext cx="8208987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817387" y="6093188"/>
            <a:ext cx="1679288" cy="360000"/>
            <a:chOff x="4219576" y="5775325"/>
            <a:chExt cx="3754438" cy="804863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165976" y="5775325"/>
              <a:ext cx="808038" cy="804863"/>
            </a:xfrm>
            <a:custGeom>
              <a:avLst/>
              <a:gdLst>
                <a:gd name="T0" fmla="*/ 502 w 509"/>
                <a:gd name="T1" fmla="*/ 468 h 507"/>
                <a:gd name="T2" fmla="*/ 487 w 509"/>
                <a:gd name="T3" fmla="*/ 472 h 507"/>
                <a:gd name="T4" fmla="*/ 477 w 509"/>
                <a:gd name="T5" fmla="*/ 473 h 507"/>
                <a:gd name="T6" fmla="*/ 465 w 509"/>
                <a:gd name="T7" fmla="*/ 472 h 507"/>
                <a:gd name="T8" fmla="*/ 459 w 509"/>
                <a:gd name="T9" fmla="*/ 470 h 507"/>
                <a:gd name="T10" fmla="*/ 449 w 509"/>
                <a:gd name="T11" fmla="*/ 465 h 507"/>
                <a:gd name="T12" fmla="*/ 441 w 509"/>
                <a:gd name="T13" fmla="*/ 460 h 507"/>
                <a:gd name="T14" fmla="*/ 434 w 509"/>
                <a:gd name="T15" fmla="*/ 452 h 507"/>
                <a:gd name="T16" fmla="*/ 425 w 509"/>
                <a:gd name="T17" fmla="*/ 439 h 507"/>
                <a:gd name="T18" fmla="*/ 416 w 509"/>
                <a:gd name="T19" fmla="*/ 421 h 507"/>
                <a:gd name="T20" fmla="*/ 397 w 509"/>
                <a:gd name="T21" fmla="*/ 371 h 507"/>
                <a:gd name="T22" fmla="*/ 374 w 509"/>
                <a:gd name="T23" fmla="*/ 301 h 507"/>
                <a:gd name="T24" fmla="*/ 366 w 509"/>
                <a:gd name="T25" fmla="*/ 280 h 507"/>
                <a:gd name="T26" fmla="*/ 356 w 509"/>
                <a:gd name="T27" fmla="*/ 262 h 507"/>
                <a:gd name="T28" fmla="*/ 349 w 509"/>
                <a:gd name="T29" fmla="*/ 251 h 507"/>
                <a:gd name="T30" fmla="*/ 340 w 509"/>
                <a:gd name="T31" fmla="*/ 242 h 507"/>
                <a:gd name="T32" fmla="*/ 326 w 509"/>
                <a:gd name="T33" fmla="*/ 232 h 507"/>
                <a:gd name="T34" fmla="*/ 309 w 509"/>
                <a:gd name="T35" fmla="*/ 226 h 507"/>
                <a:gd name="T36" fmla="*/ 289 w 509"/>
                <a:gd name="T37" fmla="*/ 223 h 507"/>
                <a:gd name="T38" fmla="*/ 269 w 509"/>
                <a:gd name="T39" fmla="*/ 223 h 507"/>
                <a:gd name="T40" fmla="*/ 250 w 509"/>
                <a:gd name="T41" fmla="*/ 226 h 507"/>
                <a:gd name="T42" fmla="*/ 232 w 509"/>
                <a:gd name="T43" fmla="*/ 231 h 507"/>
                <a:gd name="T44" fmla="*/ 215 w 509"/>
                <a:gd name="T45" fmla="*/ 238 h 507"/>
                <a:gd name="T46" fmla="*/ 193 w 509"/>
                <a:gd name="T47" fmla="*/ 250 h 507"/>
                <a:gd name="T48" fmla="*/ 181 w 509"/>
                <a:gd name="T49" fmla="*/ 258 h 507"/>
                <a:gd name="T50" fmla="*/ 168 w 509"/>
                <a:gd name="T51" fmla="*/ 271 h 507"/>
                <a:gd name="T52" fmla="*/ 164 w 509"/>
                <a:gd name="T53" fmla="*/ 276 h 507"/>
                <a:gd name="T54" fmla="*/ 171 w 509"/>
                <a:gd name="T55" fmla="*/ 0 h 507"/>
                <a:gd name="T56" fmla="*/ 92 w 509"/>
                <a:gd name="T57" fmla="*/ 482 h 507"/>
                <a:gd name="T58" fmla="*/ 166 w 509"/>
                <a:gd name="T59" fmla="*/ 278 h 507"/>
                <a:gd name="T60" fmla="*/ 177 w 509"/>
                <a:gd name="T61" fmla="*/ 270 h 507"/>
                <a:gd name="T62" fmla="*/ 192 w 509"/>
                <a:gd name="T63" fmla="*/ 262 h 507"/>
                <a:gd name="T64" fmla="*/ 209 w 509"/>
                <a:gd name="T65" fmla="*/ 257 h 507"/>
                <a:gd name="T66" fmla="*/ 225 w 509"/>
                <a:gd name="T67" fmla="*/ 256 h 507"/>
                <a:gd name="T68" fmla="*/ 236 w 509"/>
                <a:gd name="T69" fmla="*/ 258 h 507"/>
                <a:gd name="T70" fmla="*/ 245 w 509"/>
                <a:gd name="T71" fmla="*/ 261 h 507"/>
                <a:gd name="T72" fmla="*/ 254 w 509"/>
                <a:gd name="T73" fmla="*/ 265 h 507"/>
                <a:gd name="T74" fmla="*/ 261 w 509"/>
                <a:gd name="T75" fmla="*/ 272 h 507"/>
                <a:gd name="T76" fmla="*/ 267 w 509"/>
                <a:gd name="T77" fmla="*/ 280 h 507"/>
                <a:gd name="T78" fmla="*/ 272 w 509"/>
                <a:gd name="T79" fmla="*/ 292 h 507"/>
                <a:gd name="T80" fmla="*/ 276 w 509"/>
                <a:gd name="T81" fmla="*/ 306 h 507"/>
                <a:gd name="T82" fmla="*/ 282 w 509"/>
                <a:gd name="T83" fmla="*/ 335 h 507"/>
                <a:gd name="T84" fmla="*/ 291 w 509"/>
                <a:gd name="T85" fmla="*/ 393 h 507"/>
                <a:gd name="T86" fmla="*/ 299 w 509"/>
                <a:gd name="T87" fmla="*/ 426 h 507"/>
                <a:gd name="T88" fmla="*/ 307 w 509"/>
                <a:gd name="T89" fmla="*/ 450 h 507"/>
                <a:gd name="T90" fmla="*/ 315 w 509"/>
                <a:gd name="T91" fmla="*/ 464 h 507"/>
                <a:gd name="T92" fmla="*/ 323 w 509"/>
                <a:gd name="T93" fmla="*/ 475 h 507"/>
                <a:gd name="T94" fmla="*/ 332 w 509"/>
                <a:gd name="T95" fmla="*/ 485 h 507"/>
                <a:gd name="T96" fmla="*/ 343 w 509"/>
                <a:gd name="T97" fmla="*/ 493 h 507"/>
                <a:gd name="T98" fmla="*/ 355 w 509"/>
                <a:gd name="T99" fmla="*/ 499 h 507"/>
                <a:gd name="T100" fmla="*/ 368 w 509"/>
                <a:gd name="T101" fmla="*/ 503 h 507"/>
                <a:gd name="T102" fmla="*/ 382 w 509"/>
                <a:gd name="T103" fmla="*/ 506 h 507"/>
                <a:gd name="T104" fmla="*/ 406 w 509"/>
                <a:gd name="T105" fmla="*/ 507 h 507"/>
                <a:gd name="T106" fmla="*/ 421 w 509"/>
                <a:gd name="T107" fmla="*/ 506 h 507"/>
                <a:gd name="T108" fmla="*/ 436 w 509"/>
                <a:gd name="T109" fmla="*/ 504 h 507"/>
                <a:gd name="T110" fmla="*/ 451 w 509"/>
                <a:gd name="T111" fmla="*/ 500 h 507"/>
                <a:gd name="T112" fmla="*/ 472 w 509"/>
                <a:gd name="T113" fmla="*/ 492 h 507"/>
                <a:gd name="T114" fmla="*/ 491 w 509"/>
                <a:gd name="T115" fmla="*/ 482 h 507"/>
                <a:gd name="T116" fmla="*/ 501 w 509"/>
                <a:gd name="T117" fmla="*/ 475 h 507"/>
                <a:gd name="T118" fmla="*/ 509 w 509"/>
                <a:gd name="T119" fmla="*/ 46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507">
                  <a:moveTo>
                    <a:pt x="507" y="465"/>
                  </a:moveTo>
                  <a:lnTo>
                    <a:pt x="502" y="468"/>
                  </a:lnTo>
                  <a:lnTo>
                    <a:pt x="495" y="470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7" y="473"/>
                  </a:lnTo>
                  <a:lnTo>
                    <a:pt x="471" y="472"/>
                  </a:lnTo>
                  <a:lnTo>
                    <a:pt x="465" y="472"/>
                  </a:lnTo>
                  <a:lnTo>
                    <a:pt x="462" y="471"/>
                  </a:lnTo>
                  <a:lnTo>
                    <a:pt x="459" y="470"/>
                  </a:lnTo>
                  <a:lnTo>
                    <a:pt x="454" y="468"/>
                  </a:lnTo>
                  <a:lnTo>
                    <a:pt x="449" y="465"/>
                  </a:lnTo>
                  <a:lnTo>
                    <a:pt x="444" y="462"/>
                  </a:lnTo>
                  <a:lnTo>
                    <a:pt x="441" y="460"/>
                  </a:lnTo>
                  <a:lnTo>
                    <a:pt x="439" y="457"/>
                  </a:lnTo>
                  <a:lnTo>
                    <a:pt x="434" y="452"/>
                  </a:lnTo>
                  <a:lnTo>
                    <a:pt x="429" y="446"/>
                  </a:lnTo>
                  <a:lnTo>
                    <a:pt x="425" y="439"/>
                  </a:lnTo>
                  <a:lnTo>
                    <a:pt x="420" y="430"/>
                  </a:lnTo>
                  <a:lnTo>
                    <a:pt x="416" y="421"/>
                  </a:lnTo>
                  <a:lnTo>
                    <a:pt x="407" y="398"/>
                  </a:lnTo>
                  <a:lnTo>
                    <a:pt x="397" y="371"/>
                  </a:lnTo>
                  <a:lnTo>
                    <a:pt x="382" y="325"/>
                  </a:lnTo>
                  <a:lnTo>
                    <a:pt x="374" y="301"/>
                  </a:lnTo>
                  <a:lnTo>
                    <a:pt x="370" y="290"/>
                  </a:lnTo>
                  <a:lnTo>
                    <a:pt x="366" y="280"/>
                  </a:lnTo>
                  <a:lnTo>
                    <a:pt x="361" y="271"/>
                  </a:lnTo>
                  <a:lnTo>
                    <a:pt x="356" y="262"/>
                  </a:lnTo>
                  <a:lnTo>
                    <a:pt x="351" y="255"/>
                  </a:lnTo>
                  <a:lnTo>
                    <a:pt x="349" y="251"/>
                  </a:lnTo>
                  <a:lnTo>
                    <a:pt x="346" y="248"/>
                  </a:lnTo>
                  <a:lnTo>
                    <a:pt x="340" y="242"/>
                  </a:lnTo>
                  <a:lnTo>
                    <a:pt x="333" y="237"/>
                  </a:lnTo>
                  <a:lnTo>
                    <a:pt x="326" y="232"/>
                  </a:lnTo>
                  <a:lnTo>
                    <a:pt x="318" y="229"/>
                  </a:lnTo>
                  <a:lnTo>
                    <a:pt x="309" y="226"/>
                  </a:lnTo>
                  <a:lnTo>
                    <a:pt x="300" y="224"/>
                  </a:lnTo>
                  <a:lnTo>
                    <a:pt x="289" y="223"/>
                  </a:lnTo>
                  <a:lnTo>
                    <a:pt x="278" y="223"/>
                  </a:lnTo>
                  <a:lnTo>
                    <a:pt x="269" y="223"/>
                  </a:lnTo>
                  <a:lnTo>
                    <a:pt x="259" y="224"/>
                  </a:lnTo>
                  <a:lnTo>
                    <a:pt x="250" y="226"/>
                  </a:lnTo>
                  <a:lnTo>
                    <a:pt x="241" y="228"/>
                  </a:lnTo>
                  <a:lnTo>
                    <a:pt x="232" y="231"/>
                  </a:lnTo>
                  <a:lnTo>
                    <a:pt x="223" y="234"/>
                  </a:lnTo>
                  <a:lnTo>
                    <a:pt x="215" y="238"/>
                  </a:lnTo>
                  <a:lnTo>
                    <a:pt x="207" y="241"/>
                  </a:lnTo>
                  <a:lnTo>
                    <a:pt x="193" y="250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1" y="267"/>
                  </a:lnTo>
                  <a:lnTo>
                    <a:pt x="168" y="271"/>
                  </a:lnTo>
                  <a:lnTo>
                    <a:pt x="165" y="275"/>
                  </a:lnTo>
                  <a:lnTo>
                    <a:pt x="164" y="276"/>
                  </a:lnTo>
                  <a:lnTo>
                    <a:pt x="261" y="0"/>
                  </a:lnTo>
                  <a:lnTo>
                    <a:pt x="171" y="0"/>
                  </a:lnTo>
                  <a:lnTo>
                    <a:pt x="0" y="482"/>
                  </a:lnTo>
                  <a:lnTo>
                    <a:pt x="92" y="482"/>
                  </a:lnTo>
                  <a:lnTo>
                    <a:pt x="162" y="283"/>
                  </a:lnTo>
                  <a:lnTo>
                    <a:pt x="166" y="278"/>
                  </a:lnTo>
                  <a:lnTo>
                    <a:pt x="171" y="274"/>
                  </a:lnTo>
                  <a:lnTo>
                    <a:pt x="177" y="270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200" y="259"/>
                  </a:lnTo>
                  <a:lnTo>
                    <a:pt x="209" y="257"/>
                  </a:lnTo>
                  <a:lnTo>
                    <a:pt x="218" y="256"/>
                  </a:lnTo>
                  <a:lnTo>
                    <a:pt x="225" y="256"/>
                  </a:lnTo>
                  <a:lnTo>
                    <a:pt x="230" y="257"/>
                  </a:lnTo>
                  <a:lnTo>
                    <a:pt x="236" y="258"/>
                  </a:lnTo>
                  <a:lnTo>
                    <a:pt x="241" y="259"/>
                  </a:lnTo>
                  <a:lnTo>
                    <a:pt x="245" y="261"/>
                  </a:lnTo>
                  <a:lnTo>
                    <a:pt x="250" y="263"/>
                  </a:lnTo>
                  <a:lnTo>
                    <a:pt x="254" y="265"/>
                  </a:lnTo>
                  <a:lnTo>
                    <a:pt x="257" y="268"/>
                  </a:lnTo>
                  <a:lnTo>
                    <a:pt x="261" y="272"/>
                  </a:lnTo>
                  <a:lnTo>
                    <a:pt x="264" y="276"/>
                  </a:lnTo>
                  <a:lnTo>
                    <a:pt x="267" y="280"/>
                  </a:lnTo>
                  <a:lnTo>
                    <a:pt x="269" y="286"/>
                  </a:lnTo>
                  <a:lnTo>
                    <a:pt x="272" y="292"/>
                  </a:lnTo>
                  <a:lnTo>
                    <a:pt x="274" y="298"/>
                  </a:lnTo>
                  <a:lnTo>
                    <a:pt x="276" y="306"/>
                  </a:lnTo>
                  <a:lnTo>
                    <a:pt x="278" y="314"/>
                  </a:lnTo>
                  <a:lnTo>
                    <a:pt x="282" y="335"/>
                  </a:lnTo>
                  <a:lnTo>
                    <a:pt x="286" y="356"/>
                  </a:lnTo>
                  <a:lnTo>
                    <a:pt x="291" y="393"/>
                  </a:lnTo>
                  <a:lnTo>
                    <a:pt x="295" y="410"/>
                  </a:lnTo>
                  <a:lnTo>
                    <a:pt x="299" y="426"/>
                  </a:lnTo>
                  <a:lnTo>
                    <a:pt x="304" y="442"/>
                  </a:lnTo>
                  <a:lnTo>
                    <a:pt x="307" y="450"/>
                  </a:lnTo>
                  <a:lnTo>
                    <a:pt x="311" y="457"/>
                  </a:lnTo>
                  <a:lnTo>
                    <a:pt x="315" y="464"/>
                  </a:lnTo>
                  <a:lnTo>
                    <a:pt x="319" y="470"/>
                  </a:lnTo>
                  <a:lnTo>
                    <a:pt x="323" y="475"/>
                  </a:lnTo>
                  <a:lnTo>
                    <a:pt x="328" y="480"/>
                  </a:lnTo>
                  <a:lnTo>
                    <a:pt x="332" y="485"/>
                  </a:lnTo>
                  <a:lnTo>
                    <a:pt x="338" y="489"/>
                  </a:lnTo>
                  <a:lnTo>
                    <a:pt x="343" y="493"/>
                  </a:lnTo>
                  <a:lnTo>
                    <a:pt x="349" y="496"/>
                  </a:lnTo>
                  <a:lnTo>
                    <a:pt x="355" y="499"/>
                  </a:lnTo>
                  <a:lnTo>
                    <a:pt x="361" y="501"/>
                  </a:lnTo>
                  <a:lnTo>
                    <a:pt x="368" y="503"/>
                  </a:lnTo>
                  <a:lnTo>
                    <a:pt x="375" y="504"/>
                  </a:lnTo>
                  <a:lnTo>
                    <a:pt x="382" y="506"/>
                  </a:lnTo>
                  <a:lnTo>
                    <a:pt x="390" y="506"/>
                  </a:lnTo>
                  <a:lnTo>
                    <a:pt x="406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8" y="505"/>
                  </a:lnTo>
                  <a:lnTo>
                    <a:pt x="436" y="504"/>
                  </a:lnTo>
                  <a:lnTo>
                    <a:pt x="444" y="502"/>
                  </a:lnTo>
                  <a:lnTo>
                    <a:pt x="451" y="500"/>
                  </a:lnTo>
                  <a:lnTo>
                    <a:pt x="465" y="495"/>
                  </a:lnTo>
                  <a:lnTo>
                    <a:pt x="472" y="492"/>
                  </a:lnTo>
                  <a:lnTo>
                    <a:pt x="479" y="489"/>
                  </a:lnTo>
                  <a:lnTo>
                    <a:pt x="491" y="482"/>
                  </a:lnTo>
                  <a:lnTo>
                    <a:pt x="496" y="479"/>
                  </a:lnTo>
                  <a:lnTo>
                    <a:pt x="501" y="475"/>
                  </a:lnTo>
                  <a:lnTo>
                    <a:pt x="505" y="472"/>
                  </a:lnTo>
                  <a:lnTo>
                    <a:pt x="509" y="468"/>
                  </a:lnTo>
                  <a:lnTo>
                    <a:pt x="507" y="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4219576" y="6142038"/>
              <a:ext cx="2752725" cy="398463"/>
            </a:xfrm>
            <a:custGeom>
              <a:avLst/>
              <a:gdLst>
                <a:gd name="T0" fmla="*/ 1727 w 1734"/>
                <a:gd name="T1" fmla="*/ 3 h 251"/>
                <a:gd name="T2" fmla="*/ 1734 w 1734"/>
                <a:gd name="T3" fmla="*/ 13 h 251"/>
                <a:gd name="T4" fmla="*/ 1731 w 1734"/>
                <a:gd name="T5" fmla="*/ 25 h 251"/>
                <a:gd name="T6" fmla="*/ 1721 w 1734"/>
                <a:gd name="T7" fmla="*/ 32 h 251"/>
                <a:gd name="T8" fmla="*/ 1709 w 1734"/>
                <a:gd name="T9" fmla="*/ 30 h 251"/>
                <a:gd name="T10" fmla="*/ 1702 w 1734"/>
                <a:gd name="T11" fmla="*/ 20 h 251"/>
                <a:gd name="T12" fmla="*/ 1705 w 1734"/>
                <a:gd name="T13" fmla="*/ 7 h 251"/>
                <a:gd name="T14" fmla="*/ 1715 w 1734"/>
                <a:gd name="T15" fmla="*/ 1 h 251"/>
                <a:gd name="T16" fmla="*/ 142 w 1734"/>
                <a:gd name="T17" fmla="*/ 15 h 251"/>
                <a:gd name="T18" fmla="*/ 28 w 1734"/>
                <a:gd name="T19" fmla="*/ 143 h 251"/>
                <a:gd name="T20" fmla="*/ 28 w 1734"/>
                <a:gd name="T21" fmla="*/ 15 h 251"/>
                <a:gd name="T22" fmla="*/ 352 w 1734"/>
                <a:gd name="T23" fmla="*/ 14 h 251"/>
                <a:gd name="T24" fmla="*/ 294 w 1734"/>
                <a:gd name="T25" fmla="*/ 251 h 251"/>
                <a:gd name="T26" fmla="*/ 309 w 1734"/>
                <a:gd name="T27" fmla="*/ 123 h 251"/>
                <a:gd name="T28" fmla="*/ 557 w 1734"/>
                <a:gd name="T29" fmla="*/ 251 h 251"/>
                <a:gd name="T30" fmla="*/ 541 w 1734"/>
                <a:gd name="T31" fmla="*/ 223 h 251"/>
                <a:gd name="T32" fmla="*/ 736 w 1734"/>
                <a:gd name="T33" fmla="*/ 251 h 251"/>
                <a:gd name="T34" fmla="*/ 997 w 1734"/>
                <a:gd name="T35" fmla="*/ 15 h 251"/>
                <a:gd name="T36" fmla="*/ 873 w 1734"/>
                <a:gd name="T37" fmla="*/ 251 h 251"/>
                <a:gd name="T38" fmla="*/ 970 w 1734"/>
                <a:gd name="T39" fmla="*/ 208 h 251"/>
                <a:gd name="T40" fmla="*/ 1217 w 1734"/>
                <a:gd name="T41" fmla="*/ 251 h 251"/>
                <a:gd name="T42" fmla="*/ 1107 w 1734"/>
                <a:gd name="T43" fmla="*/ 251 h 251"/>
                <a:gd name="T44" fmla="*/ 1211 w 1734"/>
                <a:gd name="T45" fmla="*/ 14 h 251"/>
                <a:gd name="T46" fmla="*/ 1408 w 1734"/>
                <a:gd name="T47" fmla="*/ 39 h 251"/>
                <a:gd name="T48" fmla="*/ 1488 w 1734"/>
                <a:gd name="T49" fmla="*/ 251 h 251"/>
                <a:gd name="T50" fmla="*/ 1356 w 1734"/>
                <a:gd name="T51" fmla="*/ 251 h 251"/>
                <a:gd name="T52" fmla="*/ 1677 w 1734"/>
                <a:gd name="T53" fmla="*/ 157 h 251"/>
                <a:gd name="T54" fmla="*/ 1668 w 1734"/>
                <a:gd name="T55" fmla="*/ 14 h 251"/>
                <a:gd name="T56" fmla="*/ 1614 w 1734"/>
                <a:gd name="T57" fmla="*/ 182 h 251"/>
                <a:gd name="T58" fmla="*/ 1356 w 1734"/>
                <a:gd name="T59" fmla="*/ 16 h 251"/>
                <a:gd name="T60" fmla="*/ 1351 w 1734"/>
                <a:gd name="T61" fmla="*/ 28 h 251"/>
                <a:gd name="T62" fmla="*/ 1340 w 1734"/>
                <a:gd name="T63" fmla="*/ 33 h 251"/>
                <a:gd name="T64" fmla="*/ 1329 w 1734"/>
                <a:gd name="T65" fmla="*/ 28 h 251"/>
                <a:gd name="T66" fmla="*/ 1324 w 1734"/>
                <a:gd name="T67" fmla="*/ 16 h 251"/>
                <a:gd name="T68" fmla="*/ 1329 w 1734"/>
                <a:gd name="T69" fmla="*/ 5 h 251"/>
                <a:gd name="T70" fmla="*/ 1340 w 1734"/>
                <a:gd name="T71" fmla="*/ 0 h 251"/>
                <a:gd name="T72" fmla="*/ 1351 w 1734"/>
                <a:gd name="T73" fmla="*/ 5 h 251"/>
                <a:gd name="T74" fmla="*/ 1356 w 1734"/>
                <a:gd name="T75" fmla="*/ 16 h 251"/>
                <a:gd name="T76" fmla="*/ 1487 w 1734"/>
                <a:gd name="T77" fmla="*/ 3 h 251"/>
                <a:gd name="T78" fmla="*/ 1494 w 1734"/>
                <a:gd name="T79" fmla="*/ 13 h 251"/>
                <a:gd name="T80" fmla="*/ 1491 w 1734"/>
                <a:gd name="T81" fmla="*/ 25 h 251"/>
                <a:gd name="T82" fmla="*/ 1481 w 1734"/>
                <a:gd name="T83" fmla="*/ 32 h 251"/>
                <a:gd name="T84" fmla="*/ 1469 w 1734"/>
                <a:gd name="T85" fmla="*/ 30 h 251"/>
                <a:gd name="T86" fmla="*/ 1462 w 1734"/>
                <a:gd name="T87" fmla="*/ 20 h 251"/>
                <a:gd name="T88" fmla="*/ 1464 w 1734"/>
                <a:gd name="T89" fmla="*/ 7 h 251"/>
                <a:gd name="T90" fmla="*/ 1475 w 1734"/>
                <a:gd name="T91" fmla="*/ 1 h 251"/>
                <a:gd name="T92" fmla="*/ 1595 w 1734"/>
                <a:gd name="T93" fmla="*/ 23 h 251"/>
                <a:gd name="T94" fmla="*/ 1587 w 1734"/>
                <a:gd name="T95" fmla="*/ 31 h 251"/>
                <a:gd name="T96" fmla="*/ 1574 w 1734"/>
                <a:gd name="T97" fmla="*/ 31 h 251"/>
                <a:gd name="T98" fmla="*/ 1565 w 1734"/>
                <a:gd name="T99" fmla="*/ 23 h 251"/>
                <a:gd name="T100" fmla="*/ 1565 w 1734"/>
                <a:gd name="T101" fmla="*/ 10 h 251"/>
                <a:gd name="T102" fmla="*/ 1574 w 1734"/>
                <a:gd name="T103" fmla="*/ 2 h 251"/>
                <a:gd name="T104" fmla="*/ 1587 w 1734"/>
                <a:gd name="T105" fmla="*/ 2 h 251"/>
                <a:gd name="T106" fmla="*/ 1595 w 1734"/>
                <a:gd name="T107" fmla="*/ 1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51">
                  <a:moveTo>
                    <a:pt x="1718" y="0"/>
                  </a:moveTo>
                  <a:lnTo>
                    <a:pt x="1721" y="1"/>
                  </a:lnTo>
                  <a:lnTo>
                    <a:pt x="1724" y="2"/>
                  </a:lnTo>
                  <a:lnTo>
                    <a:pt x="1727" y="3"/>
                  </a:lnTo>
                  <a:lnTo>
                    <a:pt x="1729" y="5"/>
                  </a:lnTo>
                  <a:lnTo>
                    <a:pt x="1731" y="7"/>
                  </a:lnTo>
                  <a:lnTo>
                    <a:pt x="1733" y="10"/>
                  </a:lnTo>
                  <a:lnTo>
                    <a:pt x="1734" y="13"/>
                  </a:lnTo>
                  <a:lnTo>
                    <a:pt x="1734" y="16"/>
                  </a:lnTo>
                  <a:lnTo>
                    <a:pt x="1734" y="20"/>
                  </a:lnTo>
                  <a:lnTo>
                    <a:pt x="1733" y="23"/>
                  </a:lnTo>
                  <a:lnTo>
                    <a:pt x="1731" y="25"/>
                  </a:lnTo>
                  <a:lnTo>
                    <a:pt x="1729" y="28"/>
                  </a:lnTo>
                  <a:lnTo>
                    <a:pt x="1727" y="30"/>
                  </a:lnTo>
                  <a:lnTo>
                    <a:pt x="1724" y="31"/>
                  </a:lnTo>
                  <a:lnTo>
                    <a:pt x="1721" y="32"/>
                  </a:lnTo>
                  <a:lnTo>
                    <a:pt x="1718" y="33"/>
                  </a:lnTo>
                  <a:lnTo>
                    <a:pt x="1715" y="32"/>
                  </a:lnTo>
                  <a:lnTo>
                    <a:pt x="1712" y="31"/>
                  </a:lnTo>
                  <a:lnTo>
                    <a:pt x="1709" y="30"/>
                  </a:lnTo>
                  <a:lnTo>
                    <a:pt x="1707" y="28"/>
                  </a:lnTo>
                  <a:lnTo>
                    <a:pt x="1705" y="25"/>
                  </a:lnTo>
                  <a:lnTo>
                    <a:pt x="1703" y="23"/>
                  </a:lnTo>
                  <a:lnTo>
                    <a:pt x="1702" y="20"/>
                  </a:lnTo>
                  <a:lnTo>
                    <a:pt x="1702" y="16"/>
                  </a:lnTo>
                  <a:lnTo>
                    <a:pt x="1702" y="13"/>
                  </a:lnTo>
                  <a:lnTo>
                    <a:pt x="1703" y="10"/>
                  </a:lnTo>
                  <a:lnTo>
                    <a:pt x="1705" y="7"/>
                  </a:lnTo>
                  <a:lnTo>
                    <a:pt x="1707" y="5"/>
                  </a:lnTo>
                  <a:lnTo>
                    <a:pt x="1709" y="3"/>
                  </a:lnTo>
                  <a:lnTo>
                    <a:pt x="1712" y="2"/>
                  </a:lnTo>
                  <a:lnTo>
                    <a:pt x="1715" y="1"/>
                  </a:lnTo>
                  <a:lnTo>
                    <a:pt x="1718" y="0"/>
                  </a:lnTo>
                  <a:close/>
                  <a:moveTo>
                    <a:pt x="114" y="116"/>
                  </a:moveTo>
                  <a:lnTo>
                    <a:pt x="114" y="15"/>
                  </a:lnTo>
                  <a:lnTo>
                    <a:pt x="142" y="15"/>
                  </a:lnTo>
                  <a:lnTo>
                    <a:pt x="142" y="251"/>
                  </a:lnTo>
                  <a:lnTo>
                    <a:pt x="114" y="251"/>
                  </a:lnTo>
                  <a:lnTo>
                    <a:pt x="114" y="143"/>
                  </a:lnTo>
                  <a:lnTo>
                    <a:pt x="28" y="143"/>
                  </a:lnTo>
                  <a:lnTo>
                    <a:pt x="28" y="251"/>
                  </a:lnTo>
                  <a:lnTo>
                    <a:pt x="0" y="251"/>
                  </a:lnTo>
                  <a:lnTo>
                    <a:pt x="0" y="15"/>
                  </a:lnTo>
                  <a:lnTo>
                    <a:pt x="28" y="15"/>
                  </a:lnTo>
                  <a:lnTo>
                    <a:pt x="28" y="116"/>
                  </a:lnTo>
                  <a:lnTo>
                    <a:pt x="114" y="116"/>
                  </a:lnTo>
                  <a:close/>
                  <a:moveTo>
                    <a:pt x="309" y="123"/>
                  </a:moveTo>
                  <a:lnTo>
                    <a:pt x="352" y="14"/>
                  </a:lnTo>
                  <a:lnTo>
                    <a:pt x="379" y="14"/>
                  </a:lnTo>
                  <a:lnTo>
                    <a:pt x="323" y="148"/>
                  </a:lnTo>
                  <a:lnTo>
                    <a:pt x="323" y="251"/>
                  </a:lnTo>
                  <a:lnTo>
                    <a:pt x="294" y="251"/>
                  </a:lnTo>
                  <a:lnTo>
                    <a:pt x="294" y="148"/>
                  </a:lnTo>
                  <a:lnTo>
                    <a:pt x="232" y="14"/>
                  </a:lnTo>
                  <a:lnTo>
                    <a:pt x="261" y="14"/>
                  </a:lnTo>
                  <a:lnTo>
                    <a:pt x="309" y="123"/>
                  </a:lnTo>
                  <a:close/>
                  <a:moveTo>
                    <a:pt x="541" y="223"/>
                  </a:moveTo>
                  <a:lnTo>
                    <a:pt x="589" y="14"/>
                  </a:lnTo>
                  <a:lnTo>
                    <a:pt x="616" y="14"/>
                  </a:lnTo>
                  <a:lnTo>
                    <a:pt x="557" y="251"/>
                  </a:lnTo>
                  <a:lnTo>
                    <a:pt x="521" y="251"/>
                  </a:lnTo>
                  <a:lnTo>
                    <a:pt x="458" y="14"/>
                  </a:lnTo>
                  <a:lnTo>
                    <a:pt x="488" y="14"/>
                  </a:lnTo>
                  <a:lnTo>
                    <a:pt x="541" y="223"/>
                  </a:lnTo>
                  <a:close/>
                  <a:moveTo>
                    <a:pt x="708" y="251"/>
                  </a:moveTo>
                  <a:lnTo>
                    <a:pt x="708" y="14"/>
                  </a:lnTo>
                  <a:lnTo>
                    <a:pt x="736" y="14"/>
                  </a:lnTo>
                  <a:lnTo>
                    <a:pt x="736" y="251"/>
                  </a:lnTo>
                  <a:lnTo>
                    <a:pt x="708" y="251"/>
                  </a:lnTo>
                  <a:close/>
                  <a:moveTo>
                    <a:pt x="970" y="208"/>
                  </a:moveTo>
                  <a:lnTo>
                    <a:pt x="970" y="15"/>
                  </a:lnTo>
                  <a:lnTo>
                    <a:pt x="997" y="15"/>
                  </a:lnTo>
                  <a:lnTo>
                    <a:pt x="997" y="251"/>
                  </a:lnTo>
                  <a:lnTo>
                    <a:pt x="963" y="251"/>
                  </a:lnTo>
                  <a:lnTo>
                    <a:pt x="873" y="55"/>
                  </a:lnTo>
                  <a:lnTo>
                    <a:pt x="873" y="251"/>
                  </a:lnTo>
                  <a:lnTo>
                    <a:pt x="846" y="251"/>
                  </a:lnTo>
                  <a:lnTo>
                    <a:pt x="846" y="15"/>
                  </a:lnTo>
                  <a:lnTo>
                    <a:pt x="881" y="15"/>
                  </a:lnTo>
                  <a:lnTo>
                    <a:pt x="970" y="208"/>
                  </a:lnTo>
                  <a:close/>
                  <a:moveTo>
                    <a:pt x="1242" y="14"/>
                  </a:moveTo>
                  <a:lnTo>
                    <a:pt x="1172" y="119"/>
                  </a:lnTo>
                  <a:lnTo>
                    <a:pt x="1250" y="251"/>
                  </a:lnTo>
                  <a:lnTo>
                    <a:pt x="1217" y="251"/>
                  </a:lnTo>
                  <a:lnTo>
                    <a:pt x="1154" y="140"/>
                  </a:lnTo>
                  <a:lnTo>
                    <a:pt x="1136" y="168"/>
                  </a:lnTo>
                  <a:lnTo>
                    <a:pt x="1136" y="251"/>
                  </a:lnTo>
                  <a:lnTo>
                    <a:pt x="1107" y="251"/>
                  </a:lnTo>
                  <a:lnTo>
                    <a:pt x="1107" y="14"/>
                  </a:lnTo>
                  <a:lnTo>
                    <a:pt x="1136" y="14"/>
                  </a:lnTo>
                  <a:lnTo>
                    <a:pt x="1136" y="130"/>
                  </a:lnTo>
                  <a:lnTo>
                    <a:pt x="1211" y="14"/>
                  </a:lnTo>
                  <a:lnTo>
                    <a:pt x="1242" y="14"/>
                  </a:lnTo>
                  <a:close/>
                  <a:moveTo>
                    <a:pt x="1379" y="157"/>
                  </a:moveTo>
                  <a:lnTo>
                    <a:pt x="1437" y="157"/>
                  </a:lnTo>
                  <a:lnTo>
                    <a:pt x="1408" y="39"/>
                  </a:lnTo>
                  <a:lnTo>
                    <a:pt x="1379" y="157"/>
                  </a:lnTo>
                  <a:close/>
                  <a:moveTo>
                    <a:pt x="1390" y="14"/>
                  </a:moveTo>
                  <a:lnTo>
                    <a:pt x="1427" y="14"/>
                  </a:lnTo>
                  <a:lnTo>
                    <a:pt x="1488" y="251"/>
                  </a:lnTo>
                  <a:lnTo>
                    <a:pt x="1460" y="251"/>
                  </a:lnTo>
                  <a:lnTo>
                    <a:pt x="1443" y="182"/>
                  </a:lnTo>
                  <a:lnTo>
                    <a:pt x="1373" y="182"/>
                  </a:lnTo>
                  <a:lnTo>
                    <a:pt x="1356" y="251"/>
                  </a:lnTo>
                  <a:lnTo>
                    <a:pt x="1329" y="251"/>
                  </a:lnTo>
                  <a:lnTo>
                    <a:pt x="1390" y="14"/>
                  </a:lnTo>
                  <a:close/>
                  <a:moveTo>
                    <a:pt x="1619" y="157"/>
                  </a:moveTo>
                  <a:lnTo>
                    <a:pt x="1677" y="157"/>
                  </a:lnTo>
                  <a:lnTo>
                    <a:pt x="1648" y="39"/>
                  </a:lnTo>
                  <a:lnTo>
                    <a:pt x="1619" y="157"/>
                  </a:lnTo>
                  <a:close/>
                  <a:moveTo>
                    <a:pt x="1631" y="14"/>
                  </a:moveTo>
                  <a:lnTo>
                    <a:pt x="1668" y="14"/>
                  </a:lnTo>
                  <a:lnTo>
                    <a:pt x="1729" y="251"/>
                  </a:lnTo>
                  <a:lnTo>
                    <a:pt x="1701" y="251"/>
                  </a:lnTo>
                  <a:lnTo>
                    <a:pt x="1683" y="182"/>
                  </a:lnTo>
                  <a:lnTo>
                    <a:pt x="1614" y="182"/>
                  </a:lnTo>
                  <a:lnTo>
                    <a:pt x="1597" y="251"/>
                  </a:lnTo>
                  <a:lnTo>
                    <a:pt x="1570" y="251"/>
                  </a:lnTo>
                  <a:lnTo>
                    <a:pt x="1631" y="14"/>
                  </a:lnTo>
                  <a:close/>
                  <a:moveTo>
                    <a:pt x="1356" y="16"/>
                  </a:moveTo>
                  <a:lnTo>
                    <a:pt x="1356" y="20"/>
                  </a:lnTo>
                  <a:lnTo>
                    <a:pt x="1355" y="23"/>
                  </a:lnTo>
                  <a:lnTo>
                    <a:pt x="1353" y="25"/>
                  </a:lnTo>
                  <a:lnTo>
                    <a:pt x="1351" y="28"/>
                  </a:lnTo>
                  <a:lnTo>
                    <a:pt x="1349" y="30"/>
                  </a:lnTo>
                  <a:lnTo>
                    <a:pt x="1346" y="31"/>
                  </a:lnTo>
                  <a:lnTo>
                    <a:pt x="1343" y="32"/>
                  </a:lnTo>
                  <a:lnTo>
                    <a:pt x="1340" y="33"/>
                  </a:lnTo>
                  <a:lnTo>
                    <a:pt x="1337" y="32"/>
                  </a:lnTo>
                  <a:lnTo>
                    <a:pt x="1334" y="31"/>
                  </a:lnTo>
                  <a:lnTo>
                    <a:pt x="1331" y="30"/>
                  </a:lnTo>
                  <a:lnTo>
                    <a:pt x="1329" y="28"/>
                  </a:lnTo>
                  <a:lnTo>
                    <a:pt x="1327" y="25"/>
                  </a:lnTo>
                  <a:lnTo>
                    <a:pt x="1325" y="23"/>
                  </a:lnTo>
                  <a:lnTo>
                    <a:pt x="1324" y="20"/>
                  </a:lnTo>
                  <a:lnTo>
                    <a:pt x="1324" y="16"/>
                  </a:lnTo>
                  <a:lnTo>
                    <a:pt x="1324" y="13"/>
                  </a:lnTo>
                  <a:lnTo>
                    <a:pt x="1325" y="10"/>
                  </a:lnTo>
                  <a:lnTo>
                    <a:pt x="1327" y="7"/>
                  </a:lnTo>
                  <a:lnTo>
                    <a:pt x="1329" y="5"/>
                  </a:lnTo>
                  <a:lnTo>
                    <a:pt x="1331" y="3"/>
                  </a:lnTo>
                  <a:lnTo>
                    <a:pt x="1334" y="2"/>
                  </a:lnTo>
                  <a:lnTo>
                    <a:pt x="1337" y="1"/>
                  </a:lnTo>
                  <a:lnTo>
                    <a:pt x="1340" y="0"/>
                  </a:lnTo>
                  <a:lnTo>
                    <a:pt x="1343" y="1"/>
                  </a:lnTo>
                  <a:lnTo>
                    <a:pt x="1346" y="2"/>
                  </a:lnTo>
                  <a:lnTo>
                    <a:pt x="1349" y="3"/>
                  </a:lnTo>
                  <a:lnTo>
                    <a:pt x="1351" y="5"/>
                  </a:lnTo>
                  <a:lnTo>
                    <a:pt x="1353" y="7"/>
                  </a:lnTo>
                  <a:lnTo>
                    <a:pt x="1355" y="10"/>
                  </a:lnTo>
                  <a:lnTo>
                    <a:pt x="1356" y="13"/>
                  </a:lnTo>
                  <a:lnTo>
                    <a:pt x="1356" y="16"/>
                  </a:lnTo>
                  <a:close/>
                  <a:moveTo>
                    <a:pt x="1478" y="0"/>
                  </a:moveTo>
                  <a:lnTo>
                    <a:pt x="1481" y="1"/>
                  </a:lnTo>
                  <a:lnTo>
                    <a:pt x="1484" y="2"/>
                  </a:lnTo>
                  <a:lnTo>
                    <a:pt x="1487" y="3"/>
                  </a:lnTo>
                  <a:lnTo>
                    <a:pt x="1489" y="5"/>
                  </a:lnTo>
                  <a:lnTo>
                    <a:pt x="1491" y="7"/>
                  </a:lnTo>
                  <a:lnTo>
                    <a:pt x="1493" y="10"/>
                  </a:lnTo>
                  <a:lnTo>
                    <a:pt x="1494" y="13"/>
                  </a:lnTo>
                  <a:lnTo>
                    <a:pt x="1494" y="16"/>
                  </a:lnTo>
                  <a:lnTo>
                    <a:pt x="1494" y="20"/>
                  </a:lnTo>
                  <a:lnTo>
                    <a:pt x="1493" y="23"/>
                  </a:lnTo>
                  <a:lnTo>
                    <a:pt x="1491" y="25"/>
                  </a:lnTo>
                  <a:lnTo>
                    <a:pt x="1489" y="28"/>
                  </a:lnTo>
                  <a:lnTo>
                    <a:pt x="1487" y="30"/>
                  </a:lnTo>
                  <a:lnTo>
                    <a:pt x="1484" y="31"/>
                  </a:lnTo>
                  <a:lnTo>
                    <a:pt x="1481" y="32"/>
                  </a:lnTo>
                  <a:lnTo>
                    <a:pt x="1478" y="33"/>
                  </a:lnTo>
                  <a:lnTo>
                    <a:pt x="1475" y="32"/>
                  </a:lnTo>
                  <a:lnTo>
                    <a:pt x="1471" y="31"/>
                  </a:lnTo>
                  <a:lnTo>
                    <a:pt x="1469" y="30"/>
                  </a:lnTo>
                  <a:lnTo>
                    <a:pt x="1466" y="28"/>
                  </a:lnTo>
                  <a:lnTo>
                    <a:pt x="1464" y="25"/>
                  </a:lnTo>
                  <a:lnTo>
                    <a:pt x="1463" y="23"/>
                  </a:lnTo>
                  <a:lnTo>
                    <a:pt x="1462" y="20"/>
                  </a:lnTo>
                  <a:lnTo>
                    <a:pt x="1462" y="16"/>
                  </a:lnTo>
                  <a:lnTo>
                    <a:pt x="1462" y="13"/>
                  </a:lnTo>
                  <a:lnTo>
                    <a:pt x="1463" y="10"/>
                  </a:lnTo>
                  <a:lnTo>
                    <a:pt x="1464" y="7"/>
                  </a:lnTo>
                  <a:lnTo>
                    <a:pt x="1466" y="5"/>
                  </a:lnTo>
                  <a:lnTo>
                    <a:pt x="1469" y="3"/>
                  </a:lnTo>
                  <a:lnTo>
                    <a:pt x="1471" y="2"/>
                  </a:lnTo>
                  <a:lnTo>
                    <a:pt x="1475" y="1"/>
                  </a:lnTo>
                  <a:lnTo>
                    <a:pt x="1478" y="0"/>
                  </a:lnTo>
                  <a:close/>
                  <a:moveTo>
                    <a:pt x="1596" y="16"/>
                  </a:moveTo>
                  <a:lnTo>
                    <a:pt x="1596" y="20"/>
                  </a:lnTo>
                  <a:lnTo>
                    <a:pt x="1595" y="23"/>
                  </a:lnTo>
                  <a:lnTo>
                    <a:pt x="1594" y="25"/>
                  </a:lnTo>
                  <a:lnTo>
                    <a:pt x="1592" y="28"/>
                  </a:lnTo>
                  <a:lnTo>
                    <a:pt x="1589" y="30"/>
                  </a:lnTo>
                  <a:lnTo>
                    <a:pt x="1587" y="31"/>
                  </a:lnTo>
                  <a:lnTo>
                    <a:pt x="1584" y="32"/>
                  </a:lnTo>
                  <a:lnTo>
                    <a:pt x="1580" y="33"/>
                  </a:lnTo>
                  <a:lnTo>
                    <a:pt x="1577" y="32"/>
                  </a:lnTo>
                  <a:lnTo>
                    <a:pt x="1574" y="31"/>
                  </a:lnTo>
                  <a:lnTo>
                    <a:pt x="1571" y="30"/>
                  </a:lnTo>
                  <a:lnTo>
                    <a:pt x="1569" y="28"/>
                  </a:lnTo>
                  <a:lnTo>
                    <a:pt x="1567" y="25"/>
                  </a:lnTo>
                  <a:lnTo>
                    <a:pt x="1565" y="23"/>
                  </a:lnTo>
                  <a:lnTo>
                    <a:pt x="1565" y="20"/>
                  </a:lnTo>
                  <a:lnTo>
                    <a:pt x="1564" y="16"/>
                  </a:lnTo>
                  <a:lnTo>
                    <a:pt x="1565" y="13"/>
                  </a:lnTo>
                  <a:lnTo>
                    <a:pt x="1565" y="10"/>
                  </a:lnTo>
                  <a:lnTo>
                    <a:pt x="1567" y="7"/>
                  </a:lnTo>
                  <a:lnTo>
                    <a:pt x="1569" y="5"/>
                  </a:lnTo>
                  <a:lnTo>
                    <a:pt x="1571" y="3"/>
                  </a:lnTo>
                  <a:lnTo>
                    <a:pt x="1574" y="2"/>
                  </a:lnTo>
                  <a:lnTo>
                    <a:pt x="1577" y="1"/>
                  </a:lnTo>
                  <a:lnTo>
                    <a:pt x="1580" y="0"/>
                  </a:lnTo>
                  <a:lnTo>
                    <a:pt x="1584" y="1"/>
                  </a:lnTo>
                  <a:lnTo>
                    <a:pt x="1587" y="2"/>
                  </a:lnTo>
                  <a:lnTo>
                    <a:pt x="1589" y="3"/>
                  </a:lnTo>
                  <a:lnTo>
                    <a:pt x="1592" y="5"/>
                  </a:lnTo>
                  <a:lnTo>
                    <a:pt x="1594" y="7"/>
                  </a:lnTo>
                  <a:lnTo>
                    <a:pt x="1595" y="10"/>
                  </a:lnTo>
                  <a:lnTo>
                    <a:pt x="1596" y="13"/>
                  </a:lnTo>
                  <a:lnTo>
                    <a:pt x="1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290B535B-843D-44B1-9FCF-E790890E682F}" type="datetime1">
              <a:rPr lang="fi-FI" smtClean="0"/>
              <a:t>7.1.2024</a:t>
            </a:fld>
            <a:endParaRPr lang="fi-FI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7689" y="1628775"/>
            <a:ext cx="3888432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46C6E38-96C3-4F88-8885-5783A83D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8168" y="1628775"/>
            <a:ext cx="3888507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24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832304" y="1628775"/>
            <a:ext cx="2664371" cy="26643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10801350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7704931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3998-73B6-4F28-A9F2-25486507890C}" type="datetime1">
              <a:rPr lang="fi-FI" smtClean="0"/>
              <a:t>7.1.2024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832304" y="4437063"/>
            <a:ext cx="2664371" cy="136842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9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vaalealla kuva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6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r"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7ECF3-36A0-462E-8773-FFCA43A6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0912" y="405406"/>
            <a:ext cx="1223639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FA2B3C1E-2AE4-48BD-BCF4-BF14A9163F1A}" type="datetime1">
              <a:rPr lang="fi-FI" smtClean="0"/>
              <a:t>7.1.2024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FBE49-66D3-4E02-B6DD-A145327A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633" y="405406"/>
            <a:ext cx="7057280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2A777-7842-4D83-B4B6-E1C043DD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405406"/>
            <a:ext cx="432122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5805488"/>
            <a:ext cx="12192000" cy="1052512"/>
          </a:xfrm>
          <a:solidFill>
            <a:srgbClr val="FFFFFF">
              <a:alpha val="89804"/>
            </a:srgbClr>
          </a:solidFill>
        </p:spPr>
        <p:txBody>
          <a:bodyPr lIns="684000" rIns="684000" anchor="ctr" anchorCtr="0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3D7DA6-71FA-4959-BF16-252D4612EEE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695400" y="404664"/>
            <a:ext cx="16812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82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tummalla kuvall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65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r"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7ECF3-36A0-462E-8773-FFCA43A6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0912" y="405406"/>
            <a:ext cx="1223639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FA2B3C1E-2AE4-48BD-BCF4-BF14A9163F1A}" type="datetime1">
              <a:rPr lang="fi-FI" smtClean="0"/>
              <a:t>7.1.2024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FBE49-66D3-4E02-B6DD-A145327A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633" y="405406"/>
            <a:ext cx="7057280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2A777-7842-4D83-B4B6-E1C043DD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405406"/>
            <a:ext cx="432122" cy="14386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0" y="5805488"/>
            <a:ext cx="12192000" cy="1052512"/>
          </a:xfrm>
          <a:solidFill>
            <a:srgbClr val="FFFFFF">
              <a:alpha val="89804"/>
            </a:srgbClr>
          </a:solidFill>
        </p:spPr>
        <p:txBody>
          <a:bodyPr lIns="684000" rIns="684000" anchor="ctr" anchorCtr="0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3D7DA6-71FA-4959-BF16-252D4612EEE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695400" y="404664"/>
            <a:ext cx="1681200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293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AE33-DD59-4386-B303-23234E6D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EE648-39D0-4195-AA8B-6371E778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02F-DA87-4B15-92BA-763A11CB700B}" type="datetime1">
              <a:rPr lang="fi-FI" smtClean="0"/>
              <a:t>7.1.2024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8E80-B046-4400-80F3-2433C8F7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06D96-FC62-4334-B909-95055901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9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FF2A-6218-43B0-A312-B4791DEE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3C499-3765-4DE4-BD18-6428F139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5D0F4-A64C-486A-BD08-A0D0EA1E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49EE-9173-4582-A511-95E348EDAE31}" type="datetime1">
              <a:rPr lang="fi-FI" smtClean="0"/>
              <a:t>7.1.2024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D0B7C-5A64-4DC6-BEC3-20EAA8FE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6F467-B9D6-44F2-AF9B-A10EFF58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83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EE648-39D0-4195-AA8B-6371E778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3CE-FEE2-4BBF-B7CC-B80D43DA89C8}" type="datetime1">
              <a:rPr lang="fi-FI" smtClean="0"/>
              <a:t>7.1.2024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8E80-B046-4400-80F3-2433C8F7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06D96-FC62-4334-B909-95055901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3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EE648-39D0-4195-AA8B-6371E778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BA09CB-5D52-4AEA-BBA7-C3D7A9FAA440}" type="datetime1">
              <a:rPr lang="fi-FI" smtClean="0"/>
              <a:t>7.1.2024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8E80-B046-4400-80F3-2433C8F7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06D96-FC62-4334-B909-95055901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844824"/>
            <a:ext cx="5184651" cy="2304256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en-US" dirty="0"/>
              <a:t>Add thank you message.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D384699-AB97-4D53-AB7B-07AE768547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365104"/>
            <a:ext cx="5184651" cy="1429127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contact details</a:t>
            </a:r>
            <a:endParaRPr lang="fi-FI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95324" y="0"/>
            <a:ext cx="1224000" cy="1346316"/>
            <a:chOff x="3840163" y="274637"/>
            <a:chExt cx="4511675" cy="4962526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4308476" y="274637"/>
              <a:ext cx="3787775" cy="3787775"/>
            </a:xfrm>
            <a:custGeom>
              <a:avLst/>
              <a:gdLst>
                <a:gd name="T0" fmla="*/ 2341 w 2386"/>
                <a:gd name="T1" fmla="*/ 2207 h 2386"/>
                <a:gd name="T2" fmla="*/ 2274 w 2386"/>
                <a:gd name="T3" fmla="*/ 2223 h 2386"/>
                <a:gd name="T4" fmla="*/ 2209 w 2386"/>
                <a:gd name="T5" fmla="*/ 2223 h 2386"/>
                <a:gd name="T6" fmla="*/ 2162 w 2386"/>
                <a:gd name="T7" fmla="*/ 2215 h 2386"/>
                <a:gd name="T8" fmla="*/ 2106 w 2386"/>
                <a:gd name="T9" fmla="*/ 2190 h 2386"/>
                <a:gd name="T10" fmla="*/ 2048 w 2386"/>
                <a:gd name="T11" fmla="*/ 2140 h 2386"/>
                <a:gd name="T12" fmla="*/ 1993 w 2386"/>
                <a:gd name="T13" fmla="*/ 2064 h 2386"/>
                <a:gd name="T14" fmla="*/ 1940 w 2386"/>
                <a:gd name="T15" fmla="*/ 1956 h 2386"/>
                <a:gd name="T16" fmla="*/ 1885 w 2386"/>
                <a:gd name="T17" fmla="*/ 1813 h 2386"/>
                <a:gd name="T18" fmla="*/ 1763 w 2386"/>
                <a:gd name="T19" fmla="*/ 1442 h 2386"/>
                <a:gd name="T20" fmla="*/ 1703 w 2386"/>
                <a:gd name="T21" fmla="*/ 1295 h 2386"/>
                <a:gd name="T22" fmla="*/ 1652 w 2386"/>
                <a:gd name="T23" fmla="*/ 1207 h 2386"/>
                <a:gd name="T24" fmla="*/ 1599 w 2386"/>
                <a:gd name="T25" fmla="*/ 1146 h 2386"/>
                <a:gd name="T26" fmla="*/ 1527 w 2386"/>
                <a:gd name="T27" fmla="*/ 1094 h 2386"/>
                <a:gd name="T28" fmla="*/ 1460 w 2386"/>
                <a:gd name="T29" fmla="*/ 1068 h 2386"/>
                <a:gd name="T30" fmla="*/ 1368 w 2386"/>
                <a:gd name="T31" fmla="*/ 1051 h 2386"/>
                <a:gd name="T32" fmla="*/ 1257 w 2386"/>
                <a:gd name="T33" fmla="*/ 1050 h 2386"/>
                <a:gd name="T34" fmla="*/ 1169 w 2386"/>
                <a:gd name="T35" fmla="*/ 1063 h 2386"/>
                <a:gd name="T36" fmla="*/ 1065 w 2386"/>
                <a:gd name="T37" fmla="*/ 1094 h 2386"/>
                <a:gd name="T38" fmla="*/ 969 w 2386"/>
                <a:gd name="T39" fmla="*/ 1136 h 2386"/>
                <a:gd name="T40" fmla="*/ 886 w 2386"/>
                <a:gd name="T41" fmla="*/ 1186 h 2386"/>
                <a:gd name="T42" fmla="*/ 820 w 2386"/>
                <a:gd name="T43" fmla="*/ 1236 h 2386"/>
                <a:gd name="T44" fmla="*/ 775 w 2386"/>
                <a:gd name="T45" fmla="*/ 1284 h 2386"/>
                <a:gd name="T46" fmla="*/ 797 w 2386"/>
                <a:gd name="T47" fmla="*/ 0 h 2386"/>
                <a:gd name="T48" fmla="*/ 427 w 2386"/>
                <a:gd name="T49" fmla="*/ 2268 h 2386"/>
                <a:gd name="T50" fmla="*/ 780 w 2386"/>
                <a:gd name="T51" fmla="*/ 1305 h 2386"/>
                <a:gd name="T52" fmla="*/ 843 w 2386"/>
                <a:gd name="T53" fmla="*/ 1259 h 2386"/>
                <a:gd name="T54" fmla="*/ 925 w 2386"/>
                <a:gd name="T55" fmla="*/ 1222 h 2386"/>
                <a:gd name="T56" fmla="*/ 1020 w 2386"/>
                <a:gd name="T57" fmla="*/ 1206 h 2386"/>
                <a:gd name="T58" fmla="*/ 1090 w 2386"/>
                <a:gd name="T59" fmla="*/ 1211 h 2386"/>
                <a:gd name="T60" fmla="*/ 1138 w 2386"/>
                <a:gd name="T61" fmla="*/ 1223 h 2386"/>
                <a:gd name="T62" fmla="*/ 1187 w 2386"/>
                <a:gd name="T63" fmla="*/ 1248 h 2386"/>
                <a:gd name="T64" fmla="*/ 1228 w 2386"/>
                <a:gd name="T65" fmla="*/ 1288 h 2386"/>
                <a:gd name="T66" fmla="*/ 1261 w 2386"/>
                <a:gd name="T67" fmla="*/ 1345 h 2386"/>
                <a:gd name="T68" fmla="*/ 1287 w 2386"/>
                <a:gd name="T69" fmla="*/ 1420 h 2386"/>
                <a:gd name="T70" fmla="*/ 1321 w 2386"/>
                <a:gd name="T71" fmla="*/ 1577 h 2386"/>
                <a:gd name="T72" fmla="*/ 1364 w 2386"/>
                <a:gd name="T73" fmla="*/ 1848 h 2386"/>
                <a:gd name="T74" fmla="*/ 1394 w 2386"/>
                <a:gd name="T75" fmla="*/ 1988 h 2386"/>
                <a:gd name="T76" fmla="*/ 1424 w 2386"/>
                <a:gd name="T77" fmla="*/ 2081 h 2386"/>
                <a:gd name="T78" fmla="*/ 1465 w 2386"/>
                <a:gd name="T79" fmla="*/ 2167 h 2386"/>
                <a:gd name="T80" fmla="*/ 1513 w 2386"/>
                <a:gd name="T81" fmla="*/ 2236 h 2386"/>
                <a:gd name="T82" fmla="*/ 1570 w 2386"/>
                <a:gd name="T83" fmla="*/ 2291 h 2386"/>
                <a:gd name="T84" fmla="*/ 1634 w 2386"/>
                <a:gd name="T85" fmla="*/ 2333 h 2386"/>
                <a:gd name="T86" fmla="*/ 1708 w 2386"/>
                <a:gd name="T87" fmla="*/ 2362 h 2386"/>
                <a:gd name="T88" fmla="*/ 1791 w 2386"/>
                <a:gd name="T89" fmla="*/ 2379 h 2386"/>
                <a:gd name="T90" fmla="*/ 1885 w 2386"/>
                <a:gd name="T91" fmla="*/ 2386 h 2386"/>
                <a:gd name="T92" fmla="*/ 1975 w 2386"/>
                <a:gd name="T93" fmla="*/ 2382 h 2386"/>
                <a:gd name="T94" fmla="*/ 2081 w 2386"/>
                <a:gd name="T95" fmla="*/ 2362 h 2386"/>
                <a:gd name="T96" fmla="*/ 2183 w 2386"/>
                <a:gd name="T97" fmla="*/ 2328 h 2386"/>
                <a:gd name="T98" fmla="*/ 2275 w 2386"/>
                <a:gd name="T99" fmla="*/ 2285 h 2386"/>
                <a:gd name="T100" fmla="*/ 2350 w 2386"/>
                <a:gd name="T101" fmla="*/ 2236 h 2386"/>
                <a:gd name="T102" fmla="*/ 2381 w 2386"/>
                <a:gd name="T103" fmla="*/ 2187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6" h="2386">
                  <a:moveTo>
                    <a:pt x="2381" y="2187"/>
                  </a:moveTo>
                  <a:lnTo>
                    <a:pt x="2376" y="2191"/>
                  </a:lnTo>
                  <a:lnTo>
                    <a:pt x="2370" y="2194"/>
                  </a:lnTo>
                  <a:lnTo>
                    <a:pt x="2356" y="2201"/>
                  </a:lnTo>
                  <a:lnTo>
                    <a:pt x="2341" y="2207"/>
                  </a:lnTo>
                  <a:lnTo>
                    <a:pt x="2324" y="2213"/>
                  </a:lnTo>
                  <a:lnTo>
                    <a:pt x="2305" y="2218"/>
                  </a:lnTo>
                  <a:lnTo>
                    <a:pt x="2295" y="2220"/>
                  </a:lnTo>
                  <a:lnTo>
                    <a:pt x="2285" y="2221"/>
                  </a:lnTo>
                  <a:lnTo>
                    <a:pt x="2274" y="2223"/>
                  </a:lnTo>
                  <a:lnTo>
                    <a:pt x="2262" y="2224"/>
                  </a:lnTo>
                  <a:lnTo>
                    <a:pt x="2251" y="2224"/>
                  </a:lnTo>
                  <a:lnTo>
                    <a:pt x="2238" y="2224"/>
                  </a:lnTo>
                  <a:lnTo>
                    <a:pt x="2224" y="2224"/>
                  </a:lnTo>
                  <a:lnTo>
                    <a:pt x="2209" y="2223"/>
                  </a:lnTo>
                  <a:lnTo>
                    <a:pt x="2195" y="2222"/>
                  </a:lnTo>
                  <a:lnTo>
                    <a:pt x="2182" y="2219"/>
                  </a:lnTo>
                  <a:lnTo>
                    <a:pt x="2175" y="2218"/>
                  </a:lnTo>
                  <a:lnTo>
                    <a:pt x="2168" y="2216"/>
                  </a:lnTo>
                  <a:lnTo>
                    <a:pt x="2162" y="2215"/>
                  </a:lnTo>
                  <a:lnTo>
                    <a:pt x="2155" y="2213"/>
                  </a:lnTo>
                  <a:lnTo>
                    <a:pt x="2143" y="2208"/>
                  </a:lnTo>
                  <a:lnTo>
                    <a:pt x="2130" y="2203"/>
                  </a:lnTo>
                  <a:lnTo>
                    <a:pt x="2118" y="2197"/>
                  </a:lnTo>
                  <a:lnTo>
                    <a:pt x="2106" y="2190"/>
                  </a:lnTo>
                  <a:lnTo>
                    <a:pt x="2094" y="2182"/>
                  </a:lnTo>
                  <a:lnTo>
                    <a:pt x="2082" y="2173"/>
                  </a:lnTo>
                  <a:lnTo>
                    <a:pt x="2070" y="2163"/>
                  </a:lnTo>
                  <a:lnTo>
                    <a:pt x="2059" y="2152"/>
                  </a:lnTo>
                  <a:lnTo>
                    <a:pt x="2048" y="2140"/>
                  </a:lnTo>
                  <a:lnTo>
                    <a:pt x="2037" y="2127"/>
                  </a:lnTo>
                  <a:lnTo>
                    <a:pt x="2026" y="2113"/>
                  </a:lnTo>
                  <a:lnTo>
                    <a:pt x="2015" y="2098"/>
                  </a:lnTo>
                  <a:lnTo>
                    <a:pt x="2004" y="2082"/>
                  </a:lnTo>
                  <a:lnTo>
                    <a:pt x="1993" y="2064"/>
                  </a:lnTo>
                  <a:lnTo>
                    <a:pt x="1982" y="2045"/>
                  </a:lnTo>
                  <a:lnTo>
                    <a:pt x="1972" y="2025"/>
                  </a:lnTo>
                  <a:lnTo>
                    <a:pt x="1961" y="2004"/>
                  </a:lnTo>
                  <a:lnTo>
                    <a:pt x="1950" y="1980"/>
                  </a:lnTo>
                  <a:lnTo>
                    <a:pt x="1940" y="1956"/>
                  </a:lnTo>
                  <a:lnTo>
                    <a:pt x="1929" y="1930"/>
                  </a:lnTo>
                  <a:lnTo>
                    <a:pt x="1918" y="1903"/>
                  </a:lnTo>
                  <a:lnTo>
                    <a:pt x="1907" y="1875"/>
                  </a:lnTo>
                  <a:lnTo>
                    <a:pt x="1896" y="1845"/>
                  </a:lnTo>
                  <a:lnTo>
                    <a:pt x="1885" y="1813"/>
                  </a:lnTo>
                  <a:lnTo>
                    <a:pt x="1874" y="1780"/>
                  </a:lnTo>
                  <a:lnTo>
                    <a:pt x="1862" y="1745"/>
                  </a:lnTo>
                  <a:lnTo>
                    <a:pt x="1792" y="1529"/>
                  </a:lnTo>
                  <a:lnTo>
                    <a:pt x="1772" y="1470"/>
                  </a:lnTo>
                  <a:lnTo>
                    <a:pt x="1763" y="1442"/>
                  </a:lnTo>
                  <a:lnTo>
                    <a:pt x="1753" y="1415"/>
                  </a:lnTo>
                  <a:lnTo>
                    <a:pt x="1734" y="1364"/>
                  </a:lnTo>
                  <a:lnTo>
                    <a:pt x="1724" y="1340"/>
                  </a:lnTo>
                  <a:lnTo>
                    <a:pt x="1714" y="1317"/>
                  </a:lnTo>
                  <a:lnTo>
                    <a:pt x="1703" y="1295"/>
                  </a:lnTo>
                  <a:lnTo>
                    <a:pt x="1693" y="1274"/>
                  </a:lnTo>
                  <a:lnTo>
                    <a:pt x="1682" y="1253"/>
                  </a:lnTo>
                  <a:lnTo>
                    <a:pt x="1670" y="1234"/>
                  </a:lnTo>
                  <a:lnTo>
                    <a:pt x="1659" y="1216"/>
                  </a:lnTo>
                  <a:lnTo>
                    <a:pt x="1652" y="1207"/>
                  </a:lnTo>
                  <a:lnTo>
                    <a:pt x="1646" y="1199"/>
                  </a:lnTo>
                  <a:lnTo>
                    <a:pt x="1634" y="1182"/>
                  </a:lnTo>
                  <a:lnTo>
                    <a:pt x="1620" y="1167"/>
                  </a:lnTo>
                  <a:lnTo>
                    <a:pt x="1607" y="1152"/>
                  </a:lnTo>
                  <a:lnTo>
                    <a:pt x="1599" y="1146"/>
                  </a:lnTo>
                  <a:lnTo>
                    <a:pt x="1592" y="1139"/>
                  </a:lnTo>
                  <a:lnTo>
                    <a:pt x="1577" y="1126"/>
                  </a:lnTo>
                  <a:lnTo>
                    <a:pt x="1561" y="1115"/>
                  </a:lnTo>
                  <a:lnTo>
                    <a:pt x="1545" y="1104"/>
                  </a:lnTo>
                  <a:lnTo>
                    <a:pt x="1527" y="1094"/>
                  </a:lnTo>
                  <a:lnTo>
                    <a:pt x="1509" y="1085"/>
                  </a:lnTo>
                  <a:lnTo>
                    <a:pt x="1500" y="1081"/>
                  </a:lnTo>
                  <a:lnTo>
                    <a:pt x="1490" y="1078"/>
                  </a:lnTo>
                  <a:lnTo>
                    <a:pt x="1470" y="1071"/>
                  </a:lnTo>
                  <a:lnTo>
                    <a:pt x="1460" y="1068"/>
                  </a:lnTo>
                  <a:lnTo>
                    <a:pt x="1449" y="1065"/>
                  </a:lnTo>
                  <a:lnTo>
                    <a:pt x="1428" y="1060"/>
                  </a:lnTo>
                  <a:lnTo>
                    <a:pt x="1405" y="1055"/>
                  </a:lnTo>
                  <a:lnTo>
                    <a:pt x="1381" y="1052"/>
                  </a:lnTo>
                  <a:lnTo>
                    <a:pt x="1368" y="1051"/>
                  </a:lnTo>
                  <a:lnTo>
                    <a:pt x="1355" y="1050"/>
                  </a:lnTo>
                  <a:lnTo>
                    <a:pt x="1329" y="1049"/>
                  </a:lnTo>
                  <a:lnTo>
                    <a:pt x="1302" y="1048"/>
                  </a:lnTo>
                  <a:lnTo>
                    <a:pt x="1279" y="1049"/>
                  </a:lnTo>
                  <a:lnTo>
                    <a:pt x="1257" y="1050"/>
                  </a:lnTo>
                  <a:lnTo>
                    <a:pt x="1246" y="1051"/>
                  </a:lnTo>
                  <a:lnTo>
                    <a:pt x="1235" y="1052"/>
                  </a:lnTo>
                  <a:lnTo>
                    <a:pt x="1213" y="1055"/>
                  </a:lnTo>
                  <a:lnTo>
                    <a:pt x="1191" y="1059"/>
                  </a:lnTo>
                  <a:lnTo>
                    <a:pt x="1169" y="1063"/>
                  </a:lnTo>
                  <a:lnTo>
                    <a:pt x="1148" y="1068"/>
                  </a:lnTo>
                  <a:lnTo>
                    <a:pt x="1127" y="1074"/>
                  </a:lnTo>
                  <a:lnTo>
                    <a:pt x="1106" y="1080"/>
                  </a:lnTo>
                  <a:lnTo>
                    <a:pt x="1085" y="1087"/>
                  </a:lnTo>
                  <a:lnTo>
                    <a:pt x="1065" y="1094"/>
                  </a:lnTo>
                  <a:lnTo>
                    <a:pt x="1045" y="1102"/>
                  </a:lnTo>
                  <a:lnTo>
                    <a:pt x="1025" y="1110"/>
                  </a:lnTo>
                  <a:lnTo>
                    <a:pt x="1006" y="1118"/>
                  </a:lnTo>
                  <a:lnTo>
                    <a:pt x="987" y="1127"/>
                  </a:lnTo>
                  <a:lnTo>
                    <a:pt x="969" y="1136"/>
                  </a:lnTo>
                  <a:lnTo>
                    <a:pt x="951" y="1146"/>
                  </a:lnTo>
                  <a:lnTo>
                    <a:pt x="934" y="1156"/>
                  </a:lnTo>
                  <a:lnTo>
                    <a:pt x="918" y="1165"/>
                  </a:lnTo>
                  <a:lnTo>
                    <a:pt x="902" y="1175"/>
                  </a:lnTo>
                  <a:lnTo>
                    <a:pt x="886" y="1186"/>
                  </a:lnTo>
                  <a:lnTo>
                    <a:pt x="872" y="1196"/>
                  </a:lnTo>
                  <a:lnTo>
                    <a:pt x="858" y="1206"/>
                  </a:lnTo>
                  <a:lnTo>
                    <a:pt x="845" y="1216"/>
                  </a:lnTo>
                  <a:lnTo>
                    <a:pt x="832" y="1226"/>
                  </a:lnTo>
                  <a:lnTo>
                    <a:pt x="820" y="1236"/>
                  </a:lnTo>
                  <a:lnTo>
                    <a:pt x="810" y="1246"/>
                  </a:lnTo>
                  <a:lnTo>
                    <a:pt x="800" y="1256"/>
                  </a:lnTo>
                  <a:lnTo>
                    <a:pt x="790" y="1266"/>
                  </a:lnTo>
                  <a:lnTo>
                    <a:pt x="782" y="1275"/>
                  </a:lnTo>
                  <a:lnTo>
                    <a:pt x="775" y="1284"/>
                  </a:lnTo>
                  <a:lnTo>
                    <a:pt x="769" y="1293"/>
                  </a:lnTo>
                  <a:lnTo>
                    <a:pt x="767" y="1298"/>
                  </a:lnTo>
                  <a:lnTo>
                    <a:pt x="994" y="648"/>
                  </a:lnTo>
                  <a:lnTo>
                    <a:pt x="1222" y="0"/>
                  </a:lnTo>
                  <a:lnTo>
                    <a:pt x="797" y="0"/>
                  </a:lnTo>
                  <a:lnTo>
                    <a:pt x="598" y="566"/>
                  </a:lnTo>
                  <a:lnTo>
                    <a:pt x="398" y="1134"/>
                  </a:lnTo>
                  <a:lnTo>
                    <a:pt x="199" y="1700"/>
                  </a:lnTo>
                  <a:lnTo>
                    <a:pt x="0" y="2268"/>
                  </a:lnTo>
                  <a:lnTo>
                    <a:pt x="427" y="2268"/>
                  </a:lnTo>
                  <a:lnTo>
                    <a:pt x="591" y="1798"/>
                  </a:lnTo>
                  <a:lnTo>
                    <a:pt x="755" y="1330"/>
                  </a:lnTo>
                  <a:lnTo>
                    <a:pt x="764" y="1321"/>
                  </a:lnTo>
                  <a:lnTo>
                    <a:pt x="774" y="1310"/>
                  </a:lnTo>
                  <a:lnTo>
                    <a:pt x="780" y="1305"/>
                  </a:lnTo>
                  <a:lnTo>
                    <a:pt x="786" y="1300"/>
                  </a:lnTo>
                  <a:lnTo>
                    <a:pt x="798" y="1290"/>
                  </a:lnTo>
                  <a:lnTo>
                    <a:pt x="812" y="1279"/>
                  </a:lnTo>
                  <a:lnTo>
                    <a:pt x="827" y="1269"/>
                  </a:lnTo>
                  <a:lnTo>
                    <a:pt x="843" y="1259"/>
                  </a:lnTo>
                  <a:lnTo>
                    <a:pt x="860" y="1249"/>
                  </a:lnTo>
                  <a:lnTo>
                    <a:pt x="877" y="1241"/>
                  </a:lnTo>
                  <a:lnTo>
                    <a:pt x="896" y="1232"/>
                  </a:lnTo>
                  <a:lnTo>
                    <a:pt x="915" y="1225"/>
                  </a:lnTo>
                  <a:lnTo>
                    <a:pt x="925" y="1222"/>
                  </a:lnTo>
                  <a:lnTo>
                    <a:pt x="935" y="1219"/>
                  </a:lnTo>
                  <a:lnTo>
                    <a:pt x="956" y="1214"/>
                  </a:lnTo>
                  <a:lnTo>
                    <a:pt x="977" y="1210"/>
                  </a:lnTo>
                  <a:lnTo>
                    <a:pt x="998" y="1207"/>
                  </a:lnTo>
                  <a:lnTo>
                    <a:pt x="1020" y="1206"/>
                  </a:lnTo>
                  <a:lnTo>
                    <a:pt x="1035" y="1207"/>
                  </a:lnTo>
                  <a:lnTo>
                    <a:pt x="1050" y="1207"/>
                  </a:lnTo>
                  <a:lnTo>
                    <a:pt x="1064" y="1208"/>
                  </a:lnTo>
                  <a:lnTo>
                    <a:pt x="1077" y="1209"/>
                  </a:lnTo>
                  <a:lnTo>
                    <a:pt x="1090" y="1211"/>
                  </a:lnTo>
                  <a:lnTo>
                    <a:pt x="1097" y="1212"/>
                  </a:lnTo>
                  <a:lnTo>
                    <a:pt x="1103" y="1213"/>
                  </a:lnTo>
                  <a:lnTo>
                    <a:pt x="1115" y="1216"/>
                  </a:lnTo>
                  <a:lnTo>
                    <a:pt x="1126" y="1219"/>
                  </a:lnTo>
                  <a:lnTo>
                    <a:pt x="1138" y="1223"/>
                  </a:lnTo>
                  <a:lnTo>
                    <a:pt x="1148" y="1227"/>
                  </a:lnTo>
                  <a:lnTo>
                    <a:pt x="1159" y="1231"/>
                  </a:lnTo>
                  <a:lnTo>
                    <a:pt x="1169" y="1236"/>
                  </a:lnTo>
                  <a:lnTo>
                    <a:pt x="1178" y="1242"/>
                  </a:lnTo>
                  <a:lnTo>
                    <a:pt x="1187" y="1248"/>
                  </a:lnTo>
                  <a:lnTo>
                    <a:pt x="1196" y="1255"/>
                  </a:lnTo>
                  <a:lnTo>
                    <a:pt x="1205" y="1262"/>
                  </a:lnTo>
                  <a:lnTo>
                    <a:pt x="1213" y="1270"/>
                  </a:lnTo>
                  <a:lnTo>
                    <a:pt x="1220" y="1279"/>
                  </a:lnTo>
                  <a:lnTo>
                    <a:pt x="1228" y="1288"/>
                  </a:lnTo>
                  <a:lnTo>
                    <a:pt x="1235" y="1298"/>
                  </a:lnTo>
                  <a:lnTo>
                    <a:pt x="1242" y="1309"/>
                  </a:lnTo>
                  <a:lnTo>
                    <a:pt x="1248" y="1320"/>
                  </a:lnTo>
                  <a:lnTo>
                    <a:pt x="1255" y="1332"/>
                  </a:lnTo>
                  <a:lnTo>
                    <a:pt x="1261" y="1345"/>
                  </a:lnTo>
                  <a:lnTo>
                    <a:pt x="1266" y="1359"/>
                  </a:lnTo>
                  <a:lnTo>
                    <a:pt x="1272" y="1373"/>
                  </a:lnTo>
                  <a:lnTo>
                    <a:pt x="1277" y="1388"/>
                  </a:lnTo>
                  <a:lnTo>
                    <a:pt x="1282" y="1404"/>
                  </a:lnTo>
                  <a:lnTo>
                    <a:pt x="1287" y="1420"/>
                  </a:lnTo>
                  <a:lnTo>
                    <a:pt x="1292" y="1438"/>
                  </a:lnTo>
                  <a:lnTo>
                    <a:pt x="1296" y="1456"/>
                  </a:lnTo>
                  <a:lnTo>
                    <a:pt x="1301" y="1476"/>
                  </a:lnTo>
                  <a:lnTo>
                    <a:pt x="1311" y="1527"/>
                  </a:lnTo>
                  <a:lnTo>
                    <a:pt x="1321" y="1577"/>
                  </a:lnTo>
                  <a:lnTo>
                    <a:pt x="1329" y="1626"/>
                  </a:lnTo>
                  <a:lnTo>
                    <a:pt x="1337" y="1673"/>
                  </a:lnTo>
                  <a:lnTo>
                    <a:pt x="1351" y="1763"/>
                  </a:lnTo>
                  <a:lnTo>
                    <a:pt x="1357" y="1806"/>
                  </a:lnTo>
                  <a:lnTo>
                    <a:pt x="1364" y="1848"/>
                  </a:lnTo>
                  <a:lnTo>
                    <a:pt x="1372" y="1889"/>
                  </a:lnTo>
                  <a:lnTo>
                    <a:pt x="1380" y="1929"/>
                  </a:lnTo>
                  <a:lnTo>
                    <a:pt x="1384" y="1949"/>
                  </a:lnTo>
                  <a:lnTo>
                    <a:pt x="1389" y="1968"/>
                  </a:lnTo>
                  <a:lnTo>
                    <a:pt x="1394" y="1988"/>
                  </a:lnTo>
                  <a:lnTo>
                    <a:pt x="1399" y="2007"/>
                  </a:lnTo>
                  <a:lnTo>
                    <a:pt x="1404" y="2026"/>
                  </a:lnTo>
                  <a:lnTo>
                    <a:pt x="1410" y="2044"/>
                  </a:lnTo>
                  <a:lnTo>
                    <a:pt x="1417" y="2062"/>
                  </a:lnTo>
                  <a:lnTo>
                    <a:pt x="1424" y="2081"/>
                  </a:lnTo>
                  <a:lnTo>
                    <a:pt x="1431" y="2098"/>
                  </a:lnTo>
                  <a:lnTo>
                    <a:pt x="1439" y="2116"/>
                  </a:lnTo>
                  <a:lnTo>
                    <a:pt x="1448" y="2134"/>
                  </a:lnTo>
                  <a:lnTo>
                    <a:pt x="1457" y="2151"/>
                  </a:lnTo>
                  <a:lnTo>
                    <a:pt x="1465" y="2167"/>
                  </a:lnTo>
                  <a:lnTo>
                    <a:pt x="1474" y="2182"/>
                  </a:lnTo>
                  <a:lnTo>
                    <a:pt x="1484" y="2196"/>
                  </a:lnTo>
                  <a:lnTo>
                    <a:pt x="1493" y="2210"/>
                  </a:lnTo>
                  <a:lnTo>
                    <a:pt x="1503" y="2224"/>
                  </a:lnTo>
                  <a:lnTo>
                    <a:pt x="1513" y="2236"/>
                  </a:lnTo>
                  <a:lnTo>
                    <a:pt x="1524" y="2248"/>
                  </a:lnTo>
                  <a:lnTo>
                    <a:pt x="1535" y="2260"/>
                  </a:lnTo>
                  <a:lnTo>
                    <a:pt x="1546" y="2271"/>
                  </a:lnTo>
                  <a:lnTo>
                    <a:pt x="1558" y="2281"/>
                  </a:lnTo>
                  <a:lnTo>
                    <a:pt x="1570" y="2291"/>
                  </a:lnTo>
                  <a:lnTo>
                    <a:pt x="1582" y="2301"/>
                  </a:lnTo>
                  <a:lnTo>
                    <a:pt x="1594" y="2309"/>
                  </a:lnTo>
                  <a:lnTo>
                    <a:pt x="1607" y="2318"/>
                  </a:lnTo>
                  <a:lnTo>
                    <a:pt x="1621" y="2326"/>
                  </a:lnTo>
                  <a:lnTo>
                    <a:pt x="1634" y="2333"/>
                  </a:lnTo>
                  <a:lnTo>
                    <a:pt x="1648" y="2340"/>
                  </a:lnTo>
                  <a:lnTo>
                    <a:pt x="1663" y="2346"/>
                  </a:lnTo>
                  <a:lnTo>
                    <a:pt x="1677" y="2352"/>
                  </a:lnTo>
                  <a:lnTo>
                    <a:pt x="1692" y="2357"/>
                  </a:lnTo>
                  <a:lnTo>
                    <a:pt x="1708" y="2362"/>
                  </a:lnTo>
                  <a:lnTo>
                    <a:pt x="1724" y="2366"/>
                  </a:lnTo>
                  <a:lnTo>
                    <a:pt x="1740" y="2370"/>
                  </a:lnTo>
                  <a:lnTo>
                    <a:pt x="1757" y="2374"/>
                  </a:lnTo>
                  <a:lnTo>
                    <a:pt x="1774" y="2377"/>
                  </a:lnTo>
                  <a:lnTo>
                    <a:pt x="1791" y="2379"/>
                  </a:lnTo>
                  <a:lnTo>
                    <a:pt x="1809" y="2381"/>
                  </a:lnTo>
                  <a:lnTo>
                    <a:pt x="1827" y="2383"/>
                  </a:lnTo>
                  <a:lnTo>
                    <a:pt x="1847" y="2385"/>
                  </a:lnTo>
                  <a:lnTo>
                    <a:pt x="1866" y="2386"/>
                  </a:lnTo>
                  <a:lnTo>
                    <a:pt x="1885" y="2386"/>
                  </a:lnTo>
                  <a:lnTo>
                    <a:pt x="1905" y="2386"/>
                  </a:lnTo>
                  <a:lnTo>
                    <a:pt x="1922" y="2386"/>
                  </a:lnTo>
                  <a:lnTo>
                    <a:pt x="1939" y="2385"/>
                  </a:lnTo>
                  <a:lnTo>
                    <a:pt x="1957" y="2384"/>
                  </a:lnTo>
                  <a:lnTo>
                    <a:pt x="1975" y="2382"/>
                  </a:lnTo>
                  <a:lnTo>
                    <a:pt x="1992" y="2380"/>
                  </a:lnTo>
                  <a:lnTo>
                    <a:pt x="2010" y="2377"/>
                  </a:lnTo>
                  <a:lnTo>
                    <a:pt x="2045" y="2370"/>
                  </a:lnTo>
                  <a:lnTo>
                    <a:pt x="2063" y="2366"/>
                  </a:lnTo>
                  <a:lnTo>
                    <a:pt x="2081" y="2362"/>
                  </a:lnTo>
                  <a:lnTo>
                    <a:pt x="2098" y="2357"/>
                  </a:lnTo>
                  <a:lnTo>
                    <a:pt x="2116" y="2352"/>
                  </a:lnTo>
                  <a:lnTo>
                    <a:pt x="2133" y="2346"/>
                  </a:lnTo>
                  <a:lnTo>
                    <a:pt x="2150" y="2340"/>
                  </a:lnTo>
                  <a:lnTo>
                    <a:pt x="2183" y="2328"/>
                  </a:lnTo>
                  <a:lnTo>
                    <a:pt x="2200" y="2321"/>
                  </a:lnTo>
                  <a:lnTo>
                    <a:pt x="2215" y="2314"/>
                  </a:lnTo>
                  <a:lnTo>
                    <a:pt x="2246" y="2300"/>
                  </a:lnTo>
                  <a:lnTo>
                    <a:pt x="2261" y="2292"/>
                  </a:lnTo>
                  <a:lnTo>
                    <a:pt x="2275" y="2285"/>
                  </a:lnTo>
                  <a:lnTo>
                    <a:pt x="2302" y="2269"/>
                  </a:lnTo>
                  <a:lnTo>
                    <a:pt x="2315" y="2261"/>
                  </a:lnTo>
                  <a:lnTo>
                    <a:pt x="2327" y="2253"/>
                  </a:lnTo>
                  <a:lnTo>
                    <a:pt x="2339" y="2244"/>
                  </a:lnTo>
                  <a:lnTo>
                    <a:pt x="2350" y="2236"/>
                  </a:lnTo>
                  <a:lnTo>
                    <a:pt x="2360" y="2228"/>
                  </a:lnTo>
                  <a:lnTo>
                    <a:pt x="2370" y="2219"/>
                  </a:lnTo>
                  <a:lnTo>
                    <a:pt x="2378" y="2211"/>
                  </a:lnTo>
                  <a:lnTo>
                    <a:pt x="2386" y="2203"/>
                  </a:lnTo>
                  <a:lnTo>
                    <a:pt x="2381" y="2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840163" y="4584700"/>
              <a:ext cx="4511675" cy="652463"/>
            </a:xfrm>
            <a:custGeom>
              <a:avLst/>
              <a:gdLst>
                <a:gd name="T0" fmla="*/ 2826 w 2842"/>
                <a:gd name="T1" fmla="*/ 2 h 411"/>
                <a:gd name="T2" fmla="*/ 2840 w 2842"/>
                <a:gd name="T3" fmla="*/ 16 h 411"/>
                <a:gd name="T4" fmla="*/ 2842 w 2842"/>
                <a:gd name="T5" fmla="*/ 32 h 411"/>
                <a:gd name="T6" fmla="*/ 2835 w 2842"/>
                <a:gd name="T7" fmla="*/ 45 h 411"/>
                <a:gd name="T8" fmla="*/ 2821 w 2842"/>
                <a:gd name="T9" fmla="*/ 52 h 411"/>
                <a:gd name="T10" fmla="*/ 2806 w 2842"/>
                <a:gd name="T11" fmla="*/ 51 h 411"/>
                <a:gd name="T12" fmla="*/ 2791 w 2842"/>
                <a:gd name="T13" fmla="*/ 37 h 411"/>
                <a:gd name="T14" fmla="*/ 2790 w 2842"/>
                <a:gd name="T15" fmla="*/ 21 h 411"/>
                <a:gd name="T16" fmla="*/ 2797 w 2842"/>
                <a:gd name="T17" fmla="*/ 8 h 411"/>
                <a:gd name="T18" fmla="*/ 2811 w 2842"/>
                <a:gd name="T19" fmla="*/ 1 h 411"/>
                <a:gd name="T20" fmla="*/ 234 w 2842"/>
                <a:gd name="T21" fmla="*/ 23 h 411"/>
                <a:gd name="T22" fmla="*/ 47 w 2842"/>
                <a:gd name="T23" fmla="*/ 233 h 411"/>
                <a:gd name="T24" fmla="*/ 47 w 2842"/>
                <a:gd name="T25" fmla="*/ 23 h 411"/>
                <a:gd name="T26" fmla="*/ 576 w 2842"/>
                <a:gd name="T27" fmla="*/ 23 h 411"/>
                <a:gd name="T28" fmla="*/ 482 w 2842"/>
                <a:gd name="T29" fmla="*/ 411 h 411"/>
                <a:gd name="T30" fmla="*/ 506 w 2842"/>
                <a:gd name="T31" fmla="*/ 200 h 411"/>
                <a:gd name="T32" fmla="*/ 913 w 2842"/>
                <a:gd name="T33" fmla="*/ 411 h 411"/>
                <a:gd name="T34" fmla="*/ 885 w 2842"/>
                <a:gd name="T35" fmla="*/ 364 h 411"/>
                <a:gd name="T36" fmla="*/ 1206 w 2842"/>
                <a:gd name="T37" fmla="*/ 411 h 411"/>
                <a:gd name="T38" fmla="*/ 1633 w 2842"/>
                <a:gd name="T39" fmla="*/ 23 h 411"/>
                <a:gd name="T40" fmla="*/ 1430 w 2842"/>
                <a:gd name="T41" fmla="*/ 411 h 411"/>
                <a:gd name="T42" fmla="*/ 1589 w 2842"/>
                <a:gd name="T43" fmla="*/ 340 h 411"/>
                <a:gd name="T44" fmla="*/ 1994 w 2842"/>
                <a:gd name="T45" fmla="*/ 411 h 411"/>
                <a:gd name="T46" fmla="*/ 1814 w 2842"/>
                <a:gd name="T47" fmla="*/ 411 h 411"/>
                <a:gd name="T48" fmla="*/ 1984 w 2842"/>
                <a:gd name="T49" fmla="*/ 23 h 411"/>
                <a:gd name="T50" fmla="*/ 2307 w 2842"/>
                <a:gd name="T51" fmla="*/ 64 h 411"/>
                <a:gd name="T52" fmla="*/ 2440 w 2842"/>
                <a:gd name="T53" fmla="*/ 411 h 411"/>
                <a:gd name="T54" fmla="*/ 2223 w 2842"/>
                <a:gd name="T55" fmla="*/ 411 h 411"/>
                <a:gd name="T56" fmla="*/ 2749 w 2842"/>
                <a:gd name="T57" fmla="*/ 258 h 411"/>
                <a:gd name="T58" fmla="*/ 2733 w 2842"/>
                <a:gd name="T59" fmla="*/ 23 h 411"/>
                <a:gd name="T60" fmla="*/ 2645 w 2842"/>
                <a:gd name="T61" fmla="*/ 298 h 411"/>
                <a:gd name="T62" fmla="*/ 2223 w 2842"/>
                <a:gd name="T63" fmla="*/ 26 h 411"/>
                <a:gd name="T64" fmla="*/ 2218 w 2842"/>
                <a:gd name="T65" fmla="*/ 41 h 411"/>
                <a:gd name="T66" fmla="*/ 2204 w 2842"/>
                <a:gd name="T67" fmla="*/ 52 h 411"/>
                <a:gd name="T68" fmla="*/ 2188 w 2842"/>
                <a:gd name="T69" fmla="*/ 52 h 411"/>
                <a:gd name="T70" fmla="*/ 2174 w 2842"/>
                <a:gd name="T71" fmla="*/ 41 h 411"/>
                <a:gd name="T72" fmla="*/ 2170 w 2842"/>
                <a:gd name="T73" fmla="*/ 26 h 411"/>
                <a:gd name="T74" fmla="*/ 2174 w 2842"/>
                <a:gd name="T75" fmla="*/ 12 h 411"/>
                <a:gd name="T76" fmla="*/ 2188 w 2842"/>
                <a:gd name="T77" fmla="*/ 1 h 411"/>
                <a:gd name="T78" fmla="*/ 2204 w 2842"/>
                <a:gd name="T79" fmla="*/ 1 h 411"/>
                <a:gd name="T80" fmla="*/ 2218 w 2842"/>
                <a:gd name="T81" fmla="*/ 12 h 411"/>
                <a:gd name="T82" fmla="*/ 2223 w 2842"/>
                <a:gd name="T83" fmla="*/ 26 h 411"/>
                <a:gd name="T84" fmla="*/ 2432 w 2842"/>
                <a:gd name="T85" fmla="*/ 2 h 411"/>
                <a:gd name="T86" fmla="*/ 2446 w 2842"/>
                <a:gd name="T87" fmla="*/ 16 h 411"/>
                <a:gd name="T88" fmla="*/ 2448 w 2842"/>
                <a:gd name="T89" fmla="*/ 32 h 411"/>
                <a:gd name="T90" fmla="*/ 2441 w 2842"/>
                <a:gd name="T91" fmla="*/ 45 h 411"/>
                <a:gd name="T92" fmla="*/ 2427 w 2842"/>
                <a:gd name="T93" fmla="*/ 52 h 411"/>
                <a:gd name="T94" fmla="*/ 2412 w 2842"/>
                <a:gd name="T95" fmla="*/ 51 h 411"/>
                <a:gd name="T96" fmla="*/ 2398 w 2842"/>
                <a:gd name="T97" fmla="*/ 37 h 411"/>
                <a:gd name="T98" fmla="*/ 2396 w 2842"/>
                <a:gd name="T99" fmla="*/ 21 h 411"/>
                <a:gd name="T100" fmla="*/ 2403 w 2842"/>
                <a:gd name="T101" fmla="*/ 8 h 411"/>
                <a:gd name="T102" fmla="*/ 2417 w 2842"/>
                <a:gd name="T103" fmla="*/ 1 h 411"/>
                <a:gd name="T104" fmla="*/ 2615 w 2842"/>
                <a:gd name="T105" fmla="*/ 34 h 411"/>
                <a:gd name="T106" fmla="*/ 2605 w 2842"/>
                <a:gd name="T107" fmla="*/ 48 h 411"/>
                <a:gd name="T108" fmla="*/ 2590 w 2842"/>
                <a:gd name="T109" fmla="*/ 53 h 411"/>
                <a:gd name="T110" fmla="*/ 2575 w 2842"/>
                <a:gd name="T111" fmla="*/ 48 h 411"/>
                <a:gd name="T112" fmla="*/ 2565 w 2842"/>
                <a:gd name="T113" fmla="*/ 34 h 411"/>
                <a:gd name="T114" fmla="*/ 2565 w 2842"/>
                <a:gd name="T115" fmla="*/ 19 h 411"/>
                <a:gd name="T116" fmla="*/ 2575 w 2842"/>
                <a:gd name="T117" fmla="*/ 4 h 411"/>
                <a:gd name="T118" fmla="*/ 2590 w 2842"/>
                <a:gd name="T119" fmla="*/ 0 h 411"/>
                <a:gd name="T120" fmla="*/ 2605 w 2842"/>
                <a:gd name="T121" fmla="*/ 4 h 411"/>
                <a:gd name="T122" fmla="*/ 2615 w 2842"/>
                <a:gd name="T123" fmla="*/ 1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411">
                  <a:moveTo>
                    <a:pt x="2816" y="0"/>
                  </a:moveTo>
                  <a:lnTo>
                    <a:pt x="2821" y="1"/>
                  </a:lnTo>
                  <a:lnTo>
                    <a:pt x="2824" y="1"/>
                  </a:lnTo>
                  <a:lnTo>
                    <a:pt x="2826" y="2"/>
                  </a:lnTo>
                  <a:lnTo>
                    <a:pt x="2831" y="4"/>
                  </a:lnTo>
                  <a:lnTo>
                    <a:pt x="2835" y="8"/>
                  </a:lnTo>
                  <a:lnTo>
                    <a:pt x="2838" y="12"/>
                  </a:lnTo>
                  <a:lnTo>
                    <a:pt x="2840" y="16"/>
                  </a:lnTo>
                  <a:lnTo>
                    <a:pt x="2841" y="19"/>
                  </a:lnTo>
                  <a:lnTo>
                    <a:pt x="2842" y="21"/>
                  </a:lnTo>
                  <a:lnTo>
                    <a:pt x="2842" y="26"/>
                  </a:lnTo>
                  <a:lnTo>
                    <a:pt x="2842" y="32"/>
                  </a:lnTo>
                  <a:lnTo>
                    <a:pt x="2841" y="34"/>
                  </a:lnTo>
                  <a:lnTo>
                    <a:pt x="2840" y="37"/>
                  </a:lnTo>
                  <a:lnTo>
                    <a:pt x="2838" y="41"/>
                  </a:lnTo>
                  <a:lnTo>
                    <a:pt x="2835" y="45"/>
                  </a:lnTo>
                  <a:lnTo>
                    <a:pt x="2831" y="48"/>
                  </a:lnTo>
                  <a:lnTo>
                    <a:pt x="2826" y="51"/>
                  </a:lnTo>
                  <a:lnTo>
                    <a:pt x="2824" y="52"/>
                  </a:lnTo>
                  <a:lnTo>
                    <a:pt x="2821" y="52"/>
                  </a:lnTo>
                  <a:lnTo>
                    <a:pt x="2816" y="53"/>
                  </a:lnTo>
                  <a:lnTo>
                    <a:pt x="2811" y="52"/>
                  </a:lnTo>
                  <a:lnTo>
                    <a:pt x="2808" y="52"/>
                  </a:lnTo>
                  <a:lnTo>
                    <a:pt x="2806" y="51"/>
                  </a:lnTo>
                  <a:lnTo>
                    <a:pt x="2801" y="48"/>
                  </a:lnTo>
                  <a:lnTo>
                    <a:pt x="2797" y="45"/>
                  </a:lnTo>
                  <a:lnTo>
                    <a:pt x="2794" y="41"/>
                  </a:lnTo>
                  <a:lnTo>
                    <a:pt x="2791" y="37"/>
                  </a:lnTo>
                  <a:lnTo>
                    <a:pt x="2791" y="34"/>
                  </a:lnTo>
                  <a:lnTo>
                    <a:pt x="2790" y="32"/>
                  </a:lnTo>
                  <a:lnTo>
                    <a:pt x="2789" y="26"/>
                  </a:lnTo>
                  <a:lnTo>
                    <a:pt x="2790" y="21"/>
                  </a:lnTo>
                  <a:lnTo>
                    <a:pt x="2791" y="19"/>
                  </a:lnTo>
                  <a:lnTo>
                    <a:pt x="2791" y="16"/>
                  </a:lnTo>
                  <a:lnTo>
                    <a:pt x="2794" y="12"/>
                  </a:lnTo>
                  <a:lnTo>
                    <a:pt x="2797" y="8"/>
                  </a:lnTo>
                  <a:lnTo>
                    <a:pt x="2801" y="4"/>
                  </a:lnTo>
                  <a:lnTo>
                    <a:pt x="2806" y="2"/>
                  </a:lnTo>
                  <a:lnTo>
                    <a:pt x="2808" y="1"/>
                  </a:lnTo>
                  <a:lnTo>
                    <a:pt x="2811" y="1"/>
                  </a:lnTo>
                  <a:lnTo>
                    <a:pt x="2816" y="0"/>
                  </a:lnTo>
                  <a:close/>
                  <a:moveTo>
                    <a:pt x="188" y="190"/>
                  </a:moveTo>
                  <a:lnTo>
                    <a:pt x="188" y="23"/>
                  </a:lnTo>
                  <a:lnTo>
                    <a:pt x="234" y="23"/>
                  </a:lnTo>
                  <a:lnTo>
                    <a:pt x="234" y="411"/>
                  </a:lnTo>
                  <a:lnTo>
                    <a:pt x="188" y="411"/>
                  </a:lnTo>
                  <a:lnTo>
                    <a:pt x="188" y="233"/>
                  </a:lnTo>
                  <a:lnTo>
                    <a:pt x="47" y="233"/>
                  </a:lnTo>
                  <a:lnTo>
                    <a:pt x="47" y="411"/>
                  </a:lnTo>
                  <a:lnTo>
                    <a:pt x="0" y="411"/>
                  </a:lnTo>
                  <a:lnTo>
                    <a:pt x="0" y="23"/>
                  </a:lnTo>
                  <a:lnTo>
                    <a:pt x="47" y="23"/>
                  </a:lnTo>
                  <a:lnTo>
                    <a:pt x="47" y="190"/>
                  </a:lnTo>
                  <a:lnTo>
                    <a:pt x="188" y="190"/>
                  </a:lnTo>
                  <a:close/>
                  <a:moveTo>
                    <a:pt x="506" y="200"/>
                  </a:moveTo>
                  <a:lnTo>
                    <a:pt x="576" y="23"/>
                  </a:lnTo>
                  <a:lnTo>
                    <a:pt x="621" y="23"/>
                  </a:lnTo>
                  <a:lnTo>
                    <a:pt x="529" y="243"/>
                  </a:lnTo>
                  <a:lnTo>
                    <a:pt x="529" y="411"/>
                  </a:lnTo>
                  <a:lnTo>
                    <a:pt x="482" y="411"/>
                  </a:lnTo>
                  <a:lnTo>
                    <a:pt x="482" y="243"/>
                  </a:lnTo>
                  <a:lnTo>
                    <a:pt x="381" y="23"/>
                  </a:lnTo>
                  <a:lnTo>
                    <a:pt x="429" y="23"/>
                  </a:lnTo>
                  <a:lnTo>
                    <a:pt x="506" y="200"/>
                  </a:lnTo>
                  <a:close/>
                  <a:moveTo>
                    <a:pt x="885" y="364"/>
                  </a:moveTo>
                  <a:lnTo>
                    <a:pt x="964" y="23"/>
                  </a:lnTo>
                  <a:lnTo>
                    <a:pt x="1009" y="23"/>
                  </a:lnTo>
                  <a:lnTo>
                    <a:pt x="913" y="411"/>
                  </a:lnTo>
                  <a:lnTo>
                    <a:pt x="853" y="411"/>
                  </a:lnTo>
                  <a:lnTo>
                    <a:pt x="752" y="23"/>
                  </a:lnTo>
                  <a:lnTo>
                    <a:pt x="798" y="23"/>
                  </a:lnTo>
                  <a:lnTo>
                    <a:pt x="885" y="364"/>
                  </a:lnTo>
                  <a:close/>
                  <a:moveTo>
                    <a:pt x="1160" y="411"/>
                  </a:moveTo>
                  <a:lnTo>
                    <a:pt x="1160" y="23"/>
                  </a:lnTo>
                  <a:lnTo>
                    <a:pt x="1206" y="23"/>
                  </a:lnTo>
                  <a:lnTo>
                    <a:pt x="1206" y="411"/>
                  </a:lnTo>
                  <a:lnTo>
                    <a:pt x="1160" y="411"/>
                  </a:lnTo>
                  <a:close/>
                  <a:moveTo>
                    <a:pt x="1589" y="340"/>
                  </a:moveTo>
                  <a:lnTo>
                    <a:pt x="1589" y="23"/>
                  </a:lnTo>
                  <a:lnTo>
                    <a:pt x="1633" y="23"/>
                  </a:lnTo>
                  <a:lnTo>
                    <a:pt x="1633" y="411"/>
                  </a:lnTo>
                  <a:lnTo>
                    <a:pt x="1577" y="411"/>
                  </a:lnTo>
                  <a:lnTo>
                    <a:pt x="1430" y="89"/>
                  </a:lnTo>
                  <a:lnTo>
                    <a:pt x="1430" y="411"/>
                  </a:lnTo>
                  <a:lnTo>
                    <a:pt x="1386" y="411"/>
                  </a:lnTo>
                  <a:lnTo>
                    <a:pt x="1386" y="23"/>
                  </a:lnTo>
                  <a:lnTo>
                    <a:pt x="1444" y="23"/>
                  </a:lnTo>
                  <a:lnTo>
                    <a:pt x="1589" y="340"/>
                  </a:lnTo>
                  <a:close/>
                  <a:moveTo>
                    <a:pt x="2035" y="23"/>
                  </a:moveTo>
                  <a:lnTo>
                    <a:pt x="1921" y="194"/>
                  </a:lnTo>
                  <a:lnTo>
                    <a:pt x="2047" y="411"/>
                  </a:lnTo>
                  <a:lnTo>
                    <a:pt x="1994" y="411"/>
                  </a:lnTo>
                  <a:lnTo>
                    <a:pt x="1890" y="229"/>
                  </a:lnTo>
                  <a:lnTo>
                    <a:pt x="1861" y="275"/>
                  </a:lnTo>
                  <a:lnTo>
                    <a:pt x="1861" y="411"/>
                  </a:lnTo>
                  <a:lnTo>
                    <a:pt x="1814" y="411"/>
                  </a:lnTo>
                  <a:lnTo>
                    <a:pt x="1814" y="23"/>
                  </a:lnTo>
                  <a:lnTo>
                    <a:pt x="1861" y="23"/>
                  </a:lnTo>
                  <a:lnTo>
                    <a:pt x="1861" y="212"/>
                  </a:lnTo>
                  <a:lnTo>
                    <a:pt x="1984" y="23"/>
                  </a:lnTo>
                  <a:lnTo>
                    <a:pt x="2035" y="23"/>
                  </a:lnTo>
                  <a:close/>
                  <a:moveTo>
                    <a:pt x="2260" y="258"/>
                  </a:moveTo>
                  <a:lnTo>
                    <a:pt x="2355" y="258"/>
                  </a:lnTo>
                  <a:lnTo>
                    <a:pt x="2307" y="64"/>
                  </a:lnTo>
                  <a:lnTo>
                    <a:pt x="2260" y="258"/>
                  </a:lnTo>
                  <a:close/>
                  <a:moveTo>
                    <a:pt x="2279" y="23"/>
                  </a:moveTo>
                  <a:lnTo>
                    <a:pt x="2339" y="23"/>
                  </a:lnTo>
                  <a:lnTo>
                    <a:pt x="2440" y="411"/>
                  </a:lnTo>
                  <a:lnTo>
                    <a:pt x="2393" y="411"/>
                  </a:lnTo>
                  <a:lnTo>
                    <a:pt x="2365" y="298"/>
                  </a:lnTo>
                  <a:lnTo>
                    <a:pt x="2251" y="298"/>
                  </a:lnTo>
                  <a:lnTo>
                    <a:pt x="2223" y="411"/>
                  </a:lnTo>
                  <a:lnTo>
                    <a:pt x="2179" y="411"/>
                  </a:lnTo>
                  <a:lnTo>
                    <a:pt x="2279" y="23"/>
                  </a:lnTo>
                  <a:close/>
                  <a:moveTo>
                    <a:pt x="2654" y="258"/>
                  </a:moveTo>
                  <a:lnTo>
                    <a:pt x="2749" y="258"/>
                  </a:lnTo>
                  <a:lnTo>
                    <a:pt x="2701" y="64"/>
                  </a:lnTo>
                  <a:lnTo>
                    <a:pt x="2654" y="258"/>
                  </a:lnTo>
                  <a:close/>
                  <a:moveTo>
                    <a:pt x="2673" y="23"/>
                  </a:moveTo>
                  <a:lnTo>
                    <a:pt x="2733" y="23"/>
                  </a:lnTo>
                  <a:lnTo>
                    <a:pt x="2834" y="411"/>
                  </a:lnTo>
                  <a:lnTo>
                    <a:pt x="2787" y="411"/>
                  </a:lnTo>
                  <a:lnTo>
                    <a:pt x="2759" y="298"/>
                  </a:lnTo>
                  <a:lnTo>
                    <a:pt x="2645" y="298"/>
                  </a:lnTo>
                  <a:lnTo>
                    <a:pt x="2617" y="411"/>
                  </a:lnTo>
                  <a:lnTo>
                    <a:pt x="2572" y="411"/>
                  </a:lnTo>
                  <a:lnTo>
                    <a:pt x="2673" y="23"/>
                  </a:lnTo>
                  <a:close/>
                  <a:moveTo>
                    <a:pt x="2223" y="26"/>
                  </a:moveTo>
                  <a:lnTo>
                    <a:pt x="2222" y="32"/>
                  </a:lnTo>
                  <a:lnTo>
                    <a:pt x="2222" y="34"/>
                  </a:lnTo>
                  <a:lnTo>
                    <a:pt x="2221" y="37"/>
                  </a:lnTo>
                  <a:lnTo>
                    <a:pt x="2218" y="41"/>
                  </a:lnTo>
                  <a:lnTo>
                    <a:pt x="2215" y="45"/>
                  </a:lnTo>
                  <a:lnTo>
                    <a:pt x="2211" y="48"/>
                  </a:lnTo>
                  <a:lnTo>
                    <a:pt x="2207" y="51"/>
                  </a:lnTo>
                  <a:lnTo>
                    <a:pt x="2204" y="52"/>
                  </a:lnTo>
                  <a:lnTo>
                    <a:pt x="2202" y="52"/>
                  </a:lnTo>
                  <a:lnTo>
                    <a:pt x="2196" y="53"/>
                  </a:lnTo>
                  <a:lnTo>
                    <a:pt x="2191" y="52"/>
                  </a:lnTo>
                  <a:lnTo>
                    <a:pt x="2188" y="52"/>
                  </a:lnTo>
                  <a:lnTo>
                    <a:pt x="2186" y="51"/>
                  </a:lnTo>
                  <a:lnTo>
                    <a:pt x="2182" y="48"/>
                  </a:lnTo>
                  <a:lnTo>
                    <a:pt x="2178" y="45"/>
                  </a:lnTo>
                  <a:lnTo>
                    <a:pt x="2174" y="41"/>
                  </a:lnTo>
                  <a:lnTo>
                    <a:pt x="2172" y="37"/>
                  </a:lnTo>
                  <a:lnTo>
                    <a:pt x="2171" y="34"/>
                  </a:lnTo>
                  <a:lnTo>
                    <a:pt x="2170" y="32"/>
                  </a:lnTo>
                  <a:lnTo>
                    <a:pt x="2170" y="26"/>
                  </a:lnTo>
                  <a:lnTo>
                    <a:pt x="2170" y="21"/>
                  </a:lnTo>
                  <a:lnTo>
                    <a:pt x="2171" y="19"/>
                  </a:lnTo>
                  <a:lnTo>
                    <a:pt x="2172" y="16"/>
                  </a:lnTo>
                  <a:lnTo>
                    <a:pt x="2174" y="12"/>
                  </a:lnTo>
                  <a:lnTo>
                    <a:pt x="2178" y="8"/>
                  </a:lnTo>
                  <a:lnTo>
                    <a:pt x="2182" y="4"/>
                  </a:lnTo>
                  <a:lnTo>
                    <a:pt x="2186" y="2"/>
                  </a:lnTo>
                  <a:lnTo>
                    <a:pt x="2188" y="1"/>
                  </a:lnTo>
                  <a:lnTo>
                    <a:pt x="2191" y="1"/>
                  </a:lnTo>
                  <a:lnTo>
                    <a:pt x="2196" y="0"/>
                  </a:lnTo>
                  <a:lnTo>
                    <a:pt x="2202" y="1"/>
                  </a:lnTo>
                  <a:lnTo>
                    <a:pt x="2204" y="1"/>
                  </a:lnTo>
                  <a:lnTo>
                    <a:pt x="2207" y="2"/>
                  </a:lnTo>
                  <a:lnTo>
                    <a:pt x="2211" y="4"/>
                  </a:lnTo>
                  <a:lnTo>
                    <a:pt x="2215" y="8"/>
                  </a:lnTo>
                  <a:lnTo>
                    <a:pt x="2218" y="12"/>
                  </a:lnTo>
                  <a:lnTo>
                    <a:pt x="2221" y="16"/>
                  </a:lnTo>
                  <a:lnTo>
                    <a:pt x="2222" y="19"/>
                  </a:lnTo>
                  <a:lnTo>
                    <a:pt x="2222" y="21"/>
                  </a:lnTo>
                  <a:lnTo>
                    <a:pt x="2223" y="26"/>
                  </a:lnTo>
                  <a:close/>
                  <a:moveTo>
                    <a:pt x="2422" y="0"/>
                  </a:moveTo>
                  <a:lnTo>
                    <a:pt x="2427" y="1"/>
                  </a:lnTo>
                  <a:lnTo>
                    <a:pt x="2430" y="1"/>
                  </a:lnTo>
                  <a:lnTo>
                    <a:pt x="2432" y="2"/>
                  </a:lnTo>
                  <a:lnTo>
                    <a:pt x="2437" y="4"/>
                  </a:lnTo>
                  <a:lnTo>
                    <a:pt x="2441" y="8"/>
                  </a:lnTo>
                  <a:lnTo>
                    <a:pt x="2444" y="12"/>
                  </a:lnTo>
                  <a:lnTo>
                    <a:pt x="2446" y="16"/>
                  </a:lnTo>
                  <a:lnTo>
                    <a:pt x="2447" y="19"/>
                  </a:lnTo>
                  <a:lnTo>
                    <a:pt x="2448" y="21"/>
                  </a:lnTo>
                  <a:lnTo>
                    <a:pt x="2448" y="26"/>
                  </a:lnTo>
                  <a:lnTo>
                    <a:pt x="2448" y="32"/>
                  </a:lnTo>
                  <a:lnTo>
                    <a:pt x="2447" y="34"/>
                  </a:lnTo>
                  <a:lnTo>
                    <a:pt x="2446" y="37"/>
                  </a:lnTo>
                  <a:lnTo>
                    <a:pt x="2444" y="41"/>
                  </a:lnTo>
                  <a:lnTo>
                    <a:pt x="2441" y="45"/>
                  </a:lnTo>
                  <a:lnTo>
                    <a:pt x="2437" y="48"/>
                  </a:lnTo>
                  <a:lnTo>
                    <a:pt x="2432" y="51"/>
                  </a:lnTo>
                  <a:lnTo>
                    <a:pt x="2430" y="52"/>
                  </a:lnTo>
                  <a:lnTo>
                    <a:pt x="2427" y="52"/>
                  </a:lnTo>
                  <a:lnTo>
                    <a:pt x="2422" y="53"/>
                  </a:lnTo>
                  <a:lnTo>
                    <a:pt x="2417" y="52"/>
                  </a:lnTo>
                  <a:lnTo>
                    <a:pt x="2414" y="52"/>
                  </a:lnTo>
                  <a:lnTo>
                    <a:pt x="2412" y="51"/>
                  </a:lnTo>
                  <a:lnTo>
                    <a:pt x="2407" y="48"/>
                  </a:lnTo>
                  <a:lnTo>
                    <a:pt x="2403" y="45"/>
                  </a:lnTo>
                  <a:lnTo>
                    <a:pt x="2400" y="41"/>
                  </a:lnTo>
                  <a:lnTo>
                    <a:pt x="2398" y="37"/>
                  </a:lnTo>
                  <a:lnTo>
                    <a:pt x="2397" y="34"/>
                  </a:lnTo>
                  <a:lnTo>
                    <a:pt x="2396" y="32"/>
                  </a:lnTo>
                  <a:lnTo>
                    <a:pt x="2396" y="26"/>
                  </a:lnTo>
                  <a:lnTo>
                    <a:pt x="2396" y="21"/>
                  </a:lnTo>
                  <a:lnTo>
                    <a:pt x="2397" y="19"/>
                  </a:lnTo>
                  <a:lnTo>
                    <a:pt x="2398" y="16"/>
                  </a:lnTo>
                  <a:lnTo>
                    <a:pt x="2400" y="12"/>
                  </a:lnTo>
                  <a:lnTo>
                    <a:pt x="2403" y="8"/>
                  </a:lnTo>
                  <a:lnTo>
                    <a:pt x="2407" y="4"/>
                  </a:lnTo>
                  <a:lnTo>
                    <a:pt x="2412" y="2"/>
                  </a:lnTo>
                  <a:lnTo>
                    <a:pt x="2414" y="1"/>
                  </a:lnTo>
                  <a:lnTo>
                    <a:pt x="2417" y="1"/>
                  </a:lnTo>
                  <a:lnTo>
                    <a:pt x="2422" y="0"/>
                  </a:lnTo>
                  <a:close/>
                  <a:moveTo>
                    <a:pt x="2617" y="26"/>
                  </a:moveTo>
                  <a:lnTo>
                    <a:pt x="2616" y="32"/>
                  </a:lnTo>
                  <a:lnTo>
                    <a:pt x="2615" y="34"/>
                  </a:lnTo>
                  <a:lnTo>
                    <a:pt x="2614" y="37"/>
                  </a:lnTo>
                  <a:lnTo>
                    <a:pt x="2612" y="41"/>
                  </a:lnTo>
                  <a:lnTo>
                    <a:pt x="2609" y="45"/>
                  </a:lnTo>
                  <a:lnTo>
                    <a:pt x="2605" y="48"/>
                  </a:lnTo>
                  <a:lnTo>
                    <a:pt x="2600" y="51"/>
                  </a:lnTo>
                  <a:lnTo>
                    <a:pt x="2598" y="52"/>
                  </a:lnTo>
                  <a:lnTo>
                    <a:pt x="2595" y="52"/>
                  </a:lnTo>
                  <a:lnTo>
                    <a:pt x="2590" y="53"/>
                  </a:lnTo>
                  <a:lnTo>
                    <a:pt x="2585" y="52"/>
                  </a:lnTo>
                  <a:lnTo>
                    <a:pt x="2582" y="52"/>
                  </a:lnTo>
                  <a:lnTo>
                    <a:pt x="2580" y="51"/>
                  </a:lnTo>
                  <a:lnTo>
                    <a:pt x="2575" y="48"/>
                  </a:lnTo>
                  <a:lnTo>
                    <a:pt x="2571" y="45"/>
                  </a:lnTo>
                  <a:lnTo>
                    <a:pt x="2568" y="41"/>
                  </a:lnTo>
                  <a:lnTo>
                    <a:pt x="2566" y="37"/>
                  </a:lnTo>
                  <a:lnTo>
                    <a:pt x="2565" y="34"/>
                  </a:lnTo>
                  <a:lnTo>
                    <a:pt x="2564" y="32"/>
                  </a:lnTo>
                  <a:lnTo>
                    <a:pt x="2564" y="26"/>
                  </a:lnTo>
                  <a:lnTo>
                    <a:pt x="2564" y="21"/>
                  </a:lnTo>
                  <a:lnTo>
                    <a:pt x="2565" y="19"/>
                  </a:lnTo>
                  <a:lnTo>
                    <a:pt x="2566" y="16"/>
                  </a:lnTo>
                  <a:lnTo>
                    <a:pt x="2568" y="12"/>
                  </a:lnTo>
                  <a:lnTo>
                    <a:pt x="2571" y="8"/>
                  </a:lnTo>
                  <a:lnTo>
                    <a:pt x="2575" y="4"/>
                  </a:lnTo>
                  <a:lnTo>
                    <a:pt x="2580" y="2"/>
                  </a:lnTo>
                  <a:lnTo>
                    <a:pt x="2582" y="1"/>
                  </a:lnTo>
                  <a:lnTo>
                    <a:pt x="2585" y="1"/>
                  </a:lnTo>
                  <a:lnTo>
                    <a:pt x="2590" y="0"/>
                  </a:lnTo>
                  <a:lnTo>
                    <a:pt x="2595" y="1"/>
                  </a:lnTo>
                  <a:lnTo>
                    <a:pt x="2598" y="1"/>
                  </a:lnTo>
                  <a:lnTo>
                    <a:pt x="2600" y="2"/>
                  </a:lnTo>
                  <a:lnTo>
                    <a:pt x="2605" y="4"/>
                  </a:lnTo>
                  <a:lnTo>
                    <a:pt x="2609" y="8"/>
                  </a:lnTo>
                  <a:lnTo>
                    <a:pt x="2612" y="12"/>
                  </a:lnTo>
                  <a:lnTo>
                    <a:pt x="2614" y="16"/>
                  </a:lnTo>
                  <a:lnTo>
                    <a:pt x="2615" y="19"/>
                  </a:lnTo>
                  <a:lnTo>
                    <a:pt x="2616" y="21"/>
                  </a:lnTo>
                  <a:lnTo>
                    <a:pt x="261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415480" y="6165734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8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695325" y="6165188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12">
            <a:hlinkClick r:id="rId2" tooltip="LinkedIn"/>
          </p:cNvPr>
          <p:cNvSpPr>
            <a:spLocks noChangeAspect="1" noEditPoints="1"/>
          </p:cNvSpPr>
          <p:nvPr userDrawn="1"/>
        </p:nvSpPr>
        <p:spPr bwMode="auto">
          <a:xfrm>
            <a:off x="1775520" y="6165188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11">
            <a:hlinkClick r:id="rId2" tooltip="YouTube"/>
          </p:cNvPr>
          <p:cNvSpPr>
            <a:spLocks noChangeAspect="1" noEditPoints="1"/>
          </p:cNvSpPr>
          <p:nvPr userDrawn="1"/>
        </p:nvSpPr>
        <p:spPr bwMode="auto">
          <a:xfrm>
            <a:off x="2135906" y="6165734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>
            <a:hlinkClick r:id="rId2" tooltip="Instagram"/>
          </p:cNvPr>
          <p:cNvSpPr>
            <a:spLocks noEditPoints="1"/>
          </p:cNvSpPr>
          <p:nvPr userDrawn="1"/>
        </p:nvSpPr>
        <p:spPr bwMode="auto">
          <a:xfrm>
            <a:off x="1055440" y="6165285"/>
            <a:ext cx="288031" cy="287904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8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F70F1B5-F5C7-4C8B-AE34-AB342149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573016"/>
            <a:ext cx="8208963" cy="1728192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384699-AB97-4D53-AB7B-07AE7685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517232"/>
            <a:ext cx="8208963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324" y="0"/>
            <a:ext cx="1224000" cy="1346316"/>
            <a:chOff x="3840163" y="274637"/>
            <a:chExt cx="4511675" cy="4962526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4308476" y="274637"/>
              <a:ext cx="3787775" cy="3787775"/>
            </a:xfrm>
            <a:custGeom>
              <a:avLst/>
              <a:gdLst>
                <a:gd name="T0" fmla="*/ 2341 w 2386"/>
                <a:gd name="T1" fmla="*/ 2207 h 2386"/>
                <a:gd name="T2" fmla="*/ 2274 w 2386"/>
                <a:gd name="T3" fmla="*/ 2223 h 2386"/>
                <a:gd name="T4" fmla="*/ 2209 w 2386"/>
                <a:gd name="T5" fmla="*/ 2223 h 2386"/>
                <a:gd name="T6" fmla="*/ 2162 w 2386"/>
                <a:gd name="T7" fmla="*/ 2215 h 2386"/>
                <a:gd name="T8" fmla="*/ 2106 w 2386"/>
                <a:gd name="T9" fmla="*/ 2190 h 2386"/>
                <a:gd name="T10" fmla="*/ 2048 w 2386"/>
                <a:gd name="T11" fmla="*/ 2140 h 2386"/>
                <a:gd name="T12" fmla="*/ 1993 w 2386"/>
                <a:gd name="T13" fmla="*/ 2064 h 2386"/>
                <a:gd name="T14" fmla="*/ 1940 w 2386"/>
                <a:gd name="T15" fmla="*/ 1956 h 2386"/>
                <a:gd name="T16" fmla="*/ 1885 w 2386"/>
                <a:gd name="T17" fmla="*/ 1813 h 2386"/>
                <a:gd name="T18" fmla="*/ 1763 w 2386"/>
                <a:gd name="T19" fmla="*/ 1442 h 2386"/>
                <a:gd name="T20" fmla="*/ 1703 w 2386"/>
                <a:gd name="T21" fmla="*/ 1295 h 2386"/>
                <a:gd name="T22" fmla="*/ 1652 w 2386"/>
                <a:gd name="T23" fmla="*/ 1207 h 2386"/>
                <a:gd name="T24" fmla="*/ 1599 w 2386"/>
                <a:gd name="T25" fmla="*/ 1146 h 2386"/>
                <a:gd name="T26" fmla="*/ 1527 w 2386"/>
                <a:gd name="T27" fmla="*/ 1094 h 2386"/>
                <a:gd name="T28" fmla="*/ 1460 w 2386"/>
                <a:gd name="T29" fmla="*/ 1068 h 2386"/>
                <a:gd name="T30" fmla="*/ 1368 w 2386"/>
                <a:gd name="T31" fmla="*/ 1051 h 2386"/>
                <a:gd name="T32" fmla="*/ 1257 w 2386"/>
                <a:gd name="T33" fmla="*/ 1050 h 2386"/>
                <a:gd name="T34" fmla="*/ 1169 w 2386"/>
                <a:gd name="T35" fmla="*/ 1063 h 2386"/>
                <a:gd name="T36" fmla="*/ 1065 w 2386"/>
                <a:gd name="T37" fmla="*/ 1094 h 2386"/>
                <a:gd name="T38" fmla="*/ 969 w 2386"/>
                <a:gd name="T39" fmla="*/ 1136 h 2386"/>
                <a:gd name="T40" fmla="*/ 886 w 2386"/>
                <a:gd name="T41" fmla="*/ 1186 h 2386"/>
                <a:gd name="T42" fmla="*/ 820 w 2386"/>
                <a:gd name="T43" fmla="*/ 1236 h 2386"/>
                <a:gd name="T44" fmla="*/ 775 w 2386"/>
                <a:gd name="T45" fmla="*/ 1284 h 2386"/>
                <a:gd name="T46" fmla="*/ 797 w 2386"/>
                <a:gd name="T47" fmla="*/ 0 h 2386"/>
                <a:gd name="T48" fmla="*/ 427 w 2386"/>
                <a:gd name="T49" fmla="*/ 2268 h 2386"/>
                <a:gd name="T50" fmla="*/ 780 w 2386"/>
                <a:gd name="T51" fmla="*/ 1305 h 2386"/>
                <a:gd name="T52" fmla="*/ 843 w 2386"/>
                <a:gd name="T53" fmla="*/ 1259 h 2386"/>
                <a:gd name="T54" fmla="*/ 925 w 2386"/>
                <a:gd name="T55" fmla="*/ 1222 h 2386"/>
                <a:gd name="T56" fmla="*/ 1020 w 2386"/>
                <a:gd name="T57" fmla="*/ 1206 h 2386"/>
                <a:gd name="T58" fmla="*/ 1090 w 2386"/>
                <a:gd name="T59" fmla="*/ 1211 h 2386"/>
                <a:gd name="T60" fmla="*/ 1138 w 2386"/>
                <a:gd name="T61" fmla="*/ 1223 h 2386"/>
                <a:gd name="T62" fmla="*/ 1187 w 2386"/>
                <a:gd name="T63" fmla="*/ 1248 h 2386"/>
                <a:gd name="T64" fmla="*/ 1228 w 2386"/>
                <a:gd name="T65" fmla="*/ 1288 h 2386"/>
                <a:gd name="T66" fmla="*/ 1261 w 2386"/>
                <a:gd name="T67" fmla="*/ 1345 h 2386"/>
                <a:gd name="T68" fmla="*/ 1287 w 2386"/>
                <a:gd name="T69" fmla="*/ 1420 h 2386"/>
                <a:gd name="T70" fmla="*/ 1321 w 2386"/>
                <a:gd name="T71" fmla="*/ 1577 h 2386"/>
                <a:gd name="T72" fmla="*/ 1364 w 2386"/>
                <a:gd name="T73" fmla="*/ 1848 h 2386"/>
                <a:gd name="T74" fmla="*/ 1394 w 2386"/>
                <a:gd name="T75" fmla="*/ 1988 h 2386"/>
                <a:gd name="T76" fmla="*/ 1424 w 2386"/>
                <a:gd name="T77" fmla="*/ 2081 h 2386"/>
                <a:gd name="T78" fmla="*/ 1465 w 2386"/>
                <a:gd name="T79" fmla="*/ 2167 h 2386"/>
                <a:gd name="T80" fmla="*/ 1513 w 2386"/>
                <a:gd name="T81" fmla="*/ 2236 h 2386"/>
                <a:gd name="T82" fmla="*/ 1570 w 2386"/>
                <a:gd name="T83" fmla="*/ 2291 h 2386"/>
                <a:gd name="T84" fmla="*/ 1634 w 2386"/>
                <a:gd name="T85" fmla="*/ 2333 h 2386"/>
                <a:gd name="T86" fmla="*/ 1708 w 2386"/>
                <a:gd name="T87" fmla="*/ 2362 h 2386"/>
                <a:gd name="T88" fmla="*/ 1791 w 2386"/>
                <a:gd name="T89" fmla="*/ 2379 h 2386"/>
                <a:gd name="T90" fmla="*/ 1885 w 2386"/>
                <a:gd name="T91" fmla="*/ 2386 h 2386"/>
                <a:gd name="T92" fmla="*/ 1975 w 2386"/>
                <a:gd name="T93" fmla="*/ 2382 h 2386"/>
                <a:gd name="T94" fmla="*/ 2081 w 2386"/>
                <a:gd name="T95" fmla="*/ 2362 h 2386"/>
                <a:gd name="T96" fmla="*/ 2183 w 2386"/>
                <a:gd name="T97" fmla="*/ 2328 h 2386"/>
                <a:gd name="T98" fmla="*/ 2275 w 2386"/>
                <a:gd name="T99" fmla="*/ 2285 h 2386"/>
                <a:gd name="T100" fmla="*/ 2350 w 2386"/>
                <a:gd name="T101" fmla="*/ 2236 h 2386"/>
                <a:gd name="T102" fmla="*/ 2381 w 2386"/>
                <a:gd name="T103" fmla="*/ 2187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6" h="2386">
                  <a:moveTo>
                    <a:pt x="2381" y="2187"/>
                  </a:moveTo>
                  <a:lnTo>
                    <a:pt x="2376" y="2191"/>
                  </a:lnTo>
                  <a:lnTo>
                    <a:pt x="2370" y="2194"/>
                  </a:lnTo>
                  <a:lnTo>
                    <a:pt x="2356" y="2201"/>
                  </a:lnTo>
                  <a:lnTo>
                    <a:pt x="2341" y="2207"/>
                  </a:lnTo>
                  <a:lnTo>
                    <a:pt x="2324" y="2213"/>
                  </a:lnTo>
                  <a:lnTo>
                    <a:pt x="2305" y="2218"/>
                  </a:lnTo>
                  <a:lnTo>
                    <a:pt x="2295" y="2220"/>
                  </a:lnTo>
                  <a:lnTo>
                    <a:pt x="2285" y="2221"/>
                  </a:lnTo>
                  <a:lnTo>
                    <a:pt x="2274" y="2223"/>
                  </a:lnTo>
                  <a:lnTo>
                    <a:pt x="2262" y="2224"/>
                  </a:lnTo>
                  <a:lnTo>
                    <a:pt x="2251" y="2224"/>
                  </a:lnTo>
                  <a:lnTo>
                    <a:pt x="2238" y="2224"/>
                  </a:lnTo>
                  <a:lnTo>
                    <a:pt x="2224" y="2224"/>
                  </a:lnTo>
                  <a:lnTo>
                    <a:pt x="2209" y="2223"/>
                  </a:lnTo>
                  <a:lnTo>
                    <a:pt x="2195" y="2222"/>
                  </a:lnTo>
                  <a:lnTo>
                    <a:pt x="2182" y="2219"/>
                  </a:lnTo>
                  <a:lnTo>
                    <a:pt x="2175" y="2218"/>
                  </a:lnTo>
                  <a:lnTo>
                    <a:pt x="2168" y="2216"/>
                  </a:lnTo>
                  <a:lnTo>
                    <a:pt x="2162" y="2215"/>
                  </a:lnTo>
                  <a:lnTo>
                    <a:pt x="2155" y="2213"/>
                  </a:lnTo>
                  <a:lnTo>
                    <a:pt x="2143" y="2208"/>
                  </a:lnTo>
                  <a:lnTo>
                    <a:pt x="2130" y="2203"/>
                  </a:lnTo>
                  <a:lnTo>
                    <a:pt x="2118" y="2197"/>
                  </a:lnTo>
                  <a:lnTo>
                    <a:pt x="2106" y="2190"/>
                  </a:lnTo>
                  <a:lnTo>
                    <a:pt x="2094" y="2182"/>
                  </a:lnTo>
                  <a:lnTo>
                    <a:pt x="2082" y="2173"/>
                  </a:lnTo>
                  <a:lnTo>
                    <a:pt x="2070" y="2163"/>
                  </a:lnTo>
                  <a:lnTo>
                    <a:pt x="2059" y="2152"/>
                  </a:lnTo>
                  <a:lnTo>
                    <a:pt x="2048" y="2140"/>
                  </a:lnTo>
                  <a:lnTo>
                    <a:pt x="2037" y="2127"/>
                  </a:lnTo>
                  <a:lnTo>
                    <a:pt x="2026" y="2113"/>
                  </a:lnTo>
                  <a:lnTo>
                    <a:pt x="2015" y="2098"/>
                  </a:lnTo>
                  <a:lnTo>
                    <a:pt x="2004" y="2082"/>
                  </a:lnTo>
                  <a:lnTo>
                    <a:pt x="1993" y="2064"/>
                  </a:lnTo>
                  <a:lnTo>
                    <a:pt x="1982" y="2045"/>
                  </a:lnTo>
                  <a:lnTo>
                    <a:pt x="1972" y="2025"/>
                  </a:lnTo>
                  <a:lnTo>
                    <a:pt x="1961" y="2004"/>
                  </a:lnTo>
                  <a:lnTo>
                    <a:pt x="1950" y="1980"/>
                  </a:lnTo>
                  <a:lnTo>
                    <a:pt x="1940" y="1956"/>
                  </a:lnTo>
                  <a:lnTo>
                    <a:pt x="1929" y="1930"/>
                  </a:lnTo>
                  <a:lnTo>
                    <a:pt x="1918" y="1903"/>
                  </a:lnTo>
                  <a:lnTo>
                    <a:pt x="1907" y="1875"/>
                  </a:lnTo>
                  <a:lnTo>
                    <a:pt x="1896" y="1845"/>
                  </a:lnTo>
                  <a:lnTo>
                    <a:pt x="1885" y="1813"/>
                  </a:lnTo>
                  <a:lnTo>
                    <a:pt x="1874" y="1780"/>
                  </a:lnTo>
                  <a:lnTo>
                    <a:pt x="1862" y="1745"/>
                  </a:lnTo>
                  <a:lnTo>
                    <a:pt x="1792" y="1529"/>
                  </a:lnTo>
                  <a:lnTo>
                    <a:pt x="1772" y="1470"/>
                  </a:lnTo>
                  <a:lnTo>
                    <a:pt x="1763" y="1442"/>
                  </a:lnTo>
                  <a:lnTo>
                    <a:pt x="1753" y="1415"/>
                  </a:lnTo>
                  <a:lnTo>
                    <a:pt x="1734" y="1364"/>
                  </a:lnTo>
                  <a:lnTo>
                    <a:pt x="1724" y="1340"/>
                  </a:lnTo>
                  <a:lnTo>
                    <a:pt x="1714" y="1317"/>
                  </a:lnTo>
                  <a:lnTo>
                    <a:pt x="1703" y="1295"/>
                  </a:lnTo>
                  <a:lnTo>
                    <a:pt x="1693" y="1274"/>
                  </a:lnTo>
                  <a:lnTo>
                    <a:pt x="1682" y="1253"/>
                  </a:lnTo>
                  <a:lnTo>
                    <a:pt x="1670" y="1234"/>
                  </a:lnTo>
                  <a:lnTo>
                    <a:pt x="1659" y="1216"/>
                  </a:lnTo>
                  <a:lnTo>
                    <a:pt x="1652" y="1207"/>
                  </a:lnTo>
                  <a:lnTo>
                    <a:pt x="1646" y="1199"/>
                  </a:lnTo>
                  <a:lnTo>
                    <a:pt x="1634" y="1182"/>
                  </a:lnTo>
                  <a:lnTo>
                    <a:pt x="1620" y="1167"/>
                  </a:lnTo>
                  <a:lnTo>
                    <a:pt x="1607" y="1152"/>
                  </a:lnTo>
                  <a:lnTo>
                    <a:pt x="1599" y="1146"/>
                  </a:lnTo>
                  <a:lnTo>
                    <a:pt x="1592" y="1139"/>
                  </a:lnTo>
                  <a:lnTo>
                    <a:pt x="1577" y="1126"/>
                  </a:lnTo>
                  <a:lnTo>
                    <a:pt x="1561" y="1115"/>
                  </a:lnTo>
                  <a:lnTo>
                    <a:pt x="1545" y="1104"/>
                  </a:lnTo>
                  <a:lnTo>
                    <a:pt x="1527" y="1094"/>
                  </a:lnTo>
                  <a:lnTo>
                    <a:pt x="1509" y="1085"/>
                  </a:lnTo>
                  <a:lnTo>
                    <a:pt x="1500" y="1081"/>
                  </a:lnTo>
                  <a:lnTo>
                    <a:pt x="1490" y="1078"/>
                  </a:lnTo>
                  <a:lnTo>
                    <a:pt x="1470" y="1071"/>
                  </a:lnTo>
                  <a:lnTo>
                    <a:pt x="1460" y="1068"/>
                  </a:lnTo>
                  <a:lnTo>
                    <a:pt x="1449" y="1065"/>
                  </a:lnTo>
                  <a:lnTo>
                    <a:pt x="1428" y="1060"/>
                  </a:lnTo>
                  <a:lnTo>
                    <a:pt x="1405" y="1055"/>
                  </a:lnTo>
                  <a:lnTo>
                    <a:pt x="1381" y="1052"/>
                  </a:lnTo>
                  <a:lnTo>
                    <a:pt x="1368" y="1051"/>
                  </a:lnTo>
                  <a:lnTo>
                    <a:pt x="1355" y="1050"/>
                  </a:lnTo>
                  <a:lnTo>
                    <a:pt x="1329" y="1049"/>
                  </a:lnTo>
                  <a:lnTo>
                    <a:pt x="1302" y="1048"/>
                  </a:lnTo>
                  <a:lnTo>
                    <a:pt x="1279" y="1049"/>
                  </a:lnTo>
                  <a:lnTo>
                    <a:pt x="1257" y="1050"/>
                  </a:lnTo>
                  <a:lnTo>
                    <a:pt x="1246" y="1051"/>
                  </a:lnTo>
                  <a:lnTo>
                    <a:pt x="1235" y="1052"/>
                  </a:lnTo>
                  <a:lnTo>
                    <a:pt x="1213" y="1055"/>
                  </a:lnTo>
                  <a:lnTo>
                    <a:pt x="1191" y="1059"/>
                  </a:lnTo>
                  <a:lnTo>
                    <a:pt x="1169" y="1063"/>
                  </a:lnTo>
                  <a:lnTo>
                    <a:pt x="1148" y="1068"/>
                  </a:lnTo>
                  <a:lnTo>
                    <a:pt x="1127" y="1074"/>
                  </a:lnTo>
                  <a:lnTo>
                    <a:pt x="1106" y="1080"/>
                  </a:lnTo>
                  <a:lnTo>
                    <a:pt x="1085" y="1087"/>
                  </a:lnTo>
                  <a:lnTo>
                    <a:pt x="1065" y="1094"/>
                  </a:lnTo>
                  <a:lnTo>
                    <a:pt x="1045" y="1102"/>
                  </a:lnTo>
                  <a:lnTo>
                    <a:pt x="1025" y="1110"/>
                  </a:lnTo>
                  <a:lnTo>
                    <a:pt x="1006" y="1118"/>
                  </a:lnTo>
                  <a:lnTo>
                    <a:pt x="987" y="1127"/>
                  </a:lnTo>
                  <a:lnTo>
                    <a:pt x="969" y="1136"/>
                  </a:lnTo>
                  <a:lnTo>
                    <a:pt x="951" y="1146"/>
                  </a:lnTo>
                  <a:lnTo>
                    <a:pt x="934" y="1156"/>
                  </a:lnTo>
                  <a:lnTo>
                    <a:pt x="918" y="1165"/>
                  </a:lnTo>
                  <a:lnTo>
                    <a:pt x="902" y="1175"/>
                  </a:lnTo>
                  <a:lnTo>
                    <a:pt x="886" y="1186"/>
                  </a:lnTo>
                  <a:lnTo>
                    <a:pt x="872" y="1196"/>
                  </a:lnTo>
                  <a:lnTo>
                    <a:pt x="858" y="1206"/>
                  </a:lnTo>
                  <a:lnTo>
                    <a:pt x="845" y="1216"/>
                  </a:lnTo>
                  <a:lnTo>
                    <a:pt x="832" y="1226"/>
                  </a:lnTo>
                  <a:lnTo>
                    <a:pt x="820" y="1236"/>
                  </a:lnTo>
                  <a:lnTo>
                    <a:pt x="810" y="1246"/>
                  </a:lnTo>
                  <a:lnTo>
                    <a:pt x="800" y="1256"/>
                  </a:lnTo>
                  <a:lnTo>
                    <a:pt x="790" y="1266"/>
                  </a:lnTo>
                  <a:lnTo>
                    <a:pt x="782" y="1275"/>
                  </a:lnTo>
                  <a:lnTo>
                    <a:pt x="775" y="1284"/>
                  </a:lnTo>
                  <a:lnTo>
                    <a:pt x="769" y="1293"/>
                  </a:lnTo>
                  <a:lnTo>
                    <a:pt x="767" y="1298"/>
                  </a:lnTo>
                  <a:lnTo>
                    <a:pt x="994" y="648"/>
                  </a:lnTo>
                  <a:lnTo>
                    <a:pt x="1222" y="0"/>
                  </a:lnTo>
                  <a:lnTo>
                    <a:pt x="797" y="0"/>
                  </a:lnTo>
                  <a:lnTo>
                    <a:pt x="598" y="566"/>
                  </a:lnTo>
                  <a:lnTo>
                    <a:pt x="398" y="1134"/>
                  </a:lnTo>
                  <a:lnTo>
                    <a:pt x="199" y="1700"/>
                  </a:lnTo>
                  <a:lnTo>
                    <a:pt x="0" y="2268"/>
                  </a:lnTo>
                  <a:lnTo>
                    <a:pt x="427" y="2268"/>
                  </a:lnTo>
                  <a:lnTo>
                    <a:pt x="591" y="1798"/>
                  </a:lnTo>
                  <a:lnTo>
                    <a:pt x="755" y="1330"/>
                  </a:lnTo>
                  <a:lnTo>
                    <a:pt x="764" y="1321"/>
                  </a:lnTo>
                  <a:lnTo>
                    <a:pt x="774" y="1310"/>
                  </a:lnTo>
                  <a:lnTo>
                    <a:pt x="780" y="1305"/>
                  </a:lnTo>
                  <a:lnTo>
                    <a:pt x="786" y="1300"/>
                  </a:lnTo>
                  <a:lnTo>
                    <a:pt x="798" y="1290"/>
                  </a:lnTo>
                  <a:lnTo>
                    <a:pt x="812" y="1279"/>
                  </a:lnTo>
                  <a:lnTo>
                    <a:pt x="827" y="1269"/>
                  </a:lnTo>
                  <a:lnTo>
                    <a:pt x="843" y="1259"/>
                  </a:lnTo>
                  <a:lnTo>
                    <a:pt x="860" y="1249"/>
                  </a:lnTo>
                  <a:lnTo>
                    <a:pt x="877" y="1241"/>
                  </a:lnTo>
                  <a:lnTo>
                    <a:pt x="896" y="1232"/>
                  </a:lnTo>
                  <a:lnTo>
                    <a:pt x="915" y="1225"/>
                  </a:lnTo>
                  <a:lnTo>
                    <a:pt x="925" y="1222"/>
                  </a:lnTo>
                  <a:lnTo>
                    <a:pt x="935" y="1219"/>
                  </a:lnTo>
                  <a:lnTo>
                    <a:pt x="956" y="1214"/>
                  </a:lnTo>
                  <a:lnTo>
                    <a:pt x="977" y="1210"/>
                  </a:lnTo>
                  <a:lnTo>
                    <a:pt x="998" y="1207"/>
                  </a:lnTo>
                  <a:lnTo>
                    <a:pt x="1020" y="1206"/>
                  </a:lnTo>
                  <a:lnTo>
                    <a:pt x="1035" y="1207"/>
                  </a:lnTo>
                  <a:lnTo>
                    <a:pt x="1050" y="1207"/>
                  </a:lnTo>
                  <a:lnTo>
                    <a:pt x="1064" y="1208"/>
                  </a:lnTo>
                  <a:lnTo>
                    <a:pt x="1077" y="1209"/>
                  </a:lnTo>
                  <a:lnTo>
                    <a:pt x="1090" y="1211"/>
                  </a:lnTo>
                  <a:lnTo>
                    <a:pt x="1097" y="1212"/>
                  </a:lnTo>
                  <a:lnTo>
                    <a:pt x="1103" y="1213"/>
                  </a:lnTo>
                  <a:lnTo>
                    <a:pt x="1115" y="1216"/>
                  </a:lnTo>
                  <a:lnTo>
                    <a:pt x="1126" y="1219"/>
                  </a:lnTo>
                  <a:lnTo>
                    <a:pt x="1138" y="1223"/>
                  </a:lnTo>
                  <a:lnTo>
                    <a:pt x="1148" y="1227"/>
                  </a:lnTo>
                  <a:lnTo>
                    <a:pt x="1159" y="1231"/>
                  </a:lnTo>
                  <a:lnTo>
                    <a:pt x="1169" y="1236"/>
                  </a:lnTo>
                  <a:lnTo>
                    <a:pt x="1178" y="1242"/>
                  </a:lnTo>
                  <a:lnTo>
                    <a:pt x="1187" y="1248"/>
                  </a:lnTo>
                  <a:lnTo>
                    <a:pt x="1196" y="1255"/>
                  </a:lnTo>
                  <a:lnTo>
                    <a:pt x="1205" y="1262"/>
                  </a:lnTo>
                  <a:lnTo>
                    <a:pt x="1213" y="1270"/>
                  </a:lnTo>
                  <a:lnTo>
                    <a:pt x="1220" y="1279"/>
                  </a:lnTo>
                  <a:lnTo>
                    <a:pt x="1228" y="1288"/>
                  </a:lnTo>
                  <a:lnTo>
                    <a:pt x="1235" y="1298"/>
                  </a:lnTo>
                  <a:lnTo>
                    <a:pt x="1242" y="1309"/>
                  </a:lnTo>
                  <a:lnTo>
                    <a:pt x="1248" y="1320"/>
                  </a:lnTo>
                  <a:lnTo>
                    <a:pt x="1255" y="1332"/>
                  </a:lnTo>
                  <a:lnTo>
                    <a:pt x="1261" y="1345"/>
                  </a:lnTo>
                  <a:lnTo>
                    <a:pt x="1266" y="1359"/>
                  </a:lnTo>
                  <a:lnTo>
                    <a:pt x="1272" y="1373"/>
                  </a:lnTo>
                  <a:lnTo>
                    <a:pt x="1277" y="1388"/>
                  </a:lnTo>
                  <a:lnTo>
                    <a:pt x="1282" y="1404"/>
                  </a:lnTo>
                  <a:lnTo>
                    <a:pt x="1287" y="1420"/>
                  </a:lnTo>
                  <a:lnTo>
                    <a:pt x="1292" y="1438"/>
                  </a:lnTo>
                  <a:lnTo>
                    <a:pt x="1296" y="1456"/>
                  </a:lnTo>
                  <a:lnTo>
                    <a:pt x="1301" y="1476"/>
                  </a:lnTo>
                  <a:lnTo>
                    <a:pt x="1311" y="1527"/>
                  </a:lnTo>
                  <a:lnTo>
                    <a:pt x="1321" y="1577"/>
                  </a:lnTo>
                  <a:lnTo>
                    <a:pt x="1329" y="1626"/>
                  </a:lnTo>
                  <a:lnTo>
                    <a:pt x="1337" y="1673"/>
                  </a:lnTo>
                  <a:lnTo>
                    <a:pt x="1351" y="1763"/>
                  </a:lnTo>
                  <a:lnTo>
                    <a:pt x="1357" y="1806"/>
                  </a:lnTo>
                  <a:lnTo>
                    <a:pt x="1364" y="1848"/>
                  </a:lnTo>
                  <a:lnTo>
                    <a:pt x="1372" y="1889"/>
                  </a:lnTo>
                  <a:lnTo>
                    <a:pt x="1380" y="1929"/>
                  </a:lnTo>
                  <a:lnTo>
                    <a:pt x="1384" y="1949"/>
                  </a:lnTo>
                  <a:lnTo>
                    <a:pt x="1389" y="1968"/>
                  </a:lnTo>
                  <a:lnTo>
                    <a:pt x="1394" y="1988"/>
                  </a:lnTo>
                  <a:lnTo>
                    <a:pt x="1399" y="2007"/>
                  </a:lnTo>
                  <a:lnTo>
                    <a:pt x="1404" y="2026"/>
                  </a:lnTo>
                  <a:lnTo>
                    <a:pt x="1410" y="2044"/>
                  </a:lnTo>
                  <a:lnTo>
                    <a:pt x="1417" y="2062"/>
                  </a:lnTo>
                  <a:lnTo>
                    <a:pt x="1424" y="2081"/>
                  </a:lnTo>
                  <a:lnTo>
                    <a:pt x="1431" y="2098"/>
                  </a:lnTo>
                  <a:lnTo>
                    <a:pt x="1439" y="2116"/>
                  </a:lnTo>
                  <a:lnTo>
                    <a:pt x="1448" y="2134"/>
                  </a:lnTo>
                  <a:lnTo>
                    <a:pt x="1457" y="2151"/>
                  </a:lnTo>
                  <a:lnTo>
                    <a:pt x="1465" y="2167"/>
                  </a:lnTo>
                  <a:lnTo>
                    <a:pt x="1474" y="2182"/>
                  </a:lnTo>
                  <a:lnTo>
                    <a:pt x="1484" y="2196"/>
                  </a:lnTo>
                  <a:lnTo>
                    <a:pt x="1493" y="2210"/>
                  </a:lnTo>
                  <a:lnTo>
                    <a:pt x="1503" y="2224"/>
                  </a:lnTo>
                  <a:lnTo>
                    <a:pt x="1513" y="2236"/>
                  </a:lnTo>
                  <a:lnTo>
                    <a:pt x="1524" y="2248"/>
                  </a:lnTo>
                  <a:lnTo>
                    <a:pt x="1535" y="2260"/>
                  </a:lnTo>
                  <a:lnTo>
                    <a:pt x="1546" y="2271"/>
                  </a:lnTo>
                  <a:lnTo>
                    <a:pt x="1558" y="2281"/>
                  </a:lnTo>
                  <a:lnTo>
                    <a:pt x="1570" y="2291"/>
                  </a:lnTo>
                  <a:lnTo>
                    <a:pt x="1582" y="2301"/>
                  </a:lnTo>
                  <a:lnTo>
                    <a:pt x="1594" y="2309"/>
                  </a:lnTo>
                  <a:lnTo>
                    <a:pt x="1607" y="2318"/>
                  </a:lnTo>
                  <a:lnTo>
                    <a:pt x="1621" y="2326"/>
                  </a:lnTo>
                  <a:lnTo>
                    <a:pt x="1634" y="2333"/>
                  </a:lnTo>
                  <a:lnTo>
                    <a:pt x="1648" y="2340"/>
                  </a:lnTo>
                  <a:lnTo>
                    <a:pt x="1663" y="2346"/>
                  </a:lnTo>
                  <a:lnTo>
                    <a:pt x="1677" y="2352"/>
                  </a:lnTo>
                  <a:lnTo>
                    <a:pt x="1692" y="2357"/>
                  </a:lnTo>
                  <a:lnTo>
                    <a:pt x="1708" y="2362"/>
                  </a:lnTo>
                  <a:lnTo>
                    <a:pt x="1724" y="2366"/>
                  </a:lnTo>
                  <a:lnTo>
                    <a:pt x="1740" y="2370"/>
                  </a:lnTo>
                  <a:lnTo>
                    <a:pt x="1757" y="2374"/>
                  </a:lnTo>
                  <a:lnTo>
                    <a:pt x="1774" y="2377"/>
                  </a:lnTo>
                  <a:lnTo>
                    <a:pt x="1791" y="2379"/>
                  </a:lnTo>
                  <a:lnTo>
                    <a:pt x="1809" y="2381"/>
                  </a:lnTo>
                  <a:lnTo>
                    <a:pt x="1827" y="2383"/>
                  </a:lnTo>
                  <a:lnTo>
                    <a:pt x="1847" y="2385"/>
                  </a:lnTo>
                  <a:lnTo>
                    <a:pt x="1866" y="2386"/>
                  </a:lnTo>
                  <a:lnTo>
                    <a:pt x="1885" y="2386"/>
                  </a:lnTo>
                  <a:lnTo>
                    <a:pt x="1905" y="2386"/>
                  </a:lnTo>
                  <a:lnTo>
                    <a:pt x="1922" y="2386"/>
                  </a:lnTo>
                  <a:lnTo>
                    <a:pt x="1939" y="2385"/>
                  </a:lnTo>
                  <a:lnTo>
                    <a:pt x="1957" y="2384"/>
                  </a:lnTo>
                  <a:lnTo>
                    <a:pt x="1975" y="2382"/>
                  </a:lnTo>
                  <a:lnTo>
                    <a:pt x="1992" y="2380"/>
                  </a:lnTo>
                  <a:lnTo>
                    <a:pt x="2010" y="2377"/>
                  </a:lnTo>
                  <a:lnTo>
                    <a:pt x="2045" y="2370"/>
                  </a:lnTo>
                  <a:lnTo>
                    <a:pt x="2063" y="2366"/>
                  </a:lnTo>
                  <a:lnTo>
                    <a:pt x="2081" y="2362"/>
                  </a:lnTo>
                  <a:lnTo>
                    <a:pt x="2098" y="2357"/>
                  </a:lnTo>
                  <a:lnTo>
                    <a:pt x="2116" y="2352"/>
                  </a:lnTo>
                  <a:lnTo>
                    <a:pt x="2133" y="2346"/>
                  </a:lnTo>
                  <a:lnTo>
                    <a:pt x="2150" y="2340"/>
                  </a:lnTo>
                  <a:lnTo>
                    <a:pt x="2183" y="2328"/>
                  </a:lnTo>
                  <a:lnTo>
                    <a:pt x="2200" y="2321"/>
                  </a:lnTo>
                  <a:lnTo>
                    <a:pt x="2215" y="2314"/>
                  </a:lnTo>
                  <a:lnTo>
                    <a:pt x="2246" y="2300"/>
                  </a:lnTo>
                  <a:lnTo>
                    <a:pt x="2261" y="2292"/>
                  </a:lnTo>
                  <a:lnTo>
                    <a:pt x="2275" y="2285"/>
                  </a:lnTo>
                  <a:lnTo>
                    <a:pt x="2302" y="2269"/>
                  </a:lnTo>
                  <a:lnTo>
                    <a:pt x="2315" y="2261"/>
                  </a:lnTo>
                  <a:lnTo>
                    <a:pt x="2327" y="2253"/>
                  </a:lnTo>
                  <a:lnTo>
                    <a:pt x="2339" y="2244"/>
                  </a:lnTo>
                  <a:lnTo>
                    <a:pt x="2350" y="2236"/>
                  </a:lnTo>
                  <a:lnTo>
                    <a:pt x="2360" y="2228"/>
                  </a:lnTo>
                  <a:lnTo>
                    <a:pt x="2370" y="2219"/>
                  </a:lnTo>
                  <a:lnTo>
                    <a:pt x="2378" y="2211"/>
                  </a:lnTo>
                  <a:lnTo>
                    <a:pt x="2386" y="2203"/>
                  </a:lnTo>
                  <a:lnTo>
                    <a:pt x="2381" y="2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840163" y="4584700"/>
              <a:ext cx="4511675" cy="652463"/>
            </a:xfrm>
            <a:custGeom>
              <a:avLst/>
              <a:gdLst>
                <a:gd name="T0" fmla="*/ 2826 w 2842"/>
                <a:gd name="T1" fmla="*/ 2 h 411"/>
                <a:gd name="T2" fmla="*/ 2840 w 2842"/>
                <a:gd name="T3" fmla="*/ 16 h 411"/>
                <a:gd name="T4" fmla="*/ 2842 w 2842"/>
                <a:gd name="T5" fmla="*/ 32 h 411"/>
                <a:gd name="T6" fmla="*/ 2835 w 2842"/>
                <a:gd name="T7" fmla="*/ 45 h 411"/>
                <a:gd name="T8" fmla="*/ 2821 w 2842"/>
                <a:gd name="T9" fmla="*/ 52 h 411"/>
                <a:gd name="T10" fmla="*/ 2806 w 2842"/>
                <a:gd name="T11" fmla="*/ 51 h 411"/>
                <a:gd name="T12" fmla="*/ 2791 w 2842"/>
                <a:gd name="T13" fmla="*/ 37 h 411"/>
                <a:gd name="T14" fmla="*/ 2790 w 2842"/>
                <a:gd name="T15" fmla="*/ 21 h 411"/>
                <a:gd name="T16" fmla="*/ 2797 w 2842"/>
                <a:gd name="T17" fmla="*/ 8 h 411"/>
                <a:gd name="T18" fmla="*/ 2811 w 2842"/>
                <a:gd name="T19" fmla="*/ 1 h 411"/>
                <a:gd name="T20" fmla="*/ 234 w 2842"/>
                <a:gd name="T21" fmla="*/ 23 h 411"/>
                <a:gd name="T22" fmla="*/ 47 w 2842"/>
                <a:gd name="T23" fmla="*/ 233 h 411"/>
                <a:gd name="T24" fmla="*/ 47 w 2842"/>
                <a:gd name="T25" fmla="*/ 23 h 411"/>
                <a:gd name="T26" fmla="*/ 576 w 2842"/>
                <a:gd name="T27" fmla="*/ 23 h 411"/>
                <a:gd name="T28" fmla="*/ 482 w 2842"/>
                <a:gd name="T29" fmla="*/ 411 h 411"/>
                <a:gd name="T30" fmla="*/ 506 w 2842"/>
                <a:gd name="T31" fmla="*/ 200 h 411"/>
                <a:gd name="T32" fmla="*/ 913 w 2842"/>
                <a:gd name="T33" fmla="*/ 411 h 411"/>
                <a:gd name="T34" fmla="*/ 885 w 2842"/>
                <a:gd name="T35" fmla="*/ 364 h 411"/>
                <a:gd name="T36" fmla="*/ 1206 w 2842"/>
                <a:gd name="T37" fmla="*/ 411 h 411"/>
                <a:gd name="T38" fmla="*/ 1633 w 2842"/>
                <a:gd name="T39" fmla="*/ 23 h 411"/>
                <a:gd name="T40" fmla="*/ 1430 w 2842"/>
                <a:gd name="T41" fmla="*/ 411 h 411"/>
                <a:gd name="T42" fmla="*/ 1589 w 2842"/>
                <a:gd name="T43" fmla="*/ 340 h 411"/>
                <a:gd name="T44" fmla="*/ 1994 w 2842"/>
                <a:gd name="T45" fmla="*/ 411 h 411"/>
                <a:gd name="T46" fmla="*/ 1814 w 2842"/>
                <a:gd name="T47" fmla="*/ 411 h 411"/>
                <a:gd name="T48" fmla="*/ 1984 w 2842"/>
                <a:gd name="T49" fmla="*/ 23 h 411"/>
                <a:gd name="T50" fmla="*/ 2307 w 2842"/>
                <a:gd name="T51" fmla="*/ 64 h 411"/>
                <a:gd name="T52" fmla="*/ 2440 w 2842"/>
                <a:gd name="T53" fmla="*/ 411 h 411"/>
                <a:gd name="T54" fmla="*/ 2223 w 2842"/>
                <a:gd name="T55" fmla="*/ 411 h 411"/>
                <a:gd name="T56" fmla="*/ 2749 w 2842"/>
                <a:gd name="T57" fmla="*/ 258 h 411"/>
                <a:gd name="T58" fmla="*/ 2733 w 2842"/>
                <a:gd name="T59" fmla="*/ 23 h 411"/>
                <a:gd name="T60" fmla="*/ 2645 w 2842"/>
                <a:gd name="T61" fmla="*/ 298 h 411"/>
                <a:gd name="T62" fmla="*/ 2223 w 2842"/>
                <a:gd name="T63" fmla="*/ 26 h 411"/>
                <a:gd name="T64" fmla="*/ 2218 w 2842"/>
                <a:gd name="T65" fmla="*/ 41 h 411"/>
                <a:gd name="T66" fmla="*/ 2204 w 2842"/>
                <a:gd name="T67" fmla="*/ 52 h 411"/>
                <a:gd name="T68" fmla="*/ 2188 w 2842"/>
                <a:gd name="T69" fmla="*/ 52 h 411"/>
                <a:gd name="T70" fmla="*/ 2174 w 2842"/>
                <a:gd name="T71" fmla="*/ 41 h 411"/>
                <a:gd name="T72" fmla="*/ 2170 w 2842"/>
                <a:gd name="T73" fmla="*/ 26 h 411"/>
                <a:gd name="T74" fmla="*/ 2174 w 2842"/>
                <a:gd name="T75" fmla="*/ 12 h 411"/>
                <a:gd name="T76" fmla="*/ 2188 w 2842"/>
                <a:gd name="T77" fmla="*/ 1 h 411"/>
                <a:gd name="T78" fmla="*/ 2204 w 2842"/>
                <a:gd name="T79" fmla="*/ 1 h 411"/>
                <a:gd name="T80" fmla="*/ 2218 w 2842"/>
                <a:gd name="T81" fmla="*/ 12 h 411"/>
                <a:gd name="T82" fmla="*/ 2223 w 2842"/>
                <a:gd name="T83" fmla="*/ 26 h 411"/>
                <a:gd name="T84" fmla="*/ 2432 w 2842"/>
                <a:gd name="T85" fmla="*/ 2 h 411"/>
                <a:gd name="T86" fmla="*/ 2446 w 2842"/>
                <a:gd name="T87" fmla="*/ 16 h 411"/>
                <a:gd name="T88" fmla="*/ 2448 w 2842"/>
                <a:gd name="T89" fmla="*/ 32 h 411"/>
                <a:gd name="T90" fmla="*/ 2441 w 2842"/>
                <a:gd name="T91" fmla="*/ 45 h 411"/>
                <a:gd name="T92" fmla="*/ 2427 w 2842"/>
                <a:gd name="T93" fmla="*/ 52 h 411"/>
                <a:gd name="T94" fmla="*/ 2412 w 2842"/>
                <a:gd name="T95" fmla="*/ 51 h 411"/>
                <a:gd name="T96" fmla="*/ 2398 w 2842"/>
                <a:gd name="T97" fmla="*/ 37 h 411"/>
                <a:gd name="T98" fmla="*/ 2396 w 2842"/>
                <a:gd name="T99" fmla="*/ 21 h 411"/>
                <a:gd name="T100" fmla="*/ 2403 w 2842"/>
                <a:gd name="T101" fmla="*/ 8 h 411"/>
                <a:gd name="T102" fmla="*/ 2417 w 2842"/>
                <a:gd name="T103" fmla="*/ 1 h 411"/>
                <a:gd name="T104" fmla="*/ 2615 w 2842"/>
                <a:gd name="T105" fmla="*/ 34 h 411"/>
                <a:gd name="T106" fmla="*/ 2605 w 2842"/>
                <a:gd name="T107" fmla="*/ 48 h 411"/>
                <a:gd name="T108" fmla="*/ 2590 w 2842"/>
                <a:gd name="T109" fmla="*/ 53 h 411"/>
                <a:gd name="T110" fmla="*/ 2575 w 2842"/>
                <a:gd name="T111" fmla="*/ 48 h 411"/>
                <a:gd name="T112" fmla="*/ 2565 w 2842"/>
                <a:gd name="T113" fmla="*/ 34 h 411"/>
                <a:gd name="T114" fmla="*/ 2565 w 2842"/>
                <a:gd name="T115" fmla="*/ 19 h 411"/>
                <a:gd name="T116" fmla="*/ 2575 w 2842"/>
                <a:gd name="T117" fmla="*/ 4 h 411"/>
                <a:gd name="T118" fmla="*/ 2590 w 2842"/>
                <a:gd name="T119" fmla="*/ 0 h 411"/>
                <a:gd name="T120" fmla="*/ 2605 w 2842"/>
                <a:gd name="T121" fmla="*/ 4 h 411"/>
                <a:gd name="T122" fmla="*/ 2615 w 2842"/>
                <a:gd name="T123" fmla="*/ 1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42" h="411">
                  <a:moveTo>
                    <a:pt x="2816" y="0"/>
                  </a:moveTo>
                  <a:lnTo>
                    <a:pt x="2821" y="1"/>
                  </a:lnTo>
                  <a:lnTo>
                    <a:pt x="2824" y="1"/>
                  </a:lnTo>
                  <a:lnTo>
                    <a:pt x="2826" y="2"/>
                  </a:lnTo>
                  <a:lnTo>
                    <a:pt x="2831" y="4"/>
                  </a:lnTo>
                  <a:lnTo>
                    <a:pt x="2835" y="8"/>
                  </a:lnTo>
                  <a:lnTo>
                    <a:pt x="2838" y="12"/>
                  </a:lnTo>
                  <a:lnTo>
                    <a:pt x="2840" y="16"/>
                  </a:lnTo>
                  <a:lnTo>
                    <a:pt x="2841" y="19"/>
                  </a:lnTo>
                  <a:lnTo>
                    <a:pt x="2842" y="21"/>
                  </a:lnTo>
                  <a:lnTo>
                    <a:pt x="2842" y="26"/>
                  </a:lnTo>
                  <a:lnTo>
                    <a:pt x="2842" y="32"/>
                  </a:lnTo>
                  <a:lnTo>
                    <a:pt x="2841" y="34"/>
                  </a:lnTo>
                  <a:lnTo>
                    <a:pt x="2840" y="37"/>
                  </a:lnTo>
                  <a:lnTo>
                    <a:pt x="2838" y="41"/>
                  </a:lnTo>
                  <a:lnTo>
                    <a:pt x="2835" y="45"/>
                  </a:lnTo>
                  <a:lnTo>
                    <a:pt x="2831" y="48"/>
                  </a:lnTo>
                  <a:lnTo>
                    <a:pt x="2826" y="51"/>
                  </a:lnTo>
                  <a:lnTo>
                    <a:pt x="2824" y="52"/>
                  </a:lnTo>
                  <a:lnTo>
                    <a:pt x="2821" y="52"/>
                  </a:lnTo>
                  <a:lnTo>
                    <a:pt x="2816" y="53"/>
                  </a:lnTo>
                  <a:lnTo>
                    <a:pt x="2811" y="52"/>
                  </a:lnTo>
                  <a:lnTo>
                    <a:pt x="2808" y="52"/>
                  </a:lnTo>
                  <a:lnTo>
                    <a:pt x="2806" y="51"/>
                  </a:lnTo>
                  <a:lnTo>
                    <a:pt x="2801" y="48"/>
                  </a:lnTo>
                  <a:lnTo>
                    <a:pt x="2797" y="45"/>
                  </a:lnTo>
                  <a:lnTo>
                    <a:pt x="2794" y="41"/>
                  </a:lnTo>
                  <a:lnTo>
                    <a:pt x="2791" y="37"/>
                  </a:lnTo>
                  <a:lnTo>
                    <a:pt x="2791" y="34"/>
                  </a:lnTo>
                  <a:lnTo>
                    <a:pt x="2790" y="32"/>
                  </a:lnTo>
                  <a:lnTo>
                    <a:pt x="2789" y="26"/>
                  </a:lnTo>
                  <a:lnTo>
                    <a:pt x="2790" y="21"/>
                  </a:lnTo>
                  <a:lnTo>
                    <a:pt x="2791" y="19"/>
                  </a:lnTo>
                  <a:lnTo>
                    <a:pt x="2791" y="16"/>
                  </a:lnTo>
                  <a:lnTo>
                    <a:pt x="2794" y="12"/>
                  </a:lnTo>
                  <a:lnTo>
                    <a:pt x="2797" y="8"/>
                  </a:lnTo>
                  <a:lnTo>
                    <a:pt x="2801" y="4"/>
                  </a:lnTo>
                  <a:lnTo>
                    <a:pt x="2806" y="2"/>
                  </a:lnTo>
                  <a:lnTo>
                    <a:pt x="2808" y="1"/>
                  </a:lnTo>
                  <a:lnTo>
                    <a:pt x="2811" y="1"/>
                  </a:lnTo>
                  <a:lnTo>
                    <a:pt x="2816" y="0"/>
                  </a:lnTo>
                  <a:close/>
                  <a:moveTo>
                    <a:pt x="188" y="190"/>
                  </a:moveTo>
                  <a:lnTo>
                    <a:pt x="188" y="23"/>
                  </a:lnTo>
                  <a:lnTo>
                    <a:pt x="234" y="23"/>
                  </a:lnTo>
                  <a:lnTo>
                    <a:pt x="234" y="411"/>
                  </a:lnTo>
                  <a:lnTo>
                    <a:pt x="188" y="411"/>
                  </a:lnTo>
                  <a:lnTo>
                    <a:pt x="188" y="233"/>
                  </a:lnTo>
                  <a:lnTo>
                    <a:pt x="47" y="233"/>
                  </a:lnTo>
                  <a:lnTo>
                    <a:pt x="47" y="411"/>
                  </a:lnTo>
                  <a:lnTo>
                    <a:pt x="0" y="411"/>
                  </a:lnTo>
                  <a:lnTo>
                    <a:pt x="0" y="23"/>
                  </a:lnTo>
                  <a:lnTo>
                    <a:pt x="47" y="23"/>
                  </a:lnTo>
                  <a:lnTo>
                    <a:pt x="47" y="190"/>
                  </a:lnTo>
                  <a:lnTo>
                    <a:pt x="188" y="190"/>
                  </a:lnTo>
                  <a:close/>
                  <a:moveTo>
                    <a:pt x="506" y="200"/>
                  </a:moveTo>
                  <a:lnTo>
                    <a:pt x="576" y="23"/>
                  </a:lnTo>
                  <a:lnTo>
                    <a:pt x="621" y="23"/>
                  </a:lnTo>
                  <a:lnTo>
                    <a:pt x="529" y="243"/>
                  </a:lnTo>
                  <a:lnTo>
                    <a:pt x="529" y="411"/>
                  </a:lnTo>
                  <a:lnTo>
                    <a:pt x="482" y="411"/>
                  </a:lnTo>
                  <a:lnTo>
                    <a:pt x="482" y="243"/>
                  </a:lnTo>
                  <a:lnTo>
                    <a:pt x="381" y="23"/>
                  </a:lnTo>
                  <a:lnTo>
                    <a:pt x="429" y="23"/>
                  </a:lnTo>
                  <a:lnTo>
                    <a:pt x="506" y="200"/>
                  </a:lnTo>
                  <a:close/>
                  <a:moveTo>
                    <a:pt x="885" y="364"/>
                  </a:moveTo>
                  <a:lnTo>
                    <a:pt x="964" y="23"/>
                  </a:lnTo>
                  <a:lnTo>
                    <a:pt x="1009" y="23"/>
                  </a:lnTo>
                  <a:lnTo>
                    <a:pt x="913" y="411"/>
                  </a:lnTo>
                  <a:lnTo>
                    <a:pt x="853" y="411"/>
                  </a:lnTo>
                  <a:lnTo>
                    <a:pt x="752" y="23"/>
                  </a:lnTo>
                  <a:lnTo>
                    <a:pt x="798" y="23"/>
                  </a:lnTo>
                  <a:lnTo>
                    <a:pt x="885" y="364"/>
                  </a:lnTo>
                  <a:close/>
                  <a:moveTo>
                    <a:pt x="1160" y="411"/>
                  </a:moveTo>
                  <a:lnTo>
                    <a:pt x="1160" y="23"/>
                  </a:lnTo>
                  <a:lnTo>
                    <a:pt x="1206" y="23"/>
                  </a:lnTo>
                  <a:lnTo>
                    <a:pt x="1206" y="411"/>
                  </a:lnTo>
                  <a:lnTo>
                    <a:pt x="1160" y="411"/>
                  </a:lnTo>
                  <a:close/>
                  <a:moveTo>
                    <a:pt x="1589" y="340"/>
                  </a:moveTo>
                  <a:lnTo>
                    <a:pt x="1589" y="23"/>
                  </a:lnTo>
                  <a:lnTo>
                    <a:pt x="1633" y="23"/>
                  </a:lnTo>
                  <a:lnTo>
                    <a:pt x="1633" y="411"/>
                  </a:lnTo>
                  <a:lnTo>
                    <a:pt x="1577" y="411"/>
                  </a:lnTo>
                  <a:lnTo>
                    <a:pt x="1430" y="89"/>
                  </a:lnTo>
                  <a:lnTo>
                    <a:pt x="1430" y="411"/>
                  </a:lnTo>
                  <a:lnTo>
                    <a:pt x="1386" y="411"/>
                  </a:lnTo>
                  <a:lnTo>
                    <a:pt x="1386" y="23"/>
                  </a:lnTo>
                  <a:lnTo>
                    <a:pt x="1444" y="23"/>
                  </a:lnTo>
                  <a:lnTo>
                    <a:pt x="1589" y="340"/>
                  </a:lnTo>
                  <a:close/>
                  <a:moveTo>
                    <a:pt x="2035" y="23"/>
                  </a:moveTo>
                  <a:lnTo>
                    <a:pt x="1921" y="194"/>
                  </a:lnTo>
                  <a:lnTo>
                    <a:pt x="2047" y="411"/>
                  </a:lnTo>
                  <a:lnTo>
                    <a:pt x="1994" y="411"/>
                  </a:lnTo>
                  <a:lnTo>
                    <a:pt x="1890" y="229"/>
                  </a:lnTo>
                  <a:lnTo>
                    <a:pt x="1861" y="275"/>
                  </a:lnTo>
                  <a:lnTo>
                    <a:pt x="1861" y="411"/>
                  </a:lnTo>
                  <a:lnTo>
                    <a:pt x="1814" y="411"/>
                  </a:lnTo>
                  <a:lnTo>
                    <a:pt x="1814" y="23"/>
                  </a:lnTo>
                  <a:lnTo>
                    <a:pt x="1861" y="23"/>
                  </a:lnTo>
                  <a:lnTo>
                    <a:pt x="1861" y="212"/>
                  </a:lnTo>
                  <a:lnTo>
                    <a:pt x="1984" y="23"/>
                  </a:lnTo>
                  <a:lnTo>
                    <a:pt x="2035" y="23"/>
                  </a:lnTo>
                  <a:close/>
                  <a:moveTo>
                    <a:pt x="2260" y="258"/>
                  </a:moveTo>
                  <a:lnTo>
                    <a:pt x="2355" y="258"/>
                  </a:lnTo>
                  <a:lnTo>
                    <a:pt x="2307" y="64"/>
                  </a:lnTo>
                  <a:lnTo>
                    <a:pt x="2260" y="258"/>
                  </a:lnTo>
                  <a:close/>
                  <a:moveTo>
                    <a:pt x="2279" y="23"/>
                  </a:moveTo>
                  <a:lnTo>
                    <a:pt x="2339" y="23"/>
                  </a:lnTo>
                  <a:lnTo>
                    <a:pt x="2440" y="411"/>
                  </a:lnTo>
                  <a:lnTo>
                    <a:pt x="2393" y="411"/>
                  </a:lnTo>
                  <a:lnTo>
                    <a:pt x="2365" y="298"/>
                  </a:lnTo>
                  <a:lnTo>
                    <a:pt x="2251" y="298"/>
                  </a:lnTo>
                  <a:lnTo>
                    <a:pt x="2223" y="411"/>
                  </a:lnTo>
                  <a:lnTo>
                    <a:pt x="2179" y="411"/>
                  </a:lnTo>
                  <a:lnTo>
                    <a:pt x="2279" y="23"/>
                  </a:lnTo>
                  <a:close/>
                  <a:moveTo>
                    <a:pt x="2654" y="258"/>
                  </a:moveTo>
                  <a:lnTo>
                    <a:pt x="2749" y="258"/>
                  </a:lnTo>
                  <a:lnTo>
                    <a:pt x="2701" y="64"/>
                  </a:lnTo>
                  <a:lnTo>
                    <a:pt x="2654" y="258"/>
                  </a:lnTo>
                  <a:close/>
                  <a:moveTo>
                    <a:pt x="2673" y="23"/>
                  </a:moveTo>
                  <a:lnTo>
                    <a:pt x="2733" y="23"/>
                  </a:lnTo>
                  <a:lnTo>
                    <a:pt x="2834" y="411"/>
                  </a:lnTo>
                  <a:lnTo>
                    <a:pt x="2787" y="411"/>
                  </a:lnTo>
                  <a:lnTo>
                    <a:pt x="2759" y="298"/>
                  </a:lnTo>
                  <a:lnTo>
                    <a:pt x="2645" y="298"/>
                  </a:lnTo>
                  <a:lnTo>
                    <a:pt x="2617" y="411"/>
                  </a:lnTo>
                  <a:lnTo>
                    <a:pt x="2572" y="411"/>
                  </a:lnTo>
                  <a:lnTo>
                    <a:pt x="2673" y="23"/>
                  </a:lnTo>
                  <a:close/>
                  <a:moveTo>
                    <a:pt x="2223" y="26"/>
                  </a:moveTo>
                  <a:lnTo>
                    <a:pt x="2222" y="32"/>
                  </a:lnTo>
                  <a:lnTo>
                    <a:pt x="2222" y="34"/>
                  </a:lnTo>
                  <a:lnTo>
                    <a:pt x="2221" y="37"/>
                  </a:lnTo>
                  <a:lnTo>
                    <a:pt x="2218" y="41"/>
                  </a:lnTo>
                  <a:lnTo>
                    <a:pt x="2215" y="45"/>
                  </a:lnTo>
                  <a:lnTo>
                    <a:pt x="2211" y="48"/>
                  </a:lnTo>
                  <a:lnTo>
                    <a:pt x="2207" y="51"/>
                  </a:lnTo>
                  <a:lnTo>
                    <a:pt x="2204" y="52"/>
                  </a:lnTo>
                  <a:lnTo>
                    <a:pt x="2202" y="52"/>
                  </a:lnTo>
                  <a:lnTo>
                    <a:pt x="2196" y="53"/>
                  </a:lnTo>
                  <a:lnTo>
                    <a:pt x="2191" y="52"/>
                  </a:lnTo>
                  <a:lnTo>
                    <a:pt x="2188" y="52"/>
                  </a:lnTo>
                  <a:lnTo>
                    <a:pt x="2186" y="51"/>
                  </a:lnTo>
                  <a:lnTo>
                    <a:pt x="2182" y="48"/>
                  </a:lnTo>
                  <a:lnTo>
                    <a:pt x="2178" y="45"/>
                  </a:lnTo>
                  <a:lnTo>
                    <a:pt x="2174" y="41"/>
                  </a:lnTo>
                  <a:lnTo>
                    <a:pt x="2172" y="37"/>
                  </a:lnTo>
                  <a:lnTo>
                    <a:pt x="2171" y="34"/>
                  </a:lnTo>
                  <a:lnTo>
                    <a:pt x="2170" y="32"/>
                  </a:lnTo>
                  <a:lnTo>
                    <a:pt x="2170" y="26"/>
                  </a:lnTo>
                  <a:lnTo>
                    <a:pt x="2170" y="21"/>
                  </a:lnTo>
                  <a:lnTo>
                    <a:pt x="2171" y="19"/>
                  </a:lnTo>
                  <a:lnTo>
                    <a:pt x="2172" y="16"/>
                  </a:lnTo>
                  <a:lnTo>
                    <a:pt x="2174" y="12"/>
                  </a:lnTo>
                  <a:lnTo>
                    <a:pt x="2178" y="8"/>
                  </a:lnTo>
                  <a:lnTo>
                    <a:pt x="2182" y="4"/>
                  </a:lnTo>
                  <a:lnTo>
                    <a:pt x="2186" y="2"/>
                  </a:lnTo>
                  <a:lnTo>
                    <a:pt x="2188" y="1"/>
                  </a:lnTo>
                  <a:lnTo>
                    <a:pt x="2191" y="1"/>
                  </a:lnTo>
                  <a:lnTo>
                    <a:pt x="2196" y="0"/>
                  </a:lnTo>
                  <a:lnTo>
                    <a:pt x="2202" y="1"/>
                  </a:lnTo>
                  <a:lnTo>
                    <a:pt x="2204" y="1"/>
                  </a:lnTo>
                  <a:lnTo>
                    <a:pt x="2207" y="2"/>
                  </a:lnTo>
                  <a:lnTo>
                    <a:pt x="2211" y="4"/>
                  </a:lnTo>
                  <a:lnTo>
                    <a:pt x="2215" y="8"/>
                  </a:lnTo>
                  <a:lnTo>
                    <a:pt x="2218" y="12"/>
                  </a:lnTo>
                  <a:lnTo>
                    <a:pt x="2221" y="16"/>
                  </a:lnTo>
                  <a:lnTo>
                    <a:pt x="2222" y="19"/>
                  </a:lnTo>
                  <a:lnTo>
                    <a:pt x="2222" y="21"/>
                  </a:lnTo>
                  <a:lnTo>
                    <a:pt x="2223" y="26"/>
                  </a:lnTo>
                  <a:close/>
                  <a:moveTo>
                    <a:pt x="2422" y="0"/>
                  </a:moveTo>
                  <a:lnTo>
                    <a:pt x="2427" y="1"/>
                  </a:lnTo>
                  <a:lnTo>
                    <a:pt x="2430" y="1"/>
                  </a:lnTo>
                  <a:lnTo>
                    <a:pt x="2432" y="2"/>
                  </a:lnTo>
                  <a:lnTo>
                    <a:pt x="2437" y="4"/>
                  </a:lnTo>
                  <a:lnTo>
                    <a:pt x="2441" y="8"/>
                  </a:lnTo>
                  <a:lnTo>
                    <a:pt x="2444" y="12"/>
                  </a:lnTo>
                  <a:lnTo>
                    <a:pt x="2446" y="16"/>
                  </a:lnTo>
                  <a:lnTo>
                    <a:pt x="2447" y="19"/>
                  </a:lnTo>
                  <a:lnTo>
                    <a:pt x="2448" y="21"/>
                  </a:lnTo>
                  <a:lnTo>
                    <a:pt x="2448" y="26"/>
                  </a:lnTo>
                  <a:lnTo>
                    <a:pt x="2448" y="32"/>
                  </a:lnTo>
                  <a:lnTo>
                    <a:pt x="2447" y="34"/>
                  </a:lnTo>
                  <a:lnTo>
                    <a:pt x="2446" y="37"/>
                  </a:lnTo>
                  <a:lnTo>
                    <a:pt x="2444" y="41"/>
                  </a:lnTo>
                  <a:lnTo>
                    <a:pt x="2441" y="45"/>
                  </a:lnTo>
                  <a:lnTo>
                    <a:pt x="2437" y="48"/>
                  </a:lnTo>
                  <a:lnTo>
                    <a:pt x="2432" y="51"/>
                  </a:lnTo>
                  <a:lnTo>
                    <a:pt x="2430" y="52"/>
                  </a:lnTo>
                  <a:lnTo>
                    <a:pt x="2427" y="52"/>
                  </a:lnTo>
                  <a:lnTo>
                    <a:pt x="2422" y="53"/>
                  </a:lnTo>
                  <a:lnTo>
                    <a:pt x="2417" y="52"/>
                  </a:lnTo>
                  <a:lnTo>
                    <a:pt x="2414" y="52"/>
                  </a:lnTo>
                  <a:lnTo>
                    <a:pt x="2412" y="51"/>
                  </a:lnTo>
                  <a:lnTo>
                    <a:pt x="2407" y="48"/>
                  </a:lnTo>
                  <a:lnTo>
                    <a:pt x="2403" y="45"/>
                  </a:lnTo>
                  <a:lnTo>
                    <a:pt x="2400" y="41"/>
                  </a:lnTo>
                  <a:lnTo>
                    <a:pt x="2398" y="37"/>
                  </a:lnTo>
                  <a:lnTo>
                    <a:pt x="2397" y="34"/>
                  </a:lnTo>
                  <a:lnTo>
                    <a:pt x="2396" y="32"/>
                  </a:lnTo>
                  <a:lnTo>
                    <a:pt x="2396" y="26"/>
                  </a:lnTo>
                  <a:lnTo>
                    <a:pt x="2396" y="21"/>
                  </a:lnTo>
                  <a:lnTo>
                    <a:pt x="2397" y="19"/>
                  </a:lnTo>
                  <a:lnTo>
                    <a:pt x="2398" y="16"/>
                  </a:lnTo>
                  <a:lnTo>
                    <a:pt x="2400" y="12"/>
                  </a:lnTo>
                  <a:lnTo>
                    <a:pt x="2403" y="8"/>
                  </a:lnTo>
                  <a:lnTo>
                    <a:pt x="2407" y="4"/>
                  </a:lnTo>
                  <a:lnTo>
                    <a:pt x="2412" y="2"/>
                  </a:lnTo>
                  <a:lnTo>
                    <a:pt x="2414" y="1"/>
                  </a:lnTo>
                  <a:lnTo>
                    <a:pt x="2417" y="1"/>
                  </a:lnTo>
                  <a:lnTo>
                    <a:pt x="2422" y="0"/>
                  </a:lnTo>
                  <a:close/>
                  <a:moveTo>
                    <a:pt x="2617" y="26"/>
                  </a:moveTo>
                  <a:lnTo>
                    <a:pt x="2616" y="32"/>
                  </a:lnTo>
                  <a:lnTo>
                    <a:pt x="2615" y="34"/>
                  </a:lnTo>
                  <a:lnTo>
                    <a:pt x="2614" y="37"/>
                  </a:lnTo>
                  <a:lnTo>
                    <a:pt x="2612" y="41"/>
                  </a:lnTo>
                  <a:lnTo>
                    <a:pt x="2609" y="45"/>
                  </a:lnTo>
                  <a:lnTo>
                    <a:pt x="2605" y="48"/>
                  </a:lnTo>
                  <a:lnTo>
                    <a:pt x="2600" y="51"/>
                  </a:lnTo>
                  <a:lnTo>
                    <a:pt x="2598" y="52"/>
                  </a:lnTo>
                  <a:lnTo>
                    <a:pt x="2595" y="52"/>
                  </a:lnTo>
                  <a:lnTo>
                    <a:pt x="2590" y="53"/>
                  </a:lnTo>
                  <a:lnTo>
                    <a:pt x="2585" y="52"/>
                  </a:lnTo>
                  <a:lnTo>
                    <a:pt x="2582" y="52"/>
                  </a:lnTo>
                  <a:lnTo>
                    <a:pt x="2580" y="51"/>
                  </a:lnTo>
                  <a:lnTo>
                    <a:pt x="2575" y="48"/>
                  </a:lnTo>
                  <a:lnTo>
                    <a:pt x="2571" y="45"/>
                  </a:lnTo>
                  <a:lnTo>
                    <a:pt x="2568" y="41"/>
                  </a:lnTo>
                  <a:lnTo>
                    <a:pt x="2566" y="37"/>
                  </a:lnTo>
                  <a:lnTo>
                    <a:pt x="2565" y="34"/>
                  </a:lnTo>
                  <a:lnTo>
                    <a:pt x="2564" y="32"/>
                  </a:lnTo>
                  <a:lnTo>
                    <a:pt x="2564" y="26"/>
                  </a:lnTo>
                  <a:lnTo>
                    <a:pt x="2564" y="21"/>
                  </a:lnTo>
                  <a:lnTo>
                    <a:pt x="2565" y="19"/>
                  </a:lnTo>
                  <a:lnTo>
                    <a:pt x="2566" y="16"/>
                  </a:lnTo>
                  <a:lnTo>
                    <a:pt x="2568" y="12"/>
                  </a:lnTo>
                  <a:lnTo>
                    <a:pt x="2571" y="8"/>
                  </a:lnTo>
                  <a:lnTo>
                    <a:pt x="2575" y="4"/>
                  </a:lnTo>
                  <a:lnTo>
                    <a:pt x="2580" y="2"/>
                  </a:lnTo>
                  <a:lnTo>
                    <a:pt x="2582" y="1"/>
                  </a:lnTo>
                  <a:lnTo>
                    <a:pt x="2585" y="1"/>
                  </a:lnTo>
                  <a:lnTo>
                    <a:pt x="2590" y="0"/>
                  </a:lnTo>
                  <a:lnTo>
                    <a:pt x="2595" y="1"/>
                  </a:lnTo>
                  <a:lnTo>
                    <a:pt x="2598" y="1"/>
                  </a:lnTo>
                  <a:lnTo>
                    <a:pt x="2600" y="2"/>
                  </a:lnTo>
                  <a:lnTo>
                    <a:pt x="2605" y="4"/>
                  </a:lnTo>
                  <a:lnTo>
                    <a:pt x="2609" y="8"/>
                  </a:lnTo>
                  <a:lnTo>
                    <a:pt x="2612" y="12"/>
                  </a:lnTo>
                  <a:lnTo>
                    <a:pt x="2614" y="16"/>
                  </a:lnTo>
                  <a:lnTo>
                    <a:pt x="2615" y="19"/>
                  </a:lnTo>
                  <a:lnTo>
                    <a:pt x="2616" y="21"/>
                  </a:lnTo>
                  <a:lnTo>
                    <a:pt x="261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449" y="6309320"/>
            <a:ext cx="1223639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B1BC8FB8-0F76-4EAB-B998-D683BEBC86E1}" type="datetime1">
              <a:rPr lang="fi-FI" smtClean="0"/>
              <a:t>7.1.2024</a:t>
            </a:fld>
            <a:endParaRPr lang="fi-FI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342" y="6309320"/>
            <a:ext cx="7057280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09320"/>
            <a:ext cx="432122" cy="14386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3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184651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C6E38-96C3-4F88-8885-5783A83D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628775"/>
            <a:ext cx="5184650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731E-1FD8-44EC-A2A8-71A8FC8B0C5F}" type="datetime1">
              <a:rPr lang="fi-FI" smtClean="0"/>
              <a:t>7.1.2024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6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C3CE5-9231-47CE-9D94-A030450EE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5184650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6DB3-F826-4481-9484-FA4F87034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276873"/>
            <a:ext cx="5184650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971E6-CD00-474D-9732-D710B2D7C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4" y="1628775"/>
            <a:ext cx="5184650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8106E-73B2-4966-9B7D-B10B60DE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2276873"/>
            <a:ext cx="5184650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414B9-22FD-4D5C-A982-A8351675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753-7DBE-4AE5-9B46-CFE2A9D8FCAE}" type="datetime1">
              <a:rPr lang="fi-FI" smtClean="0"/>
              <a:t>7.1.2024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CB1B0-8D7F-46AF-A1EC-14F76D99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0C112-C7B5-4A08-AF34-F4DC83CE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230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vertailu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C3CE5-9231-47CE-9D94-A030450EE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3312442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6DB3-F826-4481-9484-FA4F87034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276873"/>
            <a:ext cx="3312442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971E6-CD00-474D-9732-D710B2D7C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816" y="1628775"/>
            <a:ext cx="3312368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8106E-73B2-4966-9B7D-B10B60DE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9816" y="2276873"/>
            <a:ext cx="3312368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414B9-22FD-4D5C-A982-A8351675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04C6-EE83-48F8-B81F-8D48712FECC7}" type="datetime1">
              <a:rPr lang="fi-FI" smtClean="0"/>
              <a:t>7.1.2024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CB1B0-8D7F-46AF-A1EC-14F76D99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0C112-C7B5-4A08-AF34-F4DC83CE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1971E6-CD00-474D-9732-D710B2D7C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4232" y="1628775"/>
            <a:ext cx="3312443" cy="648097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FF8106E-73B2-4966-9B7D-B10B60DE3A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4232" y="2276873"/>
            <a:ext cx="3312443" cy="352861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34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5184651" cy="864096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184651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CBDD-C10B-43A5-8345-DC419BE78712}" type="datetime1">
              <a:rPr lang="fi-FI" smtClean="0"/>
              <a:t>7.1.2024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312024" y="549275"/>
            <a:ext cx="5184651" cy="5256213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059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8063-1A6F-4917-8827-C0205C1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3" y="548680"/>
            <a:ext cx="5184651" cy="864096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59A1-E2BF-4BCF-A302-81BA960F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023" y="1628775"/>
            <a:ext cx="5184651" cy="4176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2E43B-DC72-4107-90E8-F0038FA5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405-EEAC-4DAE-ACE9-B3B4D229F934}" type="datetime1">
              <a:rPr lang="fi-FI" smtClean="0"/>
              <a:t>7.1.2024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63CC9-0ED3-4DEF-895B-610E1546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674F-7E2D-4F3A-A036-CE89320F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95324" y="549275"/>
            <a:ext cx="5184651" cy="5256213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49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8106E-73B2-4966-9B7D-B10B60DE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39815" y="549275"/>
            <a:ext cx="7056859" cy="52562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414B9-22FD-4D5C-A982-A8351675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C23B-CE79-4B90-A6D5-16C3033124C5}" type="datetime1">
              <a:rPr lang="fi-FI" smtClean="0"/>
              <a:t>7.1.2024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CB1B0-8D7F-46AF-A1EC-14F76D99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0C112-C7B5-4A08-AF34-F4DC83CE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5325" y="549275"/>
            <a:ext cx="3313113" cy="1727597"/>
          </a:xfrm>
        </p:spPr>
        <p:txBody>
          <a:bodyPr bIns="36000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0866DB3-F826-4481-9484-FA4F87034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492895"/>
            <a:ext cx="3312442" cy="331259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2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2612B-1FCD-4004-8986-43F808AE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8680"/>
            <a:ext cx="10801350" cy="8640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68DDF-C8E9-44E1-B842-16107C092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800"/>
            <a:ext cx="10801350" cy="4176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16568-AC39-4034-B693-129697F93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912" y="6309320"/>
            <a:ext cx="1223639" cy="14386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600" cap="all" spc="100" baseline="0">
                <a:solidFill>
                  <a:schemeClr val="tx1"/>
                </a:solidFill>
              </a:defRPr>
            </a:lvl1pPr>
          </a:lstStyle>
          <a:p>
            <a:fld id="{CBBEEB47-F3B1-4EAF-8603-13B1F9805355}" type="datetime1">
              <a:rPr lang="fi-FI" smtClean="0"/>
              <a:t>7.1.2024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27F81-7AE5-442F-A94A-8753F168D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3633" y="6309320"/>
            <a:ext cx="7057280" cy="14386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600" cap="all" spc="1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Author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0E0B-F030-4C20-817D-456C44348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552" y="6309320"/>
            <a:ext cx="432122" cy="14386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600" cap="all" spc="100" baseline="0">
                <a:solidFill>
                  <a:schemeClr val="tx1"/>
                </a:solidFill>
              </a:defRPr>
            </a:lvl1pPr>
          </a:lstStyle>
          <a:p>
            <a:fld id="{E8E33083-8C97-4BC5-A5C9-F7E14D62070B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95400" y="6093188"/>
            <a:ext cx="1679288" cy="360000"/>
            <a:chOff x="4219576" y="5775325"/>
            <a:chExt cx="3754438" cy="804863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7165976" y="5775325"/>
              <a:ext cx="808038" cy="804863"/>
            </a:xfrm>
            <a:custGeom>
              <a:avLst/>
              <a:gdLst>
                <a:gd name="T0" fmla="*/ 502 w 509"/>
                <a:gd name="T1" fmla="*/ 468 h 507"/>
                <a:gd name="T2" fmla="*/ 487 w 509"/>
                <a:gd name="T3" fmla="*/ 472 h 507"/>
                <a:gd name="T4" fmla="*/ 477 w 509"/>
                <a:gd name="T5" fmla="*/ 473 h 507"/>
                <a:gd name="T6" fmla="*/ 465 w 509"/>
                <a:gd name="T7" fmla="*/ 472 h 507"/>
                <a:gd name="T8" fmla="*/ 459 w 509"/>
                <a:gd name="T9" fmla="*/ 470 h 507"/>
                <a:gd name="T10" fmla="*/ 449 w 509"/>
                <a:gd name="T11" fmla="*/ 465 h 507"/>
                <a:gd name="T12" fmla="*/ 441 w 509"/>
                <a:gd name="T13" fmla="*/ 460 h 507"/>
                <a:gd name="T14" fmla="*/ 434 w 509"/>
                <a:gd name="T15" fmla="*/ 452 h 507"/>
                <a:gd name="T16" fmla="*/ 425 w 509"/>
                <a:gd name="T17" fmla="*/ 439 h 507"/>
                <a:gd name="T18" fmla="*/ 416 w 509"/>
                <a:gd name="T19" fmla="*/ 421 h 507"/>
                <a:gd name="T20" fmla="*/ 397 w 509"/>
                <a:gd name="T21" fmla="*/ 371 h 507"/>
                <a:gd name="T22" fmla="*/ 374 w 509"/>
                <a:gd name="T23" fmla="*/ 301 h 507"/>
                <a:gd name="T24" fmla="*/ 366 w 509"/>
                <a:gd name="T25" fmla="*/ 280 h 507"/>
                <a:gd name="T26" fmla="*/ 356 w 509"/>
                <a:gd name="T27" fmla="*/ 262 h 507"/>
                <a:gd name="T28" fmla="*/ 349 w 509"/>
                <a:gd name="T29" fmla="*/ 251 h 507"/>
                <a:gd name="T30" fmla="*/ 340 w 509"/>
                <a:gd name="T31" fmla="*/ 242 h 507"/>
                <a:gd name="T32" fmla="*/ 326 w 509"/>
                <a:gd name="T33" fmla="*/ 232 h 507"/>
                <a:gd name="T34" fmla="*/ 309 w 509"/>
                <a:gd name="T35" fmla="*/ 226 h 507"/>
                <a:gd name="T36" fmla="*/ 289 w 509"/>
                <a:gd name="T37" fmla="*/ 223 h 507"/>
                <a:gd name="T38" fmla="*/ 269 w 509"/>
                <a:gd name="T39" fmla="*/ 223 h 507"/>
                <a:gd name="T40" fmla="*/ 250 w 509"/>
                <a:gd name="T41" fmla="*/ 226 h 507"/>
                <a:gd name="T42" fmla="*/ 232 w 509"/>
                <a:gd name="T43" fmla="*/ 231 h 507"/>
                <a:gd name="T44" fmla="*/ 215 w 509"/>
                <a:gd name="T45" fmla="*/ 238 h 507"/>
                <a:gd name="T46" fmla="*/ 193 w 509"/>
                <a:gd name="T47" fmla="*/ 250 h 507"/>
                <a:gd name="T48" fmla="*/ 181 w 509"/>
                <a:gd name="T49" fmla="*/ 258 h 507"/>
                <a:gd name="T50" fmla="*/ 168 w 509"/>
                <a:gd name="T51" fmla="*/ 271 h 507"/>
                <a:gd name="T52" fmla="*/ 164 w 509"/>
                <a:gd name="T53" fmla="*/ 276 h 507"/>
                <a:gd name="T54" fmla="*/ 171 w 509"/>
                <a:gd name="T55" fmla="*/ 0 h 507"/>
                <a:gd name="T56" fmla="*/ 92 w 509"/>
                <a:gd name="T57" fmla="*/ 482 h 507"/>
                <a:gd name="T58" fmla="*/ 166 w 509"/>
                <a:gd name="T59" fmla="*/ 278 h 507"/>
                <a:gd name="T60" fmla="*/ 177 w 509"/>
                <a:gd name="T61" fmla="*/ 270 h 507"/>
                <a:gd name="T62" fmla="*/ 192 w 509"/>
                <a:gd name="T63" fmla="*/ 262 h 507"/>
                <a:gd name="T64" fmla="*/ 209 w 509"/>
                <a:gd name="T65" fmla="*/ 257 h 507"/>
                <a:gd name="T66" fmla="*/ 225 w 509"/>
                <a:gd name="T67" fmla="*/ 256 h 507"/>
                <a:gd name="T68" fmla="*/ 236 w 509"/>
                <a:gd name="T69" fmla="*/ 258 h 507"/>
                <a:gd name="T70" fmla="*/ 245 w 509"/>
                <a:gd name="T71" fmla="*/ 261 h 507"/>
                <a:gd name="T72" fmla="*/ 254 w 509"/>
                <a:gd name="T73" fmla="*/ 265 h 507"/>
                <a:gd name="T74" fmla="*/ 261 w 509"/>
                <a:gd name="T75" fmla="*/ 272 h 507"/>
                <a:gd name="T76" fmla="*/ 267 w 509"/>
                <a:gd name="T77" fmla="*/ 280 h 507"/>
                <a:gd name="T78" fmla="*/ 272 w 509"/>
                <a:gd name="T79" fmla="*/ 292 h 507"/>
                <a:gd name="T80" fmla="*/ 276 w 509"/>
                <a:gd name="T81" fmla="*/ 306 h 507"/>
                <a:gd name="T82" fmla="*/ 282 w 509"/>
                <a:gd name="T83" fmla="*/ 335 h 507"/>
                <a:gd name="T84" fmla="*/ 291 w 509"/>
                <a:gd name="T85" fmla="*/ 393 h 507"/>
                <a:gd name="T86" fmla="*/ 299 w 509"/>
                <a:gd name="T87" fmla="*/ 426 h 507"/>
                <a:gd name="T88" fmla="*/ 307 w 509"/>
                <a:gd name="T89" fmla="*/ 450 h 507"/>
                <a:gd name="T90" fmla="*/ 315 w 509"/>
                <a:gd name="T91" fmla="*/ 464 h 507"/>
                <a:gd name="T92" fmla="*/ 323 w 509"/>
                <a:gd name="T93" fmla="*/ 475 h 507"/>
                <a:gd name="T94" fmla="*/ 332 w 509"/>
                <a:gd name="T95" fmla="*/ 485 h 507"/>
                <a:gd name="T96" fmla="*/ 343 w 509"/>
                <a:gd name="T97" fmla="*/ 493 h 507"/>
                <a:gd name="T98" fmla="*/ 355 w 509"/>
                <a:gd name="T99" fmla="*/ 499 h 507"/>
                <a:gd name="T100" fmla="*/ 368 w 509"/>
                <a:gd name="T101" fmla="*/ 503 h 507"/>
                <a:gd name="T102" fmla="*/ 382 w 509"/>
                <a:gd name="T103" fmla="*/ 506 h 507"/>
                <a:gd name="T104" fmla="*/ 406 w 509"/>
                <a:gd name="T105" fmla="*/ 507 h 507"/>
                <a:gd name="T106" fmla="*/ 421 w 509"/>
                <a:gd name="T107" fmla="*/ 506 h 507"/>
                <a:gd name="T108" fmla="*/ 436 w 509"/>
                <a:gd name="T109" fmla="*/ 504 h 507"/>
                <a:gd name="T110" fmla="*/ 451 w 509"/>
                <a:gd name="T111" fmla="*/ 500 h 507"/>
                <a:gd name="T112" fmla="*/ 472 w 509"/>
                <a:gd name="T113" fmla="*/ 492 h 507"/>
                <a:gd name="T114" fmla="*/ 491 w 509"/>
                <a:gd name="T115" fmla="*/ 482 h 507"/>
                <a:gd name="T116" fmla="*/ 501 w 509"/>
                <a:gd name="T117" fmla="*/ 475 h 507"/>
                <a:gd name="T118" fmla="*/ 509 w 509"/>
                <a:gd name="T119" fmla="*/ 46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507">
                  <a:moveTo>
                    <a:pt x="507" y="465"/>
                  </a:moveTo>
                  <a:lnTo>
                    <a:pt x="502" y="468"/>
                  </a:lnTo>
                  <a:lnTo>
                    <a:pt x="495" y="470"/>
                  </a:lnTo>
                  <a:lnTo>
                    <a:pt x="487" y="472"/>
                  </a:lnTo>
                  <a:lnTo>
                    <a:pt x="482" y="472"/>
                  </a:lnTo>
                  <a:lnTo>
                    <a:pt x="477" y="473"/>
                  </a:lnTo>
                  <a:lnTo>
                    <a:pt x="471" y="472"/>
                  </a:lnTo>
                  <a:lnTo>
                    <a:pt x="465" y="472"/>
                  </a:lnTo>
                  <a:lnTo>
                    <a:pt x="462" y="471"/>
                  </a:lnTo>
                  <a:lnTo>
                    <a:pt x="459" y="470"/>
                  </a:lnTo>
                  <a:lnTo>
                    <a:pt x="454" y="468"/>
                  </a:lnTo>
                  <a:lnTo>
                    <a:pt x="449" y="465"/>
                  </a:lnTo>
                  <a:lnTo>
                    <a:pt x="444" y="462"/>
                  </a:lnTo>
                  <a:lnTo>
                    <a:pt x="441" y="460"/>
                  </a:lnTo>
                  <a:lnTo>
                    <a:pt x="439" y="457"/>
                  </a:lnTo>
                  <a:lnTo>
                    <a:pt x="434" y="452"/>
                  </a:lnTo>
                  <a:lnTo>
                    <a:pt x="429" y="446"/>
                  </a:lnTo>
                  <a:lnTo>
                    <a:pt x="425" y="439"/>
                  </a:lnTo>
                  <a:lnTo>
                    <a:pt x="420" y="430"/>
                  </a:lnTo>
                  <a:lnTo>
                    <a:pt x="416" y="421"/>
                  </a:lnTo>
                  <a:lnTo>
                    <a:pt x="407" y="398"/>
                  </a:lnTo>
                  <a:lnTo>
                    <a:pt x="397" y="371"/>
                  </a:lnTo>
                  <a:lnTo>
                    <a:pt x="382" y="325"/>
                  </a:lnTo>
                  <a:lnTo>
                    <a:pt x="374" y="301"/>
                  </a:lnTo>
                  <a:lnTo>
                    <a:pt x="370" y="290"/>
                  </a:lnTo>
                  <a:lnTo>
                    <a:pt x="366" y="280"/>
                  </a:lnTo>
                  <a:lnTo>
                    <a:pt x="361" y="271"/>
                  </a:lnTo>
                  <a:lnTo>
                    <a:pt x="356" y="262"/>
                  </a:lnTo>
                  <a:lnTo>
                    <a:pt x="351" y="255"/>
                  </a:lnTo>
                  <a:lnTo>
                    <a:pt x="349" y="251"/>
                  </a:lnTo>
                  <a:lnTo>
                    <a:pt x="346" y="248"/>
                  </a:lnTo>
                  <a:lnTo>
                    <a:pt x="340" y="242"/>
                  </a:lnTo>
                  <a:lnTo>
                    <a:pt x="333" y="237"/>
                  </a:lnTo>
                  <a:lnTo>
                    <a:pt x="326" y="232"/>
                  </a:lnTo>
                  <a:lnTo>
                    <a:pt x="318" y="229"/>
                  </a:lnTo>
                  <a:lnTo>
                    <a:pt x="309" y="226"/>
                  </a:lnTo>
                  <a:lnTo>
                    <a:pt x="300" y="224"/>
                  </a:lnTo>
                  <a:lnTo>
                    <a:pt x="289" y="223"/>
                  </a:lnTo>
                  <a:lnTo>
                    <a:pt x="278" y="223"/>
                  </a:lnTo>
                  <a:lnTo>
                    <a:pt x="269" y="223"/>
                  </a:lnTo>
                  <a:lnTo>
                    <a:pt x="259" y="224"/>
                  </a:lnTo>
                  <a:lnTo>
                    <a:pt x="250" y="226"/>
                  </a:lnTo>
                  <a:lnTo>
                    <a:pt x="241" y="228"/>
                  </a:lnTo>
                  <a:lnTo>
                    <a:pt x="232" y="231"/>
                  </a:lnTo>
                  <a:lnTo>
                    <a:pt x="223" y="234"/>
                  </a:lnTo>
                  <a:lnTo>
                    <a:pt x="215" y="238"/>
                  </a:lnTo>
                  <a:lnTo>
                    <a:pt x="207" y="241"/>
                  </a:lnTo>
                  <a:lnTo>
                    <a:pt x="193" y="250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1" y="267"/>
                  </a:lnTo>
                  <a:lnTo>
                    <a:pt x="168" y="271"/>
                  </a:lnTo>
                  <a:lnTo>
                    <a:pt x="165" y="275"/>
                  </a:lnTo>
                  <a:lnTo>
                    <a:pt x="164" y="276"/>
                  </a:lnTo>
                  <a:lnTo>
                    <a:pt x="261" y="0"/>
                  </a:lnTo>
                  <a:lnTo>
                    <a:pt x="171" y="0"/>
                  </a:lnTo>
                  <a:lnTo>
                    <a:pt x="0" y="482"/>
                  </a:lnTo>
                  <a:lnTo>
                    <a:pt x="92" y="482"/>
                  </a:lnTo>
                  <a:lnTo>
                    <a:pt x="162" y="283"/>
                  </a:lnTo>
                  <a:lnTo>
                    <a:pt x="166" y="278"/>
                  </a:lnTo>
                  <a:lnTo>
                    <a:pt x="171" y="274"/>
                  </a:lnTo>
                  <a:lnTo>
                    <a:pt x="177" y="270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200" y="259"/>
                  </a:lnTo>
                  <a:lnTo>
                    <a:pt x="209" y="257"/>
                  </a:lnTo>
                  <a:lnTo>
                    <a:pt x="218" y="256"/>
                  </a:lnTo>
                  <a:lnTo>
                    <a:pt x="225" y="256"/>
                  </a:lnTo>
                  <a:lnTo>
                    <a:pt x="230" y="257"/>
                  </a:lnTo>
                  <a:lnTo>
                    <a:pt x="236" y="258"/>
                  </a:lnTo>
                  <a:lnTo>
                    <a:pt x="241" y="259"/>
                  </a:lnTo>
                  <a:lnTo>
                    <a:pt x="245" y="261"/>
                  </a:lnTo>
                  <a:lnTo>
                    <a:pt x="250" y="263"/>
                  </a:lnTo>
                  <a:lnTo>
                    <a:pt x="254" y="265"/>
                  </a:lnTo>
                  <a:lnTo>
                    <a:pt x="257" y="268"/>
                  </a:lnTo>
                  <a:lnTo>
                    <a:pt x="261" y="272"/>
                  </a:lnTo>
                  <a:lnTo>
                    <a:pt x="264" y="276"/>
                  </a:lnTo>
                  <a:lnTo>
                    <a:pt x="267" y="280"/>
                  </a:lnTo>
                  <a:lnTo>
                    <a:pt x="269" y="286"/>
                  </a:lnTo>
                  <a:lnTo>
                    <a:pt x="272" y="292"/>
                  </a:lnTo>
                  <a:lnTo>
                    <a:pt x="274" y="298"/>
                  </a:lnTo>
                  <a:lnTo>
                    <a:pt x="276" y="306"/>
                  </a:lnTo>
                  <a:lnTo>
                    <a:pt x="278" y="314"/>
                  </a:lnTo>
                  <a:lnTo>
                    <a:pt x="282" y="335"/>
                  </a:lnTo>
                  <a:lnTo>
                    <a:pt x="286" y="356"/>
                  </a:lnTo>
                  <a:lnTo>
                    <a:pt x="291" y="393"/>
                  </a:lnTo>
                  <a:lnTo>
                    <a:pt x="295" y="410"/>
                  </a:lnTo>
                  <a:lnTo>
                    <a:pt x="299" y="426"/>
                  </a:lnTo>
                  <a:lnTo>
                    <a:pt x="304" y="442"/>
                  </a:lnTo>
                  <a:lnTo>
                    <a:pt x="307" y="450"/>
                  </a:lnTo>
                  <a:lnTo>
                    <a:pt x="311" y="457"/>
                  </a:lnTo>
                  <a:lnTo>
                    <a:pt x="315" y="464"/>
                  </a:lnTo>
                  <a:lnTo>
                    <a:pt x="319" y="470"/>
                  </a:lnTo>
                  <a:lnTo>
                    <a:pt x="323" y="475"/>
                  </a:lnTo>
                  <a:lnTo>
                    <a:pt x="328" y="480"/>
                  </a:lnTo>
                  <a:lnTo>
                    <a:pt x="332" y="485"/>
                  </a:lnTo>
                  <a:lnTo>
                    <a:pt x="338" y="489"/>
                  </a:lnTo>
                  <a:lnTo>
                    <a:pt x="343" y="493"/>
                  </a:lnTo>
                  <a:lnTo>
                    <a:pt x="349" y="496"/>
                  </a:lnTo>
                  <a:lnTo>
                    <a:pt x="355" y="499"/>
                  </a:lnTo>
                  <a:lnTo>
                    <a:pt x="361" y="501"/>
                  </a:lnTo>
                  <a:lnTo>
                    <a:pt x="368" y="503"/>
                  </a:lnTo>
                  <a:lnTo>
                    <a:pt x="375" y="504"/>
                  </a:lnTo>
                  <a:lnTo>
                    <a:pt x="382" y="506"/>
                  </a:lnTo>
                  <a:lnTo>
                    <a:pt x="390" y="506"/>
                  </a:lnTo>
                  <a:lnTo>
                    <a:pt x="406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8" y="505"/>
                  </a:lnTo>
                  <a:lnTo>
                    <a:pt x="436" y="504"/>
                  </a:lnTo>
                  <a:lnTo>
                    <a:pt x="444" y="502"/>
                  </a:lnTo>
                  <a:lnTo>
                    <a:pt x="451" y="500"/>
                  </a:lnTo>
                  <a:lnTo>
                    <a:pt x="465" y="495"/>
                  </a:lnTo>
                  <a:lnTo>
                    <a:pt x="472" y="492"/>
                  </a:lnTo>
                  <a:lnTo>
                    <a:pt x="479" y="489"/>
                  </a:lnTo>
                  <a:lnTo>
                    <a:pt x="491" y="482"/>
                  </a:lnTo>
                  <a:lnTo>
                    <a:pt x="496" y="479"/>
                  </a:lnTo>
                  <a:lnTo>
                    <a:pt x="501" y="475"/>
                  </a:lnTo>
                  <a:lnTo>
                    <a:pt x="505" y="472"/>
                  </a:lnTo>
                  <a:lnTo>
                    <a:pt x="509" y="468"/>
                  </a:lnTo>
                  <a:lnTo>
                    <a:pt x="507" y="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4219576" y="6142038"/>
              <a:ext cx="2752725" cy="398463"/>
            </a:xfrm>
            <a:custGeom>
              <a:avLst/>
              <a:gdLst>
                <a:gd name="T0" fmla="*/ 1727 w 1734"/>
                <a:gd name="T1" fmla="*/ 3 h 251"/>
                <a:gd name="T2" fmla="*/ 1734 w 1734"/>
                <a:gd name="T3" fmla="*/ 13 h 251"/>
                <a:gd name="T4" fmla="*/ 1731 w 1734"/>
                <a:gd name="T5" fmla="*/ 25 h 251"/>
                <a:gd name="T6" fmla="*/ 1721 w 1734"/>
                <a:gd name="T7" fmla="*/ 32 h 251"/>
                <a:gd name="T8" fmla="*/ 1709 w 1734"/>
                <a:gd name="T9" fmla="*/ 30 h 251"/>
                <a:gd name="T10" fmla="*/ 1702 w 1734"/>
                <a:gd name="T11" fmla="*/ 20 h 251"/>
                <a:gd name="T12" fmla="*/ 1705 w 1734"/>
                <a:gd name="T13" fmla="*/ 7 h 251"/>
                <a:gd name="T14" fmla="*/ 1715 w 1734"/>
                <a:gd name="T15" fmla="*/ 1 h 251"/>
                <a:gd name="T16" fmla="*/ 142 w 1734"/>
                <a:gd name="T17" fmla="*/ 15 h 251"/>
                <a:gd name="T18" fmla="*/ 28 w 1734"/>
                <a:gd name="T19" fmla="*/ 143 h 251"/>
                <a:gd name="T20" fmla="*/ 28 w 1734"/>
                <a:gd name="T21" fmla="*/ 15 h 251"/>
                <a:gd name="T22" fmla="*/ 352 w 1734"/>
                <a:gd name="T23" fmla="*/ 14 h 251"/>
                <a:gd name="T24" fmla="*/ 294 w 1734"/>
                <a:gd name="T25" fmla="*/ 251 h 251"/>
                <a:gd name="T26" fmla="*/ 309 w 1734"/>
                <a:gd name="T27" fmla="*/ 123 h 251"/>
                <a:gd name="T28" fmla="*/ 557 w 1734"/>
                <a:gd name="T29" fmla="*/ 251 h 251"/>
                <a:gd name="T30" fmla="*/ 541 w 1734"/>
                <a:gd name="T31" fmla="*/ 223 h 251"/>
                <a:gd name="T32" fmla="*/ 736 w 1734"/>
                <a:gd name="T33" fmla="*/ 251 h 251"/>
                <a:gd name="T34" fmla="*/ 997 w 1734"/>
                <a:gd name="T35" fmla="*/ 15 h 251"/>
                <a:gd name="T36" fmla="*/ 873 w 1734"/>
                <a:gd name="T37" fmla="*/ 251 h 251"/>
                <a:gd name="T38" fmla="*/ 970 w 1734"/>
                <a:gd name="T39" fmla="*/ 208 h 251"/>
                <a:gd name="T40" fmla="*/ 1217 w 1734"/>
                <a:gd name="T41" fmla="*/ 251 h 251"/>
                <a:gd name="T42" fmla="*/ 1107 w 1734"/>
                <a:gd name="T43" fmla="*/ 251 h 251"/>
                <a:gd name="T44" fmla="*/ 1211 w 1734"/>
                <a:gd name="T45" fmla="*/ 14 h 251"/>
                <a:gd name="T46" fmla="*/ 1408 w 1734"/>
                <a:gd name="T47" fmla="*/ 39 h 251"/>
                <a:gd name="T48" fmla="*/ 1488 w 1734"/>
                <a:gd name="T49" fmla="*/ 251 h 251"/>
                <a:gd name="T50" fmla="*/ 1356 w 1734"/>
                <a:gd name="T51" fmla="*/ 251 h 251"/>
                <a:gd name="T52" fmla="*/ 1677 w 1734"/>
                <a:gd name="T53" fmla="*/ 157 h 251"/>
                <a:gd name="T54" fmla="*/ 1668 w 1734"/>
                <a:gd name="T55" fmla="*/ 14 h 251"/>
                <a:gd name="T56" fmla="*/ 1614 w 1734"/>
                <a:gd name="T57" fmla="*/ 182 h 251"/>
                <a:gd name="T58" fmla="*/ 1356 w 1734"/>
                <a:gd name="T59" fmla="*/ 16 h 251"/>
                <a:gd name="T60" fmla="*/ 1351 w 1734"/>
                <a:gd name="T61" fmla="*/ 28 h 251"/>
                <a:gd name="T62" fmla="*/ 1340 w 1734"/>
                <a:gd name="T63" fmla="*/ 33 h 251"/>
                <a:gd name="T64" fmla="*/ 1329 w 1734"/>
                <a:gd name="T65" fmla="*/ 28 h 251"/>
                <a:gd name="T66" fmla="*/ 1324 w 1734"/>
                <a:gd name="T67" fmla="*/ 16 h 251"/>
                <a:gd name="T68" fmla="*/ 1329 w 1734"/>
                <a:gd name="T69" fmla="*/ 5 h 251"/>
                <a:gd name="T70" fmla="*/ 1340 w 1734"/>
                <a:gd name="T71" fmla="*/ 0 h 251"/>
                <a:gd name="T72" fmla="*/ 1351 w 1734"/>
                <a:gd name="T73" fmla="*/ 5 h 251"/>
                <a:gd name="T74" fmla="*/ 1356 w 1734"/>
                <a:gd name="T75" fmla="*/ 16 h 251"/>
                <a:gd name="T76" fmla="*/ 1487 w 1734"/>
                <a:gd name="T77" fmla="*/ 3 h 251"/>
                <a:gd name="T78" fmla="*/ 1494 w 1734"/>
                <a:gd name="T79" fmla="*/ 13 h 251"/>
                <a:gd name="T80" fmla="*/ 1491 w 1734"/>
                <a:gd name="T81" fmla="*/ 25 h 251"/>
                <a:gd name="T82" fmla="*/ 1481 w 1734"/>
                <a:gd name="T83" fmla="*/ 32 h 251"/>
                <a:gd name="T84" fmla="*/ 1469 w 1734"/>
                <a:gd name="T85" fmla="*/ 30 h 251"/>
                <a:gd name="T86" fmla="*/ 1462 w 1734"/>
                <a:gd name="T87" fmla="*/ 20 h 251"/>
                <a:gd name="T88" fmla="*/ 1464 w 1734"/>
                <a:gd name="T89" fmla="*/ 7 h 251"/>
                <a:gd name="T90" fmla="*/ 1475 w 1734"/>
                <a:gd name="T91" fmla="*/ 1 h 251"/>
                <a:gd name="T92" fmla="*/ 1595 w 1734"/>
                <a:gd name="T93" fmla="*/ 23 h 251"/>
                <a:gd name="T94" fmla="*/ 1587 w 1734"/>
                <a:gd name="T95" fmla="*/ 31 h 251"/>
                <a:gd name="T96" fmla="*/ 1574 w 1734"/>
                <a:gd name="T97" fmla="*/ 31 h 251"/>
                <a:gd name="T98" fmla="*/ 1565 w 1734"/>
                <a:gd name="T99" fmla="*/ 23 h 251"/>
                <a:gd name="T100" fmla="*/ 1565 w 1734"/>
                <a:gd name="T101" fmla="*/ 10 h 251"/>
                <a:gd name="T102" fmla="*/ 1574 w 1734"/>
                <a:gd name="T103" fmla="*/ 2 h 251"/>
                <a:gd name="T104" fmla="*/ 1587 w 1734"/>
                <a:gd name="T105" fmla="*/ 2 h 251"/>
                <a:gd name="T106" fmla="*/ 1595 w 1734"/>
                <a:gd name="T107" fmla="*/ 1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4" h="251">
                  <a:moveTo>
                    <a:pt x="1718" y="0"/>
                  </a:moveTo>
                  <a:lnTo>
                    <a:pt x="1721" y="1"/>
                  </a:lnTo>
                  <a:lnTo>
                    <a:pt x="1724" y="2"/>
                  </a:lnTo>
                  <a:lnTo>
                    <a:pt x="1727" y="3"/>
                  </a:lnTo>
                  <a:lnTo>
                    <a:pt x="1729" y="5"/>
                  </a:lnTo>
                  <a:lnTo>
                    <a:pt x="1731" y="7"/>
                  </a:lnTo>
                  <a:lnTo>
                    <a:pt x="1733" y="10"/>
                  </a:lnTo>
                  <a:lnTo>
                    <a:pt x="1734" y="13"/>
                  </a:lnTo>
                  <a:lnTo>
                    <a:pt x="1734" y="16"/>
                  </a:lnTo>
                  <a:lnTo>
                    <a:pt x="1734" y="20"/>
                  </a:lnTo>
                  <a:lnTo>
                    <a:pt x="1733" y="23"/>
                  </a:lnTo>
                  <a:lnTo>
                    <a:pt x="1731" y="25"/>
                  </a:lnTo>
                  <a:lnTo>
                    <a:pt x="1729" y="28"/>
                  </a:lnTo>
                  <a:lnTo>
                    <a:pt x="1727" y="30"/>
                  </a:lnTo>
                  <a:lnTo>
                    <a:pt x="1724" y="31"/>
                  </a:lnTo>
                  <a:lnTo>
                    <a:pt x="1721" y="32"/>
                  </a:lnTo>
                  <a:lnTo>
                    <a:pt x="1718" y="33"/>
                  </a:lnTo>
                  <a:lnTo>
                    <a:pt x="1715" y="32"/>
                  </a:lnTo>
                  <a:lnTo>
                    <a:pt x="1712" y="31"/>
                  </a:lnTo>
                  <a:lnTo>
                    <a:pt x="1709" y="30"/>
                  </a:lnTo>
                  <a:lnTo>
                    <a:pt x="1707" y="28"/>
                  </a:lnTo>
                  <a:lnTo>
                    <a:pt x="1705" y="25"/>
                  </a:lnTo>
                  <a:lnTo>
                    <a:pt x="1703" y="23"/>
                  </a:lnTo>
                  <a:lnTo>
                    <a:pt x="1702" y="20"/>
                  </a:lnTo>
                  <a:lnTo>
                    <a:pt x="1702" y="16"/>
                  </a:lnTo>
                  <a:lnTo>
                    <a:pt x="1702" y="13"/>
                  </a:lnTo>
                  <a:lnTo>
                    <a:pt x="1703" y="10"/>
                  </a:lnTo>
                  <a:lnTo>
                    <a:pt x="1705" y="7"/>
                  </a:lnTo>
                  <a:lnTo>
                    <a:pt x="1707" y="5"/>
                  </a:lnTo>
                  <a:lnTo>
                    <a:pt x="1709" y="3"/>
                  </a:lnTo>
                  <a:lnTo>
                    <a:pt x="1712" y="2"/>
                  </a:lnTo>
                  <a:lnTo>
                    <a:pt x="1715" y="1"/>
                  </a:lnTo>
                  <a:lnTo>
                    <a:pt x="1718" y="0"/>
                  </a:lnTo>
                  <a:close/>
                  <a:moveTo>
                    <a:pt x="114" y="116"/>
                  </a:moveTo>
                  <a:lnTo>
                    <a:pt x="114" y="15"/>
                  </a:lnTo>
                  <a:lnTo>
                    <a:pt x="142" y="15"/>
                  </a:lnTo>
                  <a:lnTo>
                    <a:pt x="142" y="251"/>
                  </a:lnTo>
                  <a:lnTo>
                    <a:pt x="114" y="251"/>
                  </a:lnTo>
                  <a:lnTo>
                    <a:pt x="114" y="143"/>
                  </a:lnTo>
                  <a:lnTo>
                    <a:pt x="28" y="143"/>
                  </a:lnTo>
                  <a:lnTo>
                    <a:pt x="28" y="251"/>
                  </a:lnTo>
                  <a:lnTo>
                    <a:pt x="0" y="251"/>
                  </a:lnTo>
                  <a:lnTo>
                    <a:pt x="0" y="15"/>
                  </a:lnTo>
                  <a:lnTo>
                    <a:pt x="28" y="15"/>
                  </a:lnTo>
                  <a:lnTo>
                    <a:pt x="28" y="116"/>
                  </a:lnTo>
                  <a:lnTo>
                    <a:pt x="114" y="116"/>
                  </a:lnTo>
                  <a:close/>
                  <a:moveTo>
                    <a:pt x="309" y="123"/>
                  </a:moveTo>
                  <a:lnTo>
                    <a:pt x="352" y="14"/>
                  </a:lnTo>
                  <a:lnTo>
                    <a:pt x="379" y="14"/>
                  </a:lnTo>
                  <a:lnTo>
                    <a:pt x="323" y="148"/>
                  </a:lnTo>
                  <a:lnTo>
                    <a:pt x="323" y="251"/>
                  </a:lnTo>
                  <a:lnTo>
                    <a:pt x="294" y="251"/>
                  </a:lnTo>
                  <a:lnTo>
                    <a:pt x="294" y="148"/>
                  </a:lnTo>
                  <a:lnTo>
                    <a:pt x="232" y="14"/>
                  </a:lnTo>
                  <a:lnTo>
                    <a:pt x="261" y="14"/>
                  </a:lnTo>
                  <a:lnTo>
                    <a:pt x="309" y="123"/>
                  </a:lnTo>
                  <a:close/>
                  <a:moveTo>
                    <a:pt x="541" y="223"/>
                  </a:moveTo>
                  <a:lnTo>
                    <a:pt x="589" y="14"/>
                  </a:lnTo>
                  <a:lnTo>
                    <a:pt x="616" y="14"/>
                  </a:lnTo>
                  <a:lnTo>
                    <a:pt x="557" y="251"/>
                  </a:lnTo>
                  <a:lnTo>
                    <a:pt x="521" y="251"/>
                  </a:lnTo>
                  <a:lnTo>
                    <a:pt x="458" y="14"/>
                  </a:lnTo>
                  <a:lnTo>
                    <a:pt x="488" y="14"/>
                  </a:lnTo>
                  <a:lnTo>
                    <a:pt x="541" y="223"/>
                  </a:lnTo>
                  <a:close/>
                  <a:moveTo>
                    <a:pt x="708" y="251"/>
                  </a:moveTo>
                  <a:lnTo>
                    <a:pt x="708" y="14"/>
                  </a:lnTo>
                  <a:lnTo>
                    <a:pt x="736" y="14"/>
                  </a:lnTo>
                  <a:lnTo>
                    <a:pt x="736" y="251"/>
                  </a:lnTo>
                  <a:lnTo>
                    <a:pt x="708" y="251"/>
                  </a:lnTo>
                  <a:close/>
                  <a:moveTo>
                    <a:pt x="970" y="208"/>
                  </a:moveTo>
                  <a:lnTo>
                    <a:pt x="970" y="15"/>
                  </a:lnTo>
                  <a:lnTo>
                    <a:pt x="997" y="15"/>
                  </a:lnTo>
                  <a:lnTo>
                    <a:pt x="997" y="251"/>
                  </a:lnTo>
                  <a:lnTo>
                    <a:pt x="963" y="251"/>
                  </a:lnTo>
                  <a:lnTo>
                    <a:pt x="873" y="55"/>
                  </a:lnTo>
                  <a:lnTo>
                    <a:pt x="873" y="251"/>
                  </a:lnTo>
                  <a:lnTo>
                    <a:pt x="846" y="251"/>
                  </a:lnTo>
                  <a:lnTo>
                    <a:pt x="846" y="15"/>
                  </a:lnTo>
                  <a:lnTo>
                    <a:pt x="881" y="15"/>
                  </a:lnTo>
                  <a:lnTo>
                    <a:pt x="970" y="208"/>
                  </a:lnTo>
                  <a:close/>
                  <a:moveTo>
                    <a:pt x="1242" y="14"/>
                  </a:moveTo>
                  <a:lnTo>
                    <a:pt x="1172" y="119"/>
                  </a:lnTo>
                  <a:lnTo>
                    <a:pt x="1250" y="251"/>
                  </a:lnTo>
                  <a:lnTo>
                    <a:pt x="1217" y="251"/>
                  </a:lnTo>
                  <a:lnTo>
                    <a:pt x="1154" y="140"/>
                  </a:lnTo>
                  <a:lnTo>
                    <a:pt x="1136" y="168"/>
                  </a:lnTo>
                  <a:lnTo>
                    <a:pt x="1136" y="251"/>
                  </a:lnTo>
                  <a:lnTo>
                    <a:pt x="1107" y="251"/>
                  </a:lnTo>
                  <a:lnTo>
                    <a:pt x="1107" y="14"/>
                  </a:lnTo>
                  <a:lnTo>
                    <a:pt x="1136" y="14"/>
                  </a:lnTo>
                  <a:lnTo>
                    <a:pt x="1136" y="130"/>
                  </a:lnTo>
                  <a:lnTo>
                    <a:pt x="1211" y="14"/>
                  </a:lnTo>
                  <a:lnTo>
                    <a:pt x="1242" y="14"/>
                  </a:lnTo>
                  <a:close/>
                  <a:moveTo>
                    <a:pt x="1379" y="157"/>
                  </a:moveTo>
                  <a:lnTo>
                    <a:pt x="1437" y="157"/>
                  </a:lnTo>
                  <a:lnTo>
                    <a:pt x="1408" y="39"/>
                  </a:lnTo>
                  <a:lnTo>
                    <a:pt x="1379" y="157"/>
                  </a:lnTo>
                  <a:close/>
                  <a:moveTo>
                    <a:pt x="1390" y="14"/>
                  </a:moveTo>
                  <a:lnTo>
                    <a:pt x="1427" y="14"/>
                  </a:lnTo>
                  <a:lnTo>
                    <a:pt x="1488" y="251"/>
                  </a:lnTo>
                  <a:lnTo>
                    <a:pt x="1460" y="251"/>
                  </a:lnTo>
                  <a:lnTo>
                    <a:pt x="1443" y="182"/>
                  </a:lnTo>
                  <a:lnTo>
                    <a:pt x="1373" y="182"/>
                  </a:lnTo>
                  <a:lnTo>
                    <a:pt x="1356" y="251"/>
                  </a:lnTo>
                  <a:lnTo>
                    <a:pt x="1329" y="251"/>
                  </a:lnTo>
                  <a:lnTo>
                    <a:pt x="1390" y="14"/>
                  </a:lnTo>
                  <a:close/>
                  <a:moveTo>
                    <a:pt x="1619" y="157"/>
                  </a:moveTo>
                  <a:lnTo>
                    <a:pt x="1677" y="157"/>
                  </a:lnTo>
                  <a:lnTo>
                    <a:pt x="1648" y="39"/>
                  </a:lnTo>
                  <a:lnTo>
                    <a:pt x="1619" y="157"/>
                  </a:lnTo>
                  <a:close/>
                  <a:moveTo>
                    <a:pt x="1631" y="14"/>
                  </a:moveTo>
                  <a:lnTo>
                    <a:pt x="1668" y="14"/>
                  </a:lnTo>
                  <a:lnTo>
                    <a:pt x="1729" y="251"/>
                  </a:lnTo>
                  <a:lnTo>
                    <a:pt x="1701" y="251"/>
                  </a:lnTo>
                  <a:lnTo>
                    <a:pt x="1683" y="182"/>
                  </a:lnTo>
                  <a:lnTo>
                    <a:pt x="1614" y="182"/>
                  </a:lnTo>
                  <a:lnTo>
                    <a:pt x="1597" y="251"/>
                  </a:lnTo>
                  <a:lnTo>
                    <a:pt x="1570" y="251"/>
                  </a:lnTo>
                  <a:lnTo>
                    <a:pt x="1631" y="14"/>
                  </a:lnTo>
                  <a:close/>
                  <a:moveTo>
                    <a:pt x="1356" y="16"/>
                  </a:moveTo>
                  <a:lnTo>
                    <a:pt x="1356" y="20"/>
                  </a:lnTo>
                  <a:lnTo>
                    <a:pt x="1355" y="23"/>
                  </a:lnTo>
                  <a:lnTo>
                    <a:pt x="1353" y="25"/>
                  </a:lnTo>
                  <a:lnTo>
                    <a:pt x="1351" y="28"/>
                  </a:lnTo>
                  <a:lnTo>
                    <a:pt x="1349" y="30"/>
                  </a:lnTo>
                  <a:lnTo>
                    <a:pt x="1346" y="31"/>
                  </a:lnTo>
                  <a:lnTo>
                    <a:pt x="1343" y="32"/>
                  </a:lnTo>
                  <a:lnTo>
                    <a:pt x="1340" y="33"/>
                  </a:lnTo>
                  <a:lnTo>
                    <a:pt x="1337" y="32"/>
                  </a:lnTo>
                  <a:lnTo>
                    <a:pt x="1334" y="31"/>
                  </a:lnTo>
                  <a:lnTo>
                    <a:pt x="1331" y="30"/>
                  </a:lnTo>
                  <a:lnTo>
                    <a:pt x="1329" y="28"/>
                  </a:lnTo>
                  <a:lnTo>
                    <a:pt x="1327" y="25"/>
                  </a:lnTo>
                  <a:lnTo>
                    <a:pt x="1325" y="23"/>
                  </a:lnTo>
                  <a:lnTo>
                    <a:pt x="1324" y="20"/>
                  </a:lnTo>
                  <a:lnTo>
                    <a:pt x="1324" y="16"/>
                  </a:lnTo>
                  <a:lnTo>
                    <a:pt x="1324" y="13"/>
                  </a:lnTo>
                  <a:lnTo>
                    <a:pt x="1325" y="10"/>
                  </a:lnTo>
                  <a:lnTo>
                    <a:pt x="1327" y="7"/>
                  </a:lnTo>
                  <a:lnTo>
                    <a:pt x="1329" y="5"/>
                  </a:lnTo>
                  <a:lnTo>
                    <a:pt x="1331" y="3"/>
                  </a:lnTo>
                  <a:lnTo>
                    <a:pt x="1334" y="2"/>
                  </a:lnTo>
                  <a:lnTo>
                    <a:pt x="1337" y="1"/>
                  </a:lnTo>
                  <a:lnTo>
                    <a:pt x="1340" y="0"/>
                  </a:lnTo>
                  <a:lnTo>
                    <a:pt x="1343" y="1"/>
                  </a:lnTo>
                  <a:lnTo>
                    <a:pt x="1346" y="2"/>
                  </a:lnTo>
                  <a:lnTo>
                    <a:pt x="1349" y="3"/>
                  </a:lnTo>
                  <a:lnTo>
                    <a:pt x="1351" y="5"/>
                  </a:lnTo>
                  <a:lnTo>
                    <a:pt x="1353" y="7"/>
                  </a:lnTo>
                  <a:lnTo>
                    <a:pt x="1355" y="10"/>
                  </a:lnTo>
                  <a:lnTo>
                    <a:pt x="1356" y="13"/>
                  </a:lnTo>
                  <a:lnTo>
                    <a:pt x="1356" y="16"/>
                  </a:lnTo>
                  <a:close/>
                  <a:moveTo>
                    <a:pt x="1478" y="0"/>
                  </a:moveTo>
                  <a:lnTo>
                    <a:pt x="1481" y="1"/>
                  </a:lnTo>
                  <a:lnTo>
                    <a:pt x="1484" y="2"/>
                  </a:lnTo>
                  <a:lnTo>
                    <a:pt x="1487" y="3"/>
                  </a:lnTo>
                  <a:lnTo>
                    <a:pt x="1489" y="5"/>
                  </a:lnTo>
                  <a:lnTo>
                    <a:pt x="1491" y="7"/>
                  </a:lnTo>
                  <a:lnTo>
                    <a:pt x="1493" y="10"/>
                  </a:lnTo>
                  <a:lnTo>
                    <a:pt x="1494" y="13"/>
                  </a:lnTo>
                  <a:lnTo>
                    <a:pt x="1494" y="16"/>
                  </a:lnTo>
                  <a:lnTo>
                    <a:pt x="1494" y="20"/>
                  </a:lnTo>
                  <a:lnTo>
                    <a:pt x="1493" y="23"/>
                  </a:lnTo>
                  <a:lnTo>
                    <a:pt x="1491" y="25"/>
                  </a:lnTo>
                  <a:lnTo>
                    <a:pt x="1489" y="28"/>
                  </a:lnTo>
                  <a:lnTo>
                    <a:pt x="1487" y="30"/>
                  </a:lnTo>
                  <a:lnTo>
                    <a:pt x="1484" y="31"/>
                  </a:lnTo>
                  <a:lnTo>
                    <a:pt x="1481" y="32"/>
                  </a:lnTo>
                  <a:lnTo>
                    <a:pt x="1478" y="33"/>
                  </a:lnTo>
                  <a:lnTo>
                    <a:pt x="1475" y="32"/>
                  </a:lnTo>
                  <a:lnTo>
                    <a:pt x="1471" y="31"/>
                  </a:lnTo>
                  <a:lnTo>
                    <a:pt x="1469" y="30"/>
                  </a:lnTo>
                  <a:lnTo>
                    <a:pt x="1466" y="28"/>
                  </a:lnTo>
                  <a:lnTo>
                    <a:pt x="1464" y="25"/>
                  </a:lnTo>
                  <a:lnTo>
                    <a:pt x="1463" y="23"/>
                  </a:lnTo>
                  <a:lnTo>
                    <a:pt x="1462" y="20"/>
                  </a:lnTo>
                  <a:lnTo>
                    <a:pt x="1462" y="16"/>
                  </a:lnTo>
                  <a:lnTo>
                    <a:pt x="1462" y="13"/>
                  </a:lnTo>
                  <a:lnTo>
                    <a:pt x="1463" y="10"/>
                  </a:lnTo>
                  <a:lnTo>
                    <a:pt x="1464" y="7"/>
                  </a:lnTo>
                  <a:lnTo>
                    <a:pt x="1466" y="5"/>
                  </a:lnTo>
                  <a:lnTo>
                    <a:pt x="1469" y="3"/>
                  </a:lnTo>
                  <a:lnTo>
                    <a:pt x="1471" y="2"/>
                  </a:lnTo>
                  <a:lnTo>
                    <a:pt x="1475" y="1"/>
                  </a:lnTo>
                  <a:lnTo>
                    <a:pt x="1478" y="0"/>
                  </a:lnTo>
                  <a:close/>
                  <a:moveTo>
                    <a:pt x="1596" y="16"/>
                  </a:moveTo>
                  <a:lnTo>
                    <a:pt x="1596" y="20"/>
                  </a:lnTo>
                  <a:lnTo>
                    <a:pt x="1595" y="23"/>
                  </a:lnTo>
                  <a:lnTo>
                    <a:pt x="1594" y="25"/>
                  </a:lnTo>
                  <a:lnTo>
                    <a:pt x="1592" y="28"/>
                  </a:lnTo>
                  <a:lnTo>
                    <a:pt x="1589" y="30"/>
                  </a:lnTo>
                  <a:lnTo>
                    <a:pt x="1587" y="31"/>
                  </a:lnTo>
                  <a:lnTo>
                    <a:pt x="1584" y="32"/>
                  </a:lnTo>
                  <a:lnTo>
                    <a:pt x="1580" y="33"/>
                  </a:lnTo>
                  <a:lnTo>
                    <a:pt x="1577" y="32"/>
                  </a:lnTo>
                  <a:lnTo>
                    <a:pt x="1574" y="31"/>
                  </a:lnTo>
                  <a:lnTo>
                    <a:pt x="1571" y="30"/>
                  </a:lnTo>
                  <a:lnTo>
                    <a:pt x="1569" y="28"/>
                  </a:lnTo>
                  <a:lnTo>
                    <a:pt x="1567" y="25"/>
                  </a:lnTo>
                  <a:lnTo>
                    <a:pt x="1565" y="23"/>
                  </a:lnTo>
                  <a:lnTo>
                    <a:pt x="1565" y="20"/>
                  </a:lnTo>
                  <a:lnTo>
                    <a:pt x="1564" y="16"/>
                  </a:lnTo>
                  <a:lnTo>
                    <a:pt x="1565" y="13"/>
                  </a:lnTo>
                  <a:lnTo>
                    <a:pt x="1565" y="10"/>
                  </a:lnTo>
                  <a:lnTo>
                    <a:pt x="1567" y="7"/>
                  </a:lnTo>
                  <a:lnTo>
                    <a:pt x="1569" y="5"/>
                  </a:lnTo>
                  <a:lnTo>
                    <a:pt x="1571" y="3"/>
                  </a:lnTo>
                  <a:lnTo>
                    <a:pt x="1574" y="2"/>
                  </a:lnTo>
                  <a:lnTo>
                    <a:pt x="1577" y="1"/>
                  </a:lnTo>
                  <a:lnTo>
                    <a:pt x="1580" y="0"/>
                  </a:lnTo>
                  <a:lnTo>
                    <a:pt x="1584" y="1"/>
                  </a:lnTo>
                  <a:lnTo>
                    <a:pt x="1587" y="2"/>
                  </a:lnTo>
                  <a:lnTo>
                    <a:pt x="1589" y="3"/>
                  </a:lnTo>
                  <a:lnTo>
                    <a:pt x="1592" y="5"/>
                  </a:lnTo>
                  <a:lnTo>
                    <a:pt x="1594" y="7"/>
                  </a:lnTo>
                  <a:lnTo>
                    <a:pt x="1595" y="10"/>
                  </a:lnTo>
                  <a:lnTo>
                    <a:pt x="1596" y="13"/>
                  </a:lnTo>
                  <a:lnTo>
                    <a:pt x="159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(c)" hidden="1"/>
          <p:cNvSpPr txBox="1"/>
          <p:nvPr userDrawn="1"/>
        </p:nvSpPr>
        <p:spPr>
          <a:xfrm>
            <a:off x="11943236" y="6891795"/>
            <a:ext cx="24205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hyvinkaa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8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2" r:id="rId4"/>
    <p:sldLayoutId id="2147483653" r:id="rId5"/>
    <p:sldLayoutId id="2147483665" r:id="rId6"/>
    <p:sldLayoutId id="2147483666" r:id="rId7"/>
    <p:sldLayoutId id="2147483667" r:id="rId8"/>
    <p:sldLayoutId id="2147483670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8" r:id="rId16"/>
    <p:sldLayoutId id="2147483655" r:id="rId17"/>
    <p:sldLayoutId id="2147483675" r:id="rId18"/>
    <p:sldLayoutId id="2147483654" r:id="rId19"/>
    <p:sldLayoutId id="2147483674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714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47788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7146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49475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1556BB-F628-489E-806D-AC8AA10AF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Hyvinkään Opisto –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credit</a:t>
            </a:r>
            <a:r>
              <a:rPr lang="fi-FI" dirty="0"/>
              <a:t> </a:t>
            </a:r>
            <a:r>
              <a:rPr lang="fi-FI" dirty="0" err="1"/>
              <a:t>courses</a:t>
            </a:r>
            <a:endParaRPr lang="fi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7132BD6-6B4B-4D61-B5F8-90C0B3200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3237-3102-413A-9A82-8CD8F54C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D567-B701-42C5-9FBE-CAC00FF64211}" type="datetime1">
              <a:rPr lang="fi-FI" smtClean="0"/>
              <a:t>7.1.2024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78E12-C6C1-469E-80B0-2DDBA443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1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71D0FB7-F332-4244-AAAD-08D9064D2F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" b="912"/>
          <a:stretch/>
        </p:blipFill>
        <p:spPr>
          <a:xfrm>
            <a:off x="9625012" y="0"/>
            <a:ext cx="2566987" cy="6858000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C6BF7BF-C4CD-4BCE-8125-C834F22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Study</a:t>
            </a:r>
            <a:r>
              <a:rPr lang="fi-FI" dirty="0"/>
              <a:t> Credit Courses –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A8FFBFD-1CB1-4D90-8650-2B5A9CDA86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Mulish"/>
              </a:rPr>
              <a:t>Some courses in Hyvinkään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ulish"/>
              </a:rPr>
              <a:t>Opisto</a:t>
            </a:r>
            <a:r>
              <a:rPr lang="en-US" b="0" i="0" dirty="0">
                <a:solidFill>
                  <a:srgbClr val="000000"/>
                </a:solidFill>
                <a:effectLst/>
                <a:latin typeface="Mulish"/>
              </a:rPr>
              <a:t> are marked as study credit courses</a:t>
            </a:r>
          </a:p>
          <a:p>
            <a:pPr marL="611188" lvl="1" indent="-342900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Mulish"/>
              </a:rPr>
              <a:t>On these courses it is possible to earn study credits </a:t>
            </a:r>
          </a:p>
          <a:p>
            <a:pPr marL="881063" lvl="2" indent="-342900">
              <a:buFontTx/>
              <a:buChar char="-"/>
            </a:pP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participate</a:t>
            </a:r>
            <a:r>
              <a:rPr lang="fi-FI" dirty="0"/>
              <a:t> on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courses</a:t>
            </a:r>
            <a:r>
              <a:rPr lang="fi-FI" dirty="0"/>
              <a:t>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</a:rPr>
              <a:t>accumulating</a:t>
            </a:r>
            <a:r>
              <a:rPr lang="fi-FI" b="0" i="0" dirty="0">
                <a:solidFill>
                  <a:srgbClr val="000000"/>
                </a:solidFill>
                <a:effectLst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</a:rPr>
              <a:t>study</a:t>
            </a:r>
            <a:r>
              <a:rPr lang="fi-FI" b="0" i="0" dirty="0">
                <a:solidFill>
                  <a:srgbClr val="000000"/>
                </a:solidFill>
                <a:effectLst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</a:rPr>
              <a:t>credits</a:t>
            </a:r>
            <a:endParaRPr lang="fi-FI" dirty="0"/>
          </a:p>
          <a:p>
            <a:pPr marL="611188" lvl="1" indent="-342900">
              <a:buFontTx/>
              <a:buChar char="-"/>
            </a:pP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Study</a:t>
            </a:r>
            <a:r>
              <a:rPr lang="fi-FI" dirty="0"/>
              <a:t> Credit Courses:</a:t>
            </a:r>
          </a:p>
          <a:p>
            <a:pPr marL="611188" lvl="1" indent="-342900">
              <a:buFontTx/>
              <a:buChar char="-"/>
            </a:pPr>
            <a:r>
              <a:rPr lang="en-US" b="0" i="0" dirty="0">
                <a:solidFill>
                  <a:srgbClr val="1A1A1A"/>
                </a:solidFill>
                <a:effectLst/>
              </a:rPr>
              <a:t>The objectives and criteria for assessing competence are detailed in the course description</a:t>
            </a:r>
          </a:p>
          <a:p>
            <a:pPr marL="611188" lvl="1" indent="-342900">
              <a:buFontTx/>
              <a:buChar char="-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assessed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and/</a:t>
            </a:r>
            <a:r>
              <a:rPr lang="fi-FI" dirty="0" err="1"/>
              <a:t>or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endParaRPr lang="fi-FI" dirty="0"/>
          </a:p>
          <a:p>
            <a:pPr marL="611188" lvl="1" indent="-342900">
              <a:buFontTx/>
              <a:buChar char="-"/>
            </a:pPr>
            <a:r>
              <a:rPr lang="en-US" b="0" i="0" dirty="0">
                <a:solidFill>
                  <a:srgbClr val="1A1A1A"/>
                </a:solidFill>
                <a:effectLst/>
              </a:rPr>
              <a:t>Courses are graded as pass/fail.</a:t>
            </a:r>
          </a:p>
          <a:p>
            <a:pPr marL="611188" lvl="1" indent="-342900">
              <a:buFontTx/>
              <a:buChar char="-"/>
            </a:pPr>
            <a:r>
              <a:rPr lang="en-US" b="0" i="0" dirty="0">
                <a:solidFill>
                  <a:srgbClr val="1A1A1A"/>
                </a:solidFill>
                <a:effectLst/>
              </a:rPr>
              <a:t>The workload per study credit is 27 hours. </a:t>
            </a:r>
            <a:endParaRPr lang="fi-FI" dirty="0"/>
          </a:p>
          <a:p>
            <a:pPr marL="611188" lvl="1" indent="-342900">
              <a:buFontTx/>
              <a:buChar char="-"/>
            </a:pPr>
            <a:r>
              <a:rPr lang="en-US" b="0" i="0" dirty="0">
                <a:solidFill>
                  <a:srgbClr val="1A1A1A"/>
                </a:solidFill>
                <a:effectLst/>
              </a:rPr>
              <a:t>After completing the course, only passing grades will be entered into the Koski database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08F5A-1034-4589-9B43-C115E60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D567-B701-42C5-9FBE-CAC00FF64211}" type="datetime1">
              <a:rPr lang="fi-FI" smtClean="0"/>
              <a:pPr/>
              <a:t>7.1.2024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DAFE8-E2F4-47B3-BED1-8E8B00F7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5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38E47BB-090C-4F1E-8814-C4812E4C9B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" b="912"/>
          <a:stretch/>
        </p:blipFill>
        <p:spPr>
          <a:xfrm>
            <a:off x="-4501" y="0"/>
            <a:ext cx="2566987" cy="685800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FC1FE83-D78A-4C46-B355-C3BF0A46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a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credit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 to a </a:t>
            </a:r>
            <a:r>
              <a:rPr lang="fi-FI" dirty="0" err="1"/>
              <a:t>student</a:t>
            </a:r>
            <a:r>
              <a:rPr lang="fi-FI" dirty="0"/>
              <a:t>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1710B3-CF81-497A-BA55-267D85707C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As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begins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Koski </a:t>
            </a:r>
            <a:r>
              <a:rPr lang="fi-FI" dirty="0" err="1"/>
              <a:t>database</a:t>
            </a:r>
            <a:endParaRPr lang="fi-FI" dirty="0"/>
          </a:p>
          <a:p>
            <a:pPr marL="554038" lvl="1" indent="-285750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1A1A1A"/>
                </a:solidFill>
                <a:effectLst/>
              </a:rPr>
              <a:t>All students wishing to be assessed sign a consent form at the beginning of the course. </a:t>
            </a:r>
          </a:p>
          <a:p>
            <a:pPr marL="554038" lvl="1" indent="-285750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1A1A1A"/>
                </a:solidFill>
                <a:effectLst/>
              </a:rPr>
              <a:t>If you want to have your assessed course performance entered into the KOSKI service, you will need to prove your identity with an official document (passport or ID card)</a:t>
            </a:r>
            <a:endParaRPr lang="fi-FI" sz="1600" dirty="0"/>
          </a:p>
          <a:p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ulish"/>
              </a:rPr>
              <a:t>You will show your competence during the course with various assessment methods.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ulish"/>
              </a:rPr>
              <a:t>The teacher will evaluate your competence based on the course assessment criteria. 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08F5A-1034-4589-9B43-C115E60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D567-B701-42C5-9FBE-CAC00FF64211}" type="datetime1">
              <a:rPr lang="fi-FI" smtClean="0"/>
              <a:t>7.1.2024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DAFE8-E2F4-47B3-BED1-8E8B00F7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4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38E47BB-090C-4F1E-8814-C4812E4C9B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" b="975"/>
          <a:stretch/>
        </p:blipFill>
        <p:spPr>
          <a:xfrm>
            <a:off x="-4501" y="0"/>
            <a:ext cx="2566987" cy="685800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FC1FE83-D78A-4C46-B355-C3BF0A46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a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credit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 to a </a:t>
            </a:r>
            <a:r>
              <a:rPr lang="fi-FI" dirty="0" err="1"/>
              <a:t>student</a:t>
            </a:r>
            <a:r>
              <a:rPr lang="fi-FI" dirty="0"/>
              <a:t>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1710B3-CF81-497A-BA55-267D85707C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A1A1A"/>
                </a:solidFill>
                <a:effectLst/>
              </a:rPr>
              <a:t>After completing the course, only passing grades will be entered into </a:t>
            </a:r>
            <a:r>
              <a:rPr lang="en-US" sz="1800" dirty="0">
                <a:solidFill>
                  <a:srgbClr val="1A1A1A"/>
                </a:solidFill>
              </a:rPr>
              <a:t>Koski database</a:t>
            </a:r>
            <a:endParaRPr lang="en-US" sz="1800" b="0" i="0" dirty="0">
              <a:solidFill>
                <a:srgbClr val="1A1A1A"/>
              </a:solidFill>
              <a:effectLst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A </a:t>
            </a:r>
            <a:r>
              <a:rPr lang="fi-FI" sz="1800" dirty="0" err="1"/>
              <a:t>diploma</a:t>
            </a:r>
            <a:r>
              <a:rPr lang="fi-FI" sz="1800" dirty="0"/>
              <a:t> is </a:t>
            </a:r>
            <a:r>
              <a:rPr lang="fi-FI" sz="1800" dirty="0" err="1"/>
              <a:t>given</a:t>
            </a:r>
            <a:r>
              <a:rPr lang="fi-FI" sz="1800" dirty="0"/>
              <a:t> </a:t>
            </a:r>
            <a:r>
              <a:rPr lang="fi-FI" sz="1800" dirty="0" err="1"/>
              <a:t>upon</a:t>
            </a:r>
            <a:r>
              <a:rPr lang="fi-FI" sz="1800" dirty="0"/>
              <a:t> a </a:t>
            </a:r>
            <a:r>
              <a:rPr lang="fi-FI" sz="1800" dirty="0" err="1"/>
              <a:t>request</a:t>
            </a:r>
            <a:r>
              <a:rPr lang="fi-FI" sz="1800" dirty="0"/>
              <a:t> (</a:t>
            </a:r>
            <a:r>
              <a:rPr lang="fi-FI" sz="1800" dirty="0" err="1"/>
              <a:t>small</a:t>
            </a:r>
            <a:r>
              <a:rPr lang="fi-FI" sz="1800" dirty="0"/>
              <a:t> </a:t>
            </a:r>
            <a:r>
              <a:rPr lang="fi-FI" sz="1800" dirty="0" err="1"/>
              <a:t>fee</a:t>
            </a:r>
            <a:r>
              <a:rPr lang="fi-FI" sz="1800" dirty="0"/>
              <a:t> is </a:t>
            </a:r>
            <a:r>
              <a:rPr lang="fi-FI" sz="1800" dirty="0" err="1"/>
              <a:t>charged</a:t>
            </a:r>
            <a:r>
              <a:rPr lang="fi-FI" sz="1800" dirty="0"/>
              <a:t> for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diploma</a:t>
            </a:r>
            <a:r>
              <a:rPr lang="fi-FI" sz="1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  <a:p>
            <a:r>
              <a:rPr lang="fi-FI" sz="1800" dirty="0"/>
              <a:t>NB! </a:t>
            </a:r>
            <a:r>
              <a:rPr lang="fi-FI" sz="1800" dirty="0" err="1"/>
              <a:t>You</a:t>
            </a:r>
            <a:r>
              <a:rPr lang="fi-FI" sz="1800" dirty="0"/>
              <a:t> </a:t>
            </a:r>
            <a:r>
              <a:rPr lang="fi-FI" sz="1800" dirty="0" err="1"/>
              <a:t>can</a:t>
            </a:r>
            <a:r>
              <a:rPr lang="fi-FI" sz="1800" dirty="0"/>
              <a:t> </a:t>
            </a:r>
            <a:r>
              <a:rPr lang="fi-FI" sz="1800" dirty="0" err="1"/>
              <a:t>withdraw</a:t>
            </a:r>
            <a:r>
              <a:rPr lang="fi-FI" sz="1800" dirty="0"/>
              <a:t> </a:t>
            </a:r>
            <a:r>
              <a:rPr lang="fi-FI" sz="1800" dirty="0" err="1"/>
              <a:t>your</a:t>
            </a:r>
            <a:r>
              <a:rPr lang="fi-FI" sz="1800" dirty="0"/>
              <a:t> </a:t>
            </a:r>
            <a:r>
              <a:rPr lang="fi-FI" sz="1800" dirty="0" err="1"/>
              <a:t>consent</a:t>
            </a:r>
            <a:r>
              <a:rPr lang="fi-FI" sz="1800" dirty="0"/>
              <a:t> for </a:t>
            </a:r>
            <a:r>
              <a:rPr lang="fi-FI" sz="1800" dirty="0" err="1"/>
              <a:t>information</a:t>
            </a:r>
            <a:r>
              <a:rPr lang="fi-FI" sz="1800" dirty="0"/>
              <a:t> </a:t>
            </a:r>
            <a:r>
              <a:rPr lang="fi-FI" sz="1800" dirty="0" err="1"/>
              <a:t>transfer</a:t>
            </a:r>
            <a:r>
              <a:rPr lang="fi-FI" sz="1800" dirty="0"/>
              <a:t> to Koski </a:t>
            </a:r>
            <a:r>
              <a:rPr lang="fi-FI" sz="1800" dirty="0" err="1"/>
              <a:t>database</a:t>
            </a:r>
            <a:r>
              <a:rPr lang="fi-FI" sz="1800" dirty="0"/>
              <a:t> at </a:t>
            </a:r>
            <a:r>
              <a:rPr lang="fi-FI" sz="1800" dirty="0" err="1"/>
              <a:t>any</a:t>
            </a:r>
            <a:r>
              <a:rPr lang="fi-FI" sz="1800" dirty="0"/>
              <a:t> </a:t>
            </a:r>
            <a:r>
              <a:rPr lang="fi-FI" sz="1800" dirty="0" err="1"/>
              <a:t>given</a:t>
            </a:r>
            <a:r>
              <a:rPr lang="fi-FI" sz="1800" dirty="0"/>
              <a:t> </a:t>
            </a:r>
            <a:r>
              <a:rPr lang="fi-FI" sz="1800" dirty="0" err="1"/>
              <a:t>time</a:t>
            </a:r>
            <a:r>
              <a:rPr lang="fi-FI" sz="18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08F5A-1034-4589-9B43-C115E60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D567-B701-42C5-9FBE-CAC00FF64211}" type="datetime1">
              <a:rPr lang="fi-FI" smtClean="0"/>
              <a:t>7.1.2024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DAFE8-E2F4-47B3-BED1-8E8B00F7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74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AB7403D-8444-4732-BBC4-2FBFD98975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-4501" y="-819472"/>
            <a:ext cx="12196501" cy="685800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5FEB6-ACB6-44F2-884C-8BFFAF5F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C1E-2AE4-48BD-BCF4-BF14A9163F1A}" type="datetime1">
              <a:rPr lang="fi-FI" smtClean="0"/>
              <a:pPr/>
              <a:t>7.1.2024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A7E2B-41B0-438C-8A2B-A2410373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3083-8C97-4BC5-A5C9-F7E14D62070B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D4C5A3A-F801-4991-949C-72206A4CD7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117985-2DB8-4FCB-9DC6-7D8CDE0DEE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25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YVINKÄÄ">
  <a:themeElements>
    <a:clrScheme name="Hyvinkaa">
      <a:dk1>
        <a:srgbClr val="000000"/>
      </a:dk1>
      <a:lt1>
        <a:sysClr val="window" lastClr="FFFFFF"/>
      </a:lt1>
      <a:dk2>
        <a:srgbClr val="0E4E66"/>
      </a:dk2>
      <a:lt2>
        <a:srgbClr val="ECEFF8"/>
      </a:lt2>
      <a:accent1>
        <a:srgbClr val="00BBDC"/>
      </a:accent1>
      <a:accent2>
        <a:srgbClr val="80DDEE"/>
      </a:accent2>
      <a:accent3>
        <a:srgbClr val="3F57B5"/>
      </a:accent3>
      <a:accent4>
        <a:srgbClr val="FFDA24"/>
      </a:accent4>
      <a:accent5>
        <a:srgbClr val="E96A55"/>
      </a:accent5>
      <a:accent6>
        <a:srgbClr val="6CCF5A"/>
      </a:accent6>
      <a:hlink>
        <a:srgbClr val="009EAA"/>
      </a:hlink>
      <a:folHlink>
        <a:srgbClr val="009EAA"/>
      </a:folHlink>
    </a:clrScheme>
    <a:fontScheme name="Hyvinka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yvinkaa.potx" id="{52CF0434-A445-4E9B-811A-DEA4510AD6B4}" vid="{95E86AA0-C953-4620-A472-FE9940BC58A1}"/>
    </a:ext>
  </a:extLst>
</a:theme>
</file>

<file path=ppt/theme/theme2.xml><?xml version="1.0" encoding="utf-8"?>
<a:theme xmlns:a="http://schemas.openxmlformats.org/drawingml/2006/main" name="Office Theme">
  <a:themeElements>
    <a:clrScheme name="Hyvinkaa">
      <a:dk1>
        <a:srgbClr val="000000"/>
      </a:dk1>
      <a:lt1>
        <a:sysClr val="window" lastClr="FFFFFF"/>
      </a:lt1>
      <a:dk2>
        <a:srgbClr val="0E4E66"/>
      </a:dk2>
      <a:lt2>
        <a:srgbClr val="ECEFF8"/>
      </a:lt2>
      <a:accent1>
        <a:srgbClr val="00BBDC"/>
      </a:accent1>
      <a:accent2>
        <a:srgbClr val="80DDEE"/>
      </a:accent2>
      <a:accent3>
        <a:srgbClr val="3F57B5"/>
      </a:accent3>
      <a:accent4>
        <a:srgbClr val="FFDA24"/>
      </a:accent4>
      <a:accent5>
        <a:srgbClr val="E96A55"/>
      </a:accent5>
      <a:accent6>
        <a:srgbClr val="6CCF5A"/>
      </a:accent6>
      <a:hlink>
        <a:srgbClr val="009EAA"/>
      </a:hlink>
      <a:folHlink>
        <a:srgbClr val="009EAA"/>
      </a:folHlink>
    </a:clrScheme>
    <a:fontScheme name="Hyvinka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vinkaa">
      <a:dk1>
        <a:srgbClr val="000000"/>
      </a:dk1>
      <a:lt1>
        <a:sysClr val="window" lastClr="FFFFFF"/>
      </a:lt1>
      <a:dk2>
        <a:srgbClr val="0E4E66"/>
      </a:dk2>
      <a:lt2>
        <a:srgbClr val="ECEFF8"/>
      </a:lt2>
      <a:accent1>
        <a:srgbClr val="00BBDC"/>
      </a:accent1>
      <a:accent2>
        <a:srgbClr val="80DDEE"/>
      </a:accent2>
      <a:accent3>
        <a:srgbClr val="3F57B5"/>
      </a:accent3>
      <a:accent4>
        <a:srgbClr val="FFDA24"/>
      </a:accent4>
      <a:accent5>
        <a:srgbClr val="E96A55"/>
      </a:accent5>
      <a:accent6>
        <a:srgbClr val="6CCF5A"/>
      </a:accent6>
      <a:hlink>
        <a:srgbClr val="009EAA"/>
      </a:hlink>
      <a:folHlink>
        <a:srgbClr val="009EAA"/>
      </a:folHlink>
    </a:clrScheme>
    <a:fontScheme name="Hyvinkaa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A87B6E8488064A8837F04C99FAF4B9" ma:contentTypeVersion="6" ma:contentTypeDescription="Luo uusi asiakirja." ma:contentTypeScope="" ma:versionID="ad1fcf9081bc3f900610e5c93341994b">
  <xsd:schema xmlns:xsd="http://www.w3.org/2001/XMLSchema" xmlns:xs="http://www.w3.org/2001/XMLSchema" xmlns:p="http://schemas.microsoft.com/office/2006/metadata/properties" xmlns:ns2="4f869d43-9682-4fa1-863f-bb55acac7400" xmlns:ns3="01fa3878-7f91-4339-b7d2-11aee17dd2c4" xmlns:ns4="3af6aad6-3926-4bcb-a3d8-6eae20e042d7" xmlns:ns5="df2fc2a8-fbd4-4697-be5d-4f9b14b38cfb" targetNamespace="http://schemas.microsoft.com/office/2006/metadata/properties" ma:root="true" ma:fieldsID="de74f18564913256551a72ccbcf34723" ns2:_="" ns3:_="" ns4:_="" ns5:_="">
    <xsd:import namespace="4f869d43-9682-4fa1-863f-bb55acac7400"/>
    <xsd:import namespace="01fa3878-7f91-4339-b7d2-11aee17dd2c4"/>
    <xsd:import namespace="3af6aad6-3926-4bcb-a3d8-6eae20e042d7"/>
    <xsd:import namespace="df2fc2a8-fbd4-4697-be5d-4f9b14b38cf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5:SharedWithUsers" minOccurs="0"/>
                <xsd:element ref="ns5:SharedWithDetail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2:MediaLengthInSeconds" minOccurs="0"/>
                <xsd:element ref="ns4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69d43-9682-4fa1-863f-bb55acac740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8" nillable="true" ma:taxonomy="true" ma:internalName="lcf76f155ced4ddcb4097134ff3c332f" ma:taxonomyFieldName="MediaServiceImageTags" ma:displayName="Kuvien tunnisteet" ma:readOnly="false" ma:fieldId="{5cf76f15-5ced-4ddc-b409-7134ff3c332f}" ma:taxonomyMulti="true" ma:sspId="45f4ce74-5a45-48f8-8a07-e64604a672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a3878-7f91-4339-b7d2-11aee17dd2c4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4c17e10b-d390-4762-9812-bc8e5cd58832}" ma:internalName="TaxCatchAll" ma:showField="CatchAllData" ma:web="01fa3878-7f91-4339-b7d2-11aee17dd2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6aad6-3926-4bcb-a3d8-6eae20e04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fc2a8-fbd4-4697-be5d-4f9b14b38cf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fa3878-7f91-4339-b7d2-11aee17dd2c4" xsi:nil="true"/>
    <lcf76f155ced4ddcb4097134ff3c332f xmlns="4f869d43-9682-4fa1-863f-bb55acac740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342F84-B852-497C-838F-C3FA0FAC2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869d43-9682-4fa1-863f-bb55acac7400"/>
    <ds:schemaRef ds:uri="01fa3878-7f91-4339-b7d2-11aee17dd2c4"/>
    <ds:schemaRef ds:uri="3af6aad6-3926-4bcb-a3d8-6eae20e042d7"/>
    <ds:schemaRef ds:uri="df2fc2a8-fbd4-4697-be5d-4f9b14b38c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BFFF2B-134E-4F03-B74F-681153799843}">
  <ds:schemaRefs>
    <ds:schemaRef ds:uri="http://schemas.microsoft.com/office/2006/metadata/properties"/>
    <ds:schemaRef ds:uri="http://schemas.microsoft.com/office/infopath/2007/PartnerControls"/>
    <ds:schemaRef ds:uri="01fa3878-7f91-4339-b7d2-11aee17dd2c4"/>
    <ds:schemaRef ds:uri="4f869d43-9682-4fa1-863f-bb55acac7400"/>
  </ds:schemaRefs>
</ds:datastoreItem>
</file>

<file path=customXml/itemProps3.xml><?xml version="1.0" encoding="utf-8"?>
<ds:datastoreItem xmlns:ds="http://schemas.openxmlformats.org/officeDocument/2006/customXml" ds:itemID="{9F126673-76B1-4C83-8E25-33CABDB928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hyvinkaa_kuvat (2)</Template>
  <TotalTime>281</TotalTime>
  <Words>278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HYVINKÄÄ</vt:lpstr>
      <vt:lpstr>Hyvinkään Opisto – study credit courses</vt:lpstr>
      <vt:lpstr>Study Credit Courses – what are they?</vt:lpstr>
      <vt:lpstr>What does a study credit course mean to a student?</vt:lpstr>
      <vt:lpstr>What does a study credit course mean to a student?</vt:lpstr>
      <vt:lpstr>Kiitos!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Markku Venho</dc:creator>
  <cp:lastModifiedBy>Nukki Anu</cp:lastModifiedBy>
  <cp:revision>11</cp:revision>
  <cp:lastPrinted>2023-08-14T07:25:12Z</cp:lastPrinted>
  <dcterms:created xsi:type="dcterms:W3CDTF">2021-08-20T07:05:07Z</dcterms:created>
  <dcterms:modified xsi:type="dcterms:W3CDTF">2024-01-08T06:37:47Z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0x01010078A87B6E8488064A8837F04C99FAF4B9</vt:lpwstr>
  </property>
</Properties>
</file>