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81580C-69FA-C092-7096-19A7BCDE3C8B}" v="62" dt="2026-02-08T19:06:12.331"/>
    <p1510:client id="{B961AA5B-A201-045C-326E-EDCB5E625178}" v="31" dt="2026-02-08T19:10:21.03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4" Type="http://schemas.openxmlformats.org/officeDocument/2006/relationships/image" Target="../media/image6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colored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accent2">
        <a:alpha val="0"/>
      </a:schemeClr>
    </dgm:fillClrLst>
    <dgm:linClrLst meth="repeat">
      <a:schemeClr val="accent2">
        <a:alpha val="0"/>
      </a:schemeClr>
    </dgm:linClrLst>
    <dgm:effectClrLst/>
    <dgm:txLinClrLst/>
    <dgm:txFillClrLst meth="repeat">
      <a:schemeClr val="accent2"/>
      <a:schemeClr val="accent3"/>
      <a:schemeClr val="accent4"/>
      <a:schemeClr val="accent5"/>
      <a:schemeClr val="accent6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FEA62DE-7348-4097-BFA1-30B120D10868}" type="doc">
      <dgm:prSet loTypeId="urn:microsoft.com/office/officeart/2018/5/layout/IconLeafLabelList" loCatId="icon" qsTypeId="urn:microsoft.com/office/officeart/2005/8/quickstyle/simple1" qsCatId="simple" csTypeId="urn:microsoft.com/office/officeart/2018/5/colors/Iconchunking_coloredtext_colorful1" csCatId="colorful" phldr="1"/>
      <dgm:spPr/>
      <dgm:t>
        <a:bodyPr/>
        <a:lstStyle/>
        <a:p>
          <a:endParaRPr lang="en-US"/>
        </a:p>
      </dgm:t>
    </dgm:pt>
    <dgm:pt modelId="{E623D2A1-3521-40DC-83B5-2C948B9D735A}">
      <dgm:prSet/>
      <dgm:spPr/>
      <dgm:t>
        <a:bodyPr/>
        <a:lstStyle/>
        <a:p>
          <a:pPr>
            <a:defRPr cap="all"/>
          </a:pPr>
          <a:r>
            <a:rPr lang="fr-CI"/>
            <a:t>Grammaire page 36, les participes passés.</a:t>
          </a:r>
          <a:endParaRPr lang="en-US"/>
        </a:p>
      </dgm:t>
    </dgm:pt>
    <dgm:pt modelId="{E9E1E974-626B-4D5D-AD0A-924664EC2CAC}" type="parTrans" cxnId="{36335881-7651-4390-8D8D-375288E597F1}">
      <dgm:prSet/>
      <dgm:spPr/>
      <dgm:t>
        <a:bodyPr/>
        <a:lstStyle/>
        <a:p>
          <a:endParaRPr lang="en-US"/>
        </a:p>
      </dgm:t>
    </dgm:pt>
    <dgm:pt modelId="{DA71A66C-339E-4E25-A8BA-4DD123ECBE98}" type="sibTrans" cxnId="{36335881-7651-4390-8D8D-375288E597F1}">
      <dgm:prSet/>
      <dgm:spPr/>
      <dgm:t>
        <a:bodyPr/>
        <a:lstStyle/>
        <a:p>
          <a:endParaRPr lang="en-US"/>
        </a:p>
      </dgm:t>
    </dgm:pt>
    <dgm:pt modelId="{FD0D6845-DB84-47BC-95AE-9AC3885386CC}">
      <dgm:prSet/>
      <dgm:spPr/>
      <dgm:t>
        <a:bodyPr/>
        <a:lstStyle/>
        <a:p>
          <a:pPr>
            <a:defRPr cap="all"/>
          </a:pPr>
          <a:r>
            <a:rPr lang="fr-CI"/>
            <a:t>Exercice 9 page 37, lecture des phrases.</a:t>
          </a:r>
          <a:endParaRPr lang="en-US"/>
        </a:p>
      </dgm:t>
    </dgm:pt>
    <dgm:pt modelId="{FC845BFF-FE24-497B-A182-BD9A52BB35A1}" type="parTrans" cxnId="{84891EA1-DD1F-4267-955E-09566B5AC81B}">
      <dgm:prSet/>
      <dgm:spPr/>
      <dgm:t>
        <a:bodyPr/>
        <a:lstStyle/>
        <a:p>
          <a:endParaRPr lang="en-US"/>
        </a:p>
      </dgm:t>
    </dgm:pt>
    <dgm:pt modelId="{01913BED-C09C-418D-9CD8-C078716DD0A2}" type="sibTrans" cxnId="{84891EA1-DD1F-4267-955E-09566B5AC81B}">
      <dgm:prSet/>
      <dgm:spPr/>
      <dgm:t>
        <a:bodyPr/>
        <a:lstStyle/>
        <a:p>
          <a:endParaRPr lang="en-US"/>
        </a:p>
      </dgm:t>
    </dgm:pt>
    <dgm:pt modelId="{ED98377D-7FC8-4561-994B-B4686108DE68}" type="pres">
      <dgm:prSet presAssocID="{BFEA62DE-7348-4097-BFA1-30B120D10868}" presName="root" presStyleCnt="0">
        <dgm:presLayoutVars>
          <dgm:dir/>
          <dgm:resizeHandles val="exact"/>
        </dgm:presLayoutVars>
      </dgm:prSet>
      <dgm:spPr/>
    </dgm:pt>
    <dgm:pt modelId="{1B45236E-0870-4DB9-BAA2-2171333AE512}" type="pres">
      <dgm:prSet presAssocID="{E623D2A1-3521-40DC-83B5-2C948B9D735A}" presName="compNode" presStyleCnt="0"/>
      <dgm:spPr/>
    </dgm:pt>
    <dgm:pt modelId="{DB265E32-72A8-4C1D-95BA-6515AB366BC1}" type="pres">
      <dgm:prSet presAssocID="{E623D2A1-3521-40DC-83B5-2C948B9D735A}" presName="iconBgRect" presStyleLbl="bgShp" presStyleIdx="0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8D938093-2212-448B-B396-CA93D8C22FC3}" type="pres">
      <dgm:prSet presAssocID="{E623D2A1-3521-40DC-83B5-2C948B9D735A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Asiakirja"/>
        </a:ext>
      </dgm:extLst>
    </dgm:pt>
    <dgm:pt modelId="{3574CF25-323B-476B-ADCF-DA0AB7A02629}" type="pres">
      <dgm:prSet presAssocID="{E623D2A1-3521-40DC-83B5-2C948B9D735A}" presName="spaceRect" presStyleCnt="0"/>
      <dgm:spPr/>
    </dgm:pt>
    <dgm:pt modelId="{0E421ABE-0027-4C2D-B68C-DA7AE5A33EA9}" type="pres">
      <dgm:prSet presAssocID="{E623D2A1-3521-40DC-83B5-2C948B9D735A}" presName="textRect" presStyleLbl="revTx" presStyleIdx="0" presStyleCnt="2">
        <dgm:presLayoutVars>
          <dgm:chMax val="1"/>
          <dgm:chPref val="1"/>
        </dgm:presLayoutVars>
      </dgm:prSet>
      <dgm:spPr/>
    </dgm:pt>
    <dgm:pt modelId="{764E18C6-4379-4A18-9E6F-0B54692E870B}" type="pres">
      <dgm:prSet presAssocID="{DA71A66C-339E-4E25-A8BA-4DD123ECBE98}" presName="sibTrans" presStyleCnt="0"/>
      <dgm:spPr/>
    </dgm:pt>
    <dgm:pt modelId="{E3E34B96-1B2A-4C2F-AE05-F7BCD2DB0513}" type="pres">
      <dgm:prSet presAssocID="{FD0D6845-DB84-47BC-95AE-9AC3885386CC}" presName="compNode" presStyleCnt="0"/>
      <dgm:spPr/>
    </dgm:pt>
    <dgm:pt modelId="{943E7BE5-2E26-45B8-AED3-449D32090937}" type="pres">
      <dgm:prSet presAssocID="{FD0D6845-DB84-47BC-95AE-9AC3885386CC}" presName="iconBgRect" presStyleLbl="bgShp" presStyleIdx="1" presStyleCnt="2"/>
      <dgm:spPr>
        <a:prstGeom prst="round2DiagRect">
          <a:avLst>
            <a:gd name="adj1" fmla="val 29727"/>
            <a:gd name="adj2" fmla="val 0"/>
          </a:avLst>
        </a:prstGeom>
      </dgm:spPr>
    </dgm:pt>
    <dgm:pt modelId="{9979D2F4-4096-40B7-8503-B3DC4AF1550E}" type="pres">
      <dgm:prSet presAssocID="{FD0D6845-DB84-47BC-95AE-9AC3885386C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osed Book"/>
        </a:ext>
      </dgm:extLst>
    </dgm:pt>
    <dgm:pt modelId="{9B11F556-9F85-4ABA-A40F-B0F5937C75BA}" type="pres">
      <dgm:prSet presAssocID="{FD0D6845-DB84-47BC-95AE-9AC3885386CC}" presName="spaceRect" presStyleCnt="0"/>
      <dgm:spPr/>
    </dgm:pt>
    <dgm:pt modelId="{1520CA98-E63E-4FD8-ABC7-A7D58B4768EF}" type="pres">
      <dgm:prSet presAssocID="{FD0D6845-DB84-47BC-95AE-9AC3885386CC}" presName="textRect" presStyleLbl="revTx" presStyleIdx="1" presStyleCnt="2">
        <dgm:presLayoutVars>
          <dgm:chMax val="1"/>
          <dgm:chPref val="1"/>
        </dgm:presLayoutVars>
      </dgm:prSet>
      <dgm:spPr/>
    </dgm:pt>
  </dgm:ptLst>
  <dgm:cxnLst>
    <dgm:cxn modelId="{47428532-DF9A-4E62-BD40-4CAF26A19539}" type="presOf" srcId="{E623D2A1-3521-40DC-83B5-2C948B9D735A}" destId="{0E421ABE-0027-4C2D-B68C-DA7AE5A33EA9}" srcOrd="0" destOrd="0" presId="urn:microsoft.com/office/officeart/2018/5/layout/IconLeafLabelList"/>
    <dgm:cxn modelId="{BBEB9B4C-75A9-48B8-8AC6-E485224FE986}" type="presOf" srcId="{BFEA62DE-7348-4097-BFA1-30B120D10868}" destId="{ED98377D-7FC8-4561-994B-B4686108DE68}" srcOrd="0" destOrd="0" presId="urn:microsoft.com/office/officeart/2018/5/layout/IconLeafLabelList"/>
    <dgm:cxn modelId="{36335881-7651-4390-8D8D-375288E597F1}" srcId="{BFEA62DE-7348-4097-BFA1-30B120D10868}" destId="{E623D2A1-3521-40DC-83B5-2C948B9D735A}" srcOrd="0" destOrd="0" parTransId="{E9E1E974-626B-4D5D-AD0A-924664EC2CAC}" sibTransId="{DA71A66C-339E-4E25-A8BA-4DD123ECBE98}"/>
    <dgm:cxn modelId="{84891EA1-DD1F-4267-955E-09566B5AC81B}" srcId="{BFEA62DE-7348-4097-BFA1-30B120D10868}" destId="{FD0D6845-DB84-47BC-95AE-9AC3885386CC}" srcOrd="1" destOrd="0" parTransId="{FC845BFF-FE24-497B-A182-BD9A52BB35A1}" sibTransId="{01913BED-C09C-418D-9CD8-C078716DD0A2}"/>
    <dgm:cxn modelId="{D2B903E8-5B1E-423B-97A4-CF59E68A5311}" type="presOf" srcId="{FD0D6845-DB84-47BC-95AE-9AC3885386CC}" destId="{1520CA98-E63E-4FD8-ABC7-A7D58B4768EF}" srcOrd="0" destOrd="0" presId="urn:microsoft.com/office/officeart/2018/5/layout/IconLeafLabelList"/>
    <dgm:cxn modelId="{F4B24D99-A598-4977-87BA-822D58EDDD62}" type="presParOf" srcId="{ED98377D-7FC8-4561-994B-B4686108DE68}" destId="{1B45236E-0870-4DB9-BAA2-2171333AE512}" srcOrd="0" destOrd="0" presId="urn:microsoft.com/office/officeart/2018/5/layout/IconLeafLabelList"/>
    <dgm:cxn modelId="{073238A9-EA77-49A9-A753-25FEB7420032}" type="presParOf" srcId="{1B45236E-0870-4DB9-BAA2-2171333AE512}" destId="{DB265E32-72A8-4C1D-95BA-6515AB366BC1}" srcOrd="0" destOrd="0" presId="urn:microsoft.com/office/officeart/2018/5/layout/IconLeafLabelList"/>
    <dgm:cxn modelId="{AAF8E44E-E296-468B-904B-CB9A1E34E9EE}" type="presParOf" srcId="{1B45236E-0870-4DB9-BAA2-2171333AE512}" destId="{8D938093-2212-448B-B396-CA93D8C22FC3}" srcOrd="1" destOrd="0" presId="urn:microsoft.com/office/officeart/2018/5/layout/IconLeafLabelList"/>
    <dgm:cxn modelId="{86DB8AAF-9FB5-4B67-BCCC-91DEC2B9FF7F}" type="presParOf" srcId="{1B45236E-0870-4DB9-BAA2-2171333AE512}" destId="{3574CF25-323B-476B-ADCF-DA0AB7A02629}" srcOrd="2" destOrd="0" presId="urn:microsoft.com/office/officeart/2018/5/layout/IconLeafLabelList"/>
    <dgm:cxn modelId="{36EA75DD-C7D7-489E-BF84-3C7DE6C90176}" type="presParOf" srcId="{1B45236E-0870-4DB9-BAA2-2171333AE512}" destId="{0E421ABE-0027-4C2D-B68C-DA7AE5A33EA9}" srcOrd="3" destOrd="0" presId="urn:microsoft.com/office/officeart/2018/5/layout/IconLeafLabelList"/>
    <dgm:cxn modelId="{DD3C89D5-27BE-40ED-99EF-38EFF64E118D}" type="presParOf" srcId="{ED98377D-7FC8-4561-994B-B4686108DE68}" destId="{764E18C6-4379-4A18-9E6F-0B54692E870B}" srcOrd="1" destOrd="0" presId="urn:microsoft.com/office/officeart/2018/5/layout/IconLeafLabelList"/>
    <dgm:cxn modelId="{C0D8EF9D-A42B-487E-820C-74E2037E57F5}" type="presParOf" srcId="{ED98377D-7FC8-4561-994B-B4686108DE68}" destId="{E3E34B96-1B2A-4C2F-AE05-F7BCD2DB0513}" srcOrd="2" destOrd="0" presId="urn:microsoft.com/office/officeart/2018/5/layout/IconLeafLabelList"/>
    <dgm:cxn modelId="{C57A7A93-9926-4053-9D19-8E9619E5310B}" type="presParOf" srcId="{E3E34B96-1B2A-4C2F-AE05-F7BCD2DB0513}" destId="{943E7BE5-2E26-45B8-AED3-449D32090937}" srcOrd="0" destOrd="0" presId="urn:microsoft.com/office/officeart/2018/5/layout/IconLeafLabelList"/>
    <dgm:cxn modelId="{50BC5EB7-922B-487B-9098-8543D8F914B1}" type="presParOf" srcId="{E3E34B96-1B2A-4C2F-AE05-F7BCD2DB0513}" destId="{9979D2F4-4096-40B7-8503-B3DC4AF1550E}" srcOrd="1" destOrd="0" presId="urn:microsoft.com/office/officeart/2018/5/layout/IconLeafLabelList"/>
    <dgm:cxn modelId="{DD00DF25-4059-41DE-B1E3-8BF93FDB2E9A}" type="presParOf" srcId="{E3E34B96-1B2A-4C2F-AE05-F7BCD2DB0513}" destId="{9B11F556-9F85-4ABA-A40F-B0F5937C75BA}" srcOrd="2" destOrd="0" presId="urn:microsoft.com/office/officeart/2018/5/layout/IconLeafLabelList"/>
    <dgm:cxn modelId="{24CFD8A6-6312-45B5-BDE4-B1BBA98BAE56}" type="presParOf" srcId="{E3E34B96-1B2A-4C2F-AE05-F7BCD2DB0513}" destId="{1520CA98-E63E-4FD8-ABC7-A7D58B4768EF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265E32-72A8-4C1D-95BA-6515AB366BC1}">
      <dsp:nvSpPr>
        <dsp:cNvPr id="0" name=""/>
        <dsp:cNvSpPr/>
      </dsp:nvSpPr>
      <dsp:spPr>
        <a:xfrm>
          <a:off x="2250914" y="296402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938093-2212-448B-B396-CA93D8C22FC3}">
      <dsp:nvSpPr>
        <dsp:cNvPr id="0" name=""/>
        <dsp:cNvSpPr/>
      </dsp:nvSpPr>
      <dsp:spPr>
        <a:xfrm>
          <a:off x="2718914" y="764402"/>
          <a:ext cx="1260000" cy="126000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421ABE-0027-4C2D-B68C-DA7AE5A33EA9}">
      <dsp:nvSpPr>
        <dsp:cNvPr id="0" name=""/>
        <dsp:cNvSpPr/>
      </dsp:nvSpPr>
      <dsp:spPr>
        <a:xfrm>
          <a:off x="1548914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CI" sz="2500" kern="1200"/>
            <a:t>Grammaire page 36, les participes passés.</a:t>
          </a:r>
          <a:endParaRPr lang="en-US" sz="2500" kern="1200"/>
        </a:p>
      </dsp:txBody>
      <dsp:txXfrm>
        <a:off x="1548914" y="3176402"/>
        <a:ext cx="3600000" cy="720000"/>
      </dsp:txXfrm>
    </dsp:sp>
    <dsp:sp modelId="{943E7BE5-2E26-45B8-AED3-449D32090937}">
      <dsp:nvSpPr>
        <dsp:cNvPr id="0" name=""/>
        <dsp:cNvSpPr/>
      </dsp:nvSpPr>
      <dsp:spPr>
        <a:xfrm>
          <a:off x="6480914" y="296402"/>
          <a:ext cx="2196000" cy="2196000"/>
        </a:xfrm>
        <a:prstGeom prst="round2DiagRect">
          <a:avLst>
            <a:gd name="adj1" fmla="val 29727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79D2F4-4096-40B7-8503-B3DC4AF1550E}">
      <dsp:nvSpPr>
        <dsp:cNvPr id="0" name=""/>
        <dsp:cNvSpPr/>
      </dsp:nvSpPr>
      <dsp:spPr>
        <a:xfrm>
          <a:off x="6948914" y="764402"/>
          <a:ext cx="1260000" cy="126000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20CA98-E63E-4FD8-ABC7-A7D58B4768EF}">
      <dsp:nvSpPr>
        <dsp:cNvPr id="0" name=""/>
        <dsp:cNvSpPr/>
      </dsp:nvSpPr>
      <dsp:spPr>
        <a:xfrm>
          <a:off x="5778914" y="3176402"/>
          <a:ext cx="3600000" cy="72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fr-CI" sz="2500" kern="1200"/>
            <a:t>Exercice 9 page 37, lecture des phrases.</a:t>
          </a:r>
          <a:endParaRPr lang="en-US" sz="2500" kern="1200"/>
        </a:p>
      </dsp:txBody>
      <dsp:txXfrm>
        <a:off x="5778914" y="3176402"/>
        <a:ext cx="3600000" cy="7200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8.2.2026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8.2.2026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8.2.2026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8.2.2026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8.2.2026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74751229-0244-4FBB-BED1-407467F4C9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197101" y="735283"/>
            <a:ext cx="4978399" cy="3165045"/>
          </a:xfrm>
        </p:spPr>
        <p:txBody>
          <a:bodyPr anchor="b">
            <a:normAutofit/>
          </a:bodyPr>
          <a:lstStyle/>
          <a:p>
            <a:pPr algn="l"/>
            <a:r>
              <a:rPr lang="fi-FI" sz="5200"/>
              <a:t>13. Grammaire page 36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2197101" y="4078423"/>
            <a:ext cx="4978399" cy="2058657"/>
          </a:xfrm>
        </p:spPr>
        <p:txBody>
          <a:bodyPr vert="horz" lIns="91440" tIns="45720" rIns="91440" bIns="45720" rtlCol="0">
            <a:normAutofit/>
          </a:bodyPr>
          <a:lstStyle/>
          <a:p>
            <a:pPr algn="l"/>
            <a:r>
              <a:rPr lang="fi-FI"/>
              <a:t>Les participes passés</a:t>
            </a:r>
          </a:p>
        </p:txBody>
      </p:sp>
      <p:pic>
        <p:nvPicPr>
          <p:cNvPr id="7" name="Graphic 6" descr="Open Book">
            <a:extLst>
              <a:ext uri="{FF2B5EF4-FFF2-40B4-BE49-F238E27FC236}">
                <a16:creationId xmlns:a16="http://schemas.microsoft.com/office/drawing/2014/main" id="{360306E1-4BAA-481C-C4D8-22FB03DA0D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17549" y="2776619"/>
            <a:ext cx="1289051" cy="1289051"/>
          </a:xfrm>
          <a:prstGeom prst="rect">
            <a:avLst/>
          </a:prstGeom>
        </p:spPr>
      </p:pic>
      <p:pic>
        <p:nvPicPr>
          <p:cNvPr id="9" name="Graphic 8" descr="Open Book">
            <a:extLst>
              <a:ext uri="{FF2B5EF4-FFF2-40B4-BE49-F238E27FC236}">
                <a16:creationId xmlns:a16="http://schemas.microsoft.com/office/drawing/2014/main" id="{7D600117-D69E-4AFF-AFB3-9B6AAEBD8E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607815" y="716407"/>
            <a:ext cx="5411343" cy="5411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8128857" y="0"/>
            <a:ext cx="4063143" cy="1576412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79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307777" y="-5307778"/>
            <a:ext cx="1576446" cy="12192002"/>
          </a:xfrm>
          <a:prstGeom prst="rect">
            <a:avLst/>
          </a:prstGeom>
          <a:gradFill>
            <a:gsLst>
              <a:gs pos="23000">
                <a:schemeClr val="accent1">
                  <a:alpha val="0"/>
                </a:schemeClr>
              </a:gs>
              <a:gs pos="99000">
                <a:srgbClr val="000000">
                  <a:alpha val="74000"/>
                </a:srgbClr>
              </a:gs>
            </a:gsLst>
            <a:lin ang="20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3FBEC123-51B3-2300-2961-D5FAD0D565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7" y="348865"/>
            <a:ext cx="10044023" cy="877729"/>
          </a:xfrm>
        </p:spPr>
        <p:txBody>
          <a:bodyPr anchor="ctr">
            <a:normAutofit/>
          </a:bodyPr>
          <a:lstStyle/>
          <a:p>
            <a:r>
              <a:rPr lang="fi-FI" sz="4000">
                <a:solidFill>
                  <a:srgbClr val="FFFFFF"/>
                </a:solidFill>
              </a:rPr>
              <a:t>Présentation du cours</a:t>
            </a:r>
          </a:p>
        </p:txBody>
      </p:sp>
      <p:graphicFrame>
        <p:nvGraphicFramePr>
          <p:cNvPr id="5" name="Sisällön paikkamerkki 2">
            <a:extLst>
              <a:ext uri="{FF2B5EF4-FFF2-40B4-BE49-F238E27FC236}">
                <a16:creationId xmlns:a16="http://schemas.microsoft.com/office/drawing/2014/main" id="{E42645D2-A6FD-D837-5A0E-0E470E107E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0510625"/>
              </p:ext>
            </p:extLst>
          </p:nvPr>
        </p:nvGraphicFramePr>
        <p:xfrm>
          <a:off x="644056" y="2112579"/>
          <a:ext cx="10927829" cy="41928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994908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4C4D585-A10D-C991-C75A-B3931B9878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fr-CI" sz="3200" kern="120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Grammaire page 36, les participes passés</a:t>
            </a:r>
            <a:endParaRPr lang="fr-CI" sz="3200" kern="1200">
              <a:solidFill>
                <a:srgbClr val="FF0000"/>
              </a:solidFill>
              <a:latin typeface="+mj-lt"/>
            </a:endParaRPr>
          </a:p>
        </p:txBody>
      </p:sp>
      <p:pic>
        <p:nvPicPr>
          <p:cNvPr id="4" name="Sisällön paikkamerkki 3" descr="Kuva, joka sisältää kohteen teksti, kuvakaappaus, Fontti, numero&#10;&#10;Tekoälyllä luotu sisältö saattaa olla virheellistä.">
            <a:extLst>
              <a:ext uri="{FF2B5EF4-FFF2-40B4-BE49-F238E27FC236}">
                <a16:creationId xmlns:a16="http://schemas.microsoft.com/office/drawing/2014/main" id="{8B587C15-E8DB-4929-16DE-B8EC0FD6977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67210" y="1675227"/>
            <a:ext cx="9657580" cy="439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87264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own Arrow 7">
            <a:extLst>
              <a:ext uri="{FF2B5EF4-FFF2-40B4-BE49-F238E27FC236}">
                <a16:creationId xmlns:a16="http://schemas.microsoft.com/office/drawing/2014/main" id="{D4771268-CB57-404A-9271-370EB28F60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>
            <a:off x="800100" y="1491343"/>
            <a:ext cx="3333749" cy="3499103"/>
          </a:xfrm>
          <a:prstGeom prst="downArrow">
            <a:avLst>
              <a:gd name="adj1" fmla="val 100000"/>
              <a:gd name="adj2" fmla="val 15788"/>
            </a:avLst>
          </a:prstGeom>
          <a:solidFill>
            <a:srgbClr val="404040"/>
          </a:solidFill>
          <a:ln w="539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7098244-1F1A-A69F-2600-64D1A2EA5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0" y="1967266"/>
            <a:ext cx="2628900" cy="2547257"/>
          </a:xfrm>
          <a:noFill/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fr-CH" sz="33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Grammaire page 36, les participes passés, SUITE</a:t>
            </a:r>
          </a:p>
        </p:txBody>
      </p:sp>
      <p:pic>
        <p:nvPicPr>
          <p:cNvPr id="4" name="Sisällön paikkamerkki 3" descr="Kuva, joka sisältää kohteen teksti, kuvakaappaus, numero, Fontti&#10;&#10;Tekoälyllä luotu sisältö saattaa olla virheellistä.">
            <a:extLst>
              <a:ext uri="{FF2B5EF4-FFF2-40B4-BE49-F238E27FC236}">
                <a16:creationId xmlns:a16="http://schemas.microsoft.com/office/drawing/2014/main" id="{0F2B8CE8-B8F7-D53D-2DD0-C40FD259DD5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777316" y="859645"/>
            <a:ext cx="6780700" cy="5136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68245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70F9E77C-8BBB-B9A3-28B3-BD876E61AD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fr-CD" sz="3200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Grammaire page 36, les participes passés, SUITE 2</a:t>
            </a:r>
          </a:p>
        </p:txBody>
      </p:sp>
      <p:pic>
        <p:nvPicPr>
          <p:cNvPr id="4" name="Sisällön paikkamerkki 3" descr="imprimer-livre-photo-en-ligne-gif-chat-lecture.gif ...">
            <a:extLst>
              <a:ext uri="{FF2B5EF4-FFF2-40B4-BE49-F238E27FC236}">
                <a16:creationId xmlns:a16="http://schemas.microsoft.com/office/drawing/2014/main" id="{4816A443-D6FD-B466-253A-74D0A966858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86570" y="1675227"/>
            <a:ext cx="7818859" cy="439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0858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6" baseType="lpstr">
      <vt:lpstr>Office-teema</vt:lpstr>
      <vt:lpstr>13. Grammaire page 36</vt:lpstr>
      <vt:lpstr>Présentation du cours</vt:lpstr>
      <vt:lpstr>Grammaire page 36, les participes passés</vt:lpstr>
      <vt:lpstr>Grammaire page 36, les participes passés, SUITE</vt:lpstr>
      <vt:lpstr>Grammaire page 36, les participes passés, SUITE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44</cp:revision>
  <dcterms:created xsi:type="dcterms:W3CDTF">2026-02-08T19:03:38Z</dcterms:created>
  <dcterms:modified xsi:type="dcterms:W3CDTF">2026-02-08T19:15:47Z</dcterms:modified>
</cp:coreProperties>
</file>