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5" r:id="rId3"/>
    <p:sldId id="290" r:id="rId4"/>
    <p:sldId id="315" r:id="rId5"/>
    <p:sldId id="296" r:id="rId6"/>
    <p:sldId id="318" r:id="rId7"/>
    <p:sldId id="298" r:id="rId8"/>
    <p:sldId id="326" r:id="rId9"/>
    <p:sldId id="311" r:id="rId10"/>
    <p:sldId id="316" r:id="rId11"/>
    <p:sldId id="302" r:id="rId12"/>
    <p:sldId id="303" r:id="rId13"/>
    <p:sldId id="301" r:id="rId14"/>
    <p:sldId id="325" r:id="rId15"/>
    <p:sldId id="305" r:id="rId16"/>
    <p:sldId id="324" r:id="rId17"/>
    <p:sldId id="310" r:id="rId18"/>
    <p:sldId id="320" r:id="rId19"/>
    <p:sldId id="266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SemiBold" panose="020B0706030804020204" pitchFamily="34" charset="0"/>
      <p:bold r:id="rId35"/>
      <p:boldItalic r:id="rId36"/>
    </p:embeddedFont>
    <p:embeddedFont>
      <p:font typeface="Open Sans SemiBold" panose="020B0706030804020204" pitchFamily="34" charset="0"/>
      <p:bold r:id="rId35"/>
      <p:bold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F39AF-A601-521D-E580-BAC84D3C7EB4}" v="332" dt="2023-11-01T11:17:33.588"/>
    <p1510:client id="{CCC35C30-5FD9-44FF-BA4C-143A2858EF52}" v="258" dt="2023-11-01T11:28:14.516"/>
    <p1510:client id="{F357643E-E1A6-A890-1F6F-8D18F20D80C2}" v="4" dt="2023-11-01T10:52:20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9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vahauta Sisko-Liisa" userId="S::sisko-liisa.tervahauta@edu.hyvinkaa.fi::953361f8-d521-44af-8dd2-ab6ef0233d14" providerId="AD" clId="Web-{F357643E-E1A6-A890-1F6F-8D18F20D80C2}"/>
    <pc:docChg chg="addSld modSld">
      <pc:chgData name="Tervahauta Sisko-Liisa" userId="S::sisko-liisa.tervahauta@edu.hyvinkaa.fi::953361f8-d521-44af-8dd2-ab6ef0233d14" providerId="AD" clId="Web-{F357643E-E1A6-A890-1F6F-8D18F20D80C2}" dt="2023-11-01T10:52:20.856" v="3" actId="20577"/>
      <pc:docMkLst>
        <pc:docMk/>
      </pc:docMkLst>
      <pc:sldChg chg="modSp">
        <pc:chgData name="Tervahauta Sisko-Liisa" userId="S::sisko-liisa.tervahauta@edu.hyvinkaa.fi::953361f8-d521-44af-8dd2-ab6ef0233d14" providerId="AD" clId="Web-{F357643E-E1A6-A890-1F6F-8D18F20D80C2}" dt="2023-11-01T10:52:20.856" v="3" actId="20577"/>
        <pc:sldMkLst>
          <pc:docMk/>
          <pc:sldMk cId="754793719" sldId="298"/>
        </pc:sldMkLst>
        <pc:spChg chg="mod">
          <ac:chgData name="Tervahauta Sisko-Liisa" userId="S::sisko-liisa.tervahauta@edu.hyvinkaa.fi::953361f8-d521-44af-8dd2-ab6ef0233d14" providerId="AD" clId="Web-{F357643E-E1A6-A890-1F6F-8D18F20D80C2}" dt="2023-11-01T10:52:20.856" v="3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new">
        <pc:chgData name="Tervahauta Sisko-Liisa" userId="S::sisko-liisa.tervahauta@edu.hyvinkaa.fi::953361f8-d521-44af-8dd2-ab6ef0233d14" providerId="AD" clId="Web-{F357643E-E1A6-A890-1F6F-8D18F20D80C2}" dt="2023-11-01T10:51:19.481" v="0"/>
        <pc:sldMkLst>
          <pc:docMk/>
          <pc:sldMk cId="2252226449" sldId="326"/>
        </pc:sldMkLst>
      </pc:sldChg>
    </pc:docChg>
  </pc:docChgLst>
  <pc:docChgLst>
    <pc:chgData name="Niemistö Kaisa" userId="S::kaisa.niemisto@edu.hyvinkaa.fi::07473bcf-57f4-4666-ae65-16d052f3b4ad" providerId="AD" clId="Web-{0097D24F-5452-111C-4A1C-9E764F3E2929}"/>
    <pc:docChg chg="modSld">
      <pc:chgData name="Niemistö Kaisa" userId="S::kaisa.niemisto@edu.hyvinkaa.fi::07473bcf-57f4-4666-ae65-16d052f3b4ad" providerId="AD" clId="Web-{0097D24F-5452-111C-4A1C-9E764F3E2929}" dt="2022-11-03T11:15:19.336" v="47" actId="20577"/>
      <pc:docMkLst>
        <pc:docMk/>
      </pc:docMkLst>
      <pc:sldChg chg="modSp">
        <pc:chgData name="Niemistö Kaisa" userId="S::kaisa.niemisto@edu.hyvinkaa.fi::07473bcf-57f4-4666-ae65-16d052f3b4ad" providerId="AD" clId="Web-{0097D24F-5452-111C-4A1C-9E764F3E2929}" dt="2022-11-03T11:15:19.336" v="47" actId="20577"/>
        <pc:sldMkLst>
          <pc:docMk/>
          <pc:sldMk cId="3839121433" sldId="305"/>
        </pc:sldMkLst>
        <pc:spChg chg="mod">
          <ac:chgData name="Niemistö Kaisa" userId="S::kaisa.niemisto@edu.hyvinkaa.fi::07473bcf-57f4-4666-ae65-16d052f3b4ad" providerId="AD" clId="Web-{0097D24F-5452-111C-4A1C-9E764F3E2929}" dt="2022-11-03T11:15:19.336" v="47" actId="20577"/>
          <ac:spMkLst>
            <pc:docMk/>
            <pc:sldMk cId="3839121433" sldId="305"/>
            <ac:spMk id="3" creationId="{EA65EDED-00C9-424D-BC64-73AE906C1FB8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9759CEF1-4F2D-0217-67F3-65DA5511F670}"/>
    <pc:docChg chg="addSld delSld modSld">
      <pc:chgData name="Tervahauta Sisko-Liisa" userId="S::sisko-liisa.tervahauta@edu.hyvinkaa.fi::a3a7073a-edd5-4437-a2a8-14856e5d5f6b" providerId="AD" clId="Web-{9759CEF1-4F2D-0217-67F3-65DA5511F670}" dt="2020-11-12T12:53:47.926" v="209"/>
      <pc:docMkLst>
        <pc:docMk/>
      </pc:docMkLst>
      <pc:sldChg chg="modSp">
        <pc:chgData name="Tervahauta Sisko-Liisa" userId="S::sisko-liisa.tervahauta@edu.hyvinkaa.fi::a3a7073a-edd5-4437-a2a8-14856e5d5f6b" providerId="AD" clId="Web-{9759CEF1-4F2D-0217-67F3-65DA5511F670}" dt="2020-11-12T12:52:50.034" v="196" actId="20577"/>
        <pc:sldMkLst>
          <pc:docMk/>
          <pc:sldMk cId="1230580247" sldId="266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52:50.034" v="196" actId="20577"/>
          <ac:spMkLst>
            <pc:docMk/>
            <pc:sldMk cId="1230580247" sldId="266"/>
            <ac:spMk id="2" creationId="{01AC7C7A-BE60-8249-9C34-A4A36F417C66}"/>
          </ac:spMkLst>
        </pc:spChg>
      </pc:sldChg>
      <pc:sldChg chg="del">
        <pc:chgData name="Tervahauta Sisko-Liisa" userId="S::sisko-liisa.tervahauta@edu.hyvinkaa.fi::a3a7073a-edd5-4437-a2a8-14856e5d5f6b" providerId="AD" clId="Web-{9759CEF1-4F2D-0217-67F3-65DA5511F670}" dt="2020-11-12T12:53:21.769" v="202"/>
        <pc:sldMkLst>
          <pc:docMk/>
          <pc:sldMk cId="2344509501" sldId="267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24.909" v="203"/>
        <pc:sldMkLst>
          <pc:docMk/>
          <pc:sldMk cId="3232899990" sldId="268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28.035" v="204"/>
        <pc:sldMkLst>
          <pc:docMk/>
          <pc:sldMk cId="2894290503" sldId="269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33.410" v="205"/>
        <pc:sldMkLst>
          <pc:docMk/>
          <pc:sldMk cId="184060963" sldId="270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36.722" v="206"/>
        <pc:sldMkLst>
          <pc:docMk/>
          <pc:sldMk cId="2957563961" sldId="271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41.004" v="207"/>
        <pc:sldMkLst>
          <pc:docMk/>
          <pc:sldMk cId="3542479382" sldId="272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11.519" v="199"/>
        <pc:sldMkLst>
          <pc:docMk/>
          <pc:sldMk cId="1350429114" sldId="273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44.816" v="208"/>
        <pc:sldMkLst>
          <pc:docMk/>
          <pc:sldMk cId="50426872" sldId="274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47.926" v="209"/>
        <pc:sldMkLst>
          <pc:docMk/>
          <pc:sldMk cId="142609974" sldId="275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15.222" v="200"/>
        <pc:sldMkLst>
          <pc:docMk/>
          <pc:sldMk cId="242126777" sldId="287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08.144" v="198"/>
        <pc:sldMkLst>
          <pc:docMk/>
          <pc:sldMk cId="3516190192" sldId="288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04.643" v="197"/>
        <pc:sldMkLst>
          <pc:docMk/>
          <pc:sldMk cId="3755865234" sldId="289"/>
        </pc:sldMkLst>
      </pc:sldChg>
      <pc:sldChg chg="modSp">
        <pc:chgData name="Tervahauta Sisko-Liisa" userId="S::sisko-liisa.tervahauta@edu.hyvinkaa.fi::a3a7073a-edd5-4437-a2a8-14856e5d5f6b" providerId="AD" clId="Web-{9759CEF1-4F2D-0217-67F3-65DA5511F670}" dt="2020-11-12T08:44:31.067" v="4" actId="20577"/>
        <pc:sldMkLst>
          <pc:docMk/>
          <pc:sldMk cId="765013071" sldId="290"/>
        </pc:sldMkLst>
        <pc:spChg chg="mod">
          <ac:chgData name="Tervahauta Sisko-Liisa" userId="S::sisko-liisa.tervahauta@edu.hyvinkaa.fi::a3a7073a-edd5-4437-a2a8-14856e5d5f6b" providerId="AD" clId="Web-{9759CEF1-4F2D-0217-67F3-65DA5511F670}" dt="2020-11-12T08:44:31.067" v="4" actId="20577"/>
          <ac:spMkLst>
            <pc:docMk/>
            <pc:sldMk cId="765013071" sldId="290"/>
            <ac:spMk id="3" creationId="{54EC19AE-16C2-914D-B104-5BC6865270A3}"/>
          </ac:spMkLst>
        </pc:spChg>
      </pc:sldChg>
      <pc:sldChg chg="del">
        <pc:chgData name="Tervahauta Sisko-Liisa" userId="S::sisko-liisa.tervahauta@edu.hyvinkaa.fi::a3a7073a-edd5-4437-a2a8-14856e5d5f6b" providerId="AD" clId="Web-{9759CEF1-4F2D-0217-67F3-65DA5511F670}" dt="2020-11-12T12:24:46.610" v="47"/>
        <pc:sldMkLst>
          <pc:docMk/>
          <pc:sldMk cId="464190515" sldId="291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2:07.705" v="192"/>
        <pc:sldMkLst>
          <pc:docMk/>
          <pc:sldMk cId="3900966037" sldId="292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2:11.642" v="193"/>
        <pc:sldMkLst>
          <pc:docMk/>
          <pc:sldMk cId="3396303081" sldId="293"/>
        </pc:sldMkLst>
      </pc:sldChg>
      <pc:sldChg chg="del">
        <pc:chgData name="Tervahauta Sisko-Liisa" userId="S::sisko-liisa.tervahauta@edu.hyvinkaa.fi::a3a7073a-edd5-4437-a2a8-14856e5d5f6b" providerId="AD" clId="Web-{9759CEF1-4F2D-0217-67F3-65DA5511F670}" dt="2020-11-12T12:53:18.253" v="201"/>
        <pc:sldMkLst>
          <pc:docMk/>
          <pc:sldMk cId="3020517924" sldId="294"/>
        </pc:sldMkLst>
      </pc:sldChg>
      <pc:sldChg chg="modSp">
        <pc:chgData name="Tervahauta Sisko-Liisa" userId="S::sisko-liisa.tervahauta@edu.hyvinkaa.fi::a3a7073a-edd5-4437-a2a8-14856e5d5f6b" providerId="AD" clId="Web-{9759CEF1-4F2D-0217-67F3-65DA5511F670}" dt="2020-11-12T08:45:02.036" v="8" actId="1076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9759CEF1-4F2D-0217-67F3-65DA5511F670}" dt="2020-11-12T08:44:56.114" v="7" actId="1076"/>
          <ac:spMkLst>
            <pc:docMk/>
            <pc:sldMk cId="3755405119" sldId="295"/>
            <ac:spMk id="2" creationId="{1228EC5E-F957-5043-B093-729FA41052BA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08:45:02.036" v="8" actId="1076"/>
          <ac:spMkLst>
            <pc:docMk/>
            <pc:sldMk cId="3755405119" sldId="295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9759CEF1-4F2D-0217-67F3-65DA5511F670}" dt="2020-11-12T08:45:23.755" v="9" actId="1076"/>
        <pc:sldMkLst>
          <pc:docMk/>
          <pc:sldMk cId="754793719" sldId="298"/>
        </pc:sldMkLst>
        <pc:spChg chg="mod">
          <ac:chgData name="Tervahauta Sisko-Liisa" userId="S::sisko-liisa.tervahauta@edu.hyvinkaa.fi::a3a7073a-edd5-4437-a2a8-14856e5d5f6b" providerId="AD" clId="Web-{9759CEF1-4F2D-0217-67F3-65DA5511F670}" dt="2020-11-12T08:45:23.755" v="9" actId="1076"/>
          <ac:spMkLst>
            <pc:docMk/>
            <pc:sldMk cId="754793719" sldId="298"/>
            <ac:spMk id="3" creationId="{D0AD3F3E-DDA3-4532-9D33-A98523AD0163}"/>
          </ac:spMkLst>
        </pc:spChg>
      </pc:sldChg>
      <pc:sldChg chg="addSp modSp">
        <pc:chgData name="Tervahauta Sisko-Liisa" userId="S::sisko-liisa.tervahauta@edu.hyvinkaa.fi::a3a7073a-edd5-4437-a2a8-14856e5d5f6b" providerId="AD" clId="Web-{9759CEF1-4F2D-0217-67F3-65DA5511F670}" dt="2020-11-12T12:51:31.298" v="191" actId="1076"/>
        <pc:sldMkLst>
          <pc:docMk/>
          <pc:sldMk cId="3649570338" sldId="299"/>
        </pc:sldMkLst>
        <pc:picChg chg="add mod">
          <ac:chgData name="Tervahauta Sisko-Liisa" userId="S::sisko-liisa.tervahauta@edu.hyvinkaa.fi::a3a7073a-edd5-4437-a2a8-14856e5d5f6b" providerId="AD" clId="Web-{9759CEF1-4F2D-0217-67F3-65DA5511F670}" dt="2020-11-12T12:51:03.625" v="189" actId="1076"/>
          <ac:picMkLst>
            <pc:docMk/>
            <pc:sldMk cId="3649570338" sldId="299"/>
            <ac:picMk id="4" creationId="{CC59ABEF-736F-4072-B0B2-7B7F46940162}"/>
          </ac:picMkLst>
        </pc:picChg>
        <pc:picChg chg="add mod">
          <ac:chgData name="Tervahauta Sisko-Liisa" userId="S::sisko-liisa.tervahauta@edu.hyvinkaa.fi::a3a7073a-edd5-4437-a2a8-14856e5d5f6b" providerId="AD" clId="Web-{9759CEF1-4F2D-0217-67F3-65DA5511F670}" dt="2020-11-12T12:51:31.298" v="191" actId="1076"/>
          <ac:picMkLst>
            <pc:docMk/>
            <pc:sldMk cId="3649570338" sldId="299"/>
            <ac:picMk id="5" creationId="{1E6F9329-F2E5-4599-B114-4E2F597B36AF}"/>
          </ac:picMkLst>
        </pc:picChg>
      </pc:sldChg>
      <pc:sldChg chg="modSp">
        <pc:chgData name="Tervahauta Sisko-Liisa" userId="S::sisko-liisa.tervahauta@edu.hyvinkaa.fi::a3a7073a-edd5-4437-a2a8-14856e5d5f6b" providerId="AD" clId="Web-{9759CEF1-4F2D-0217-67F3-65DA5511F670}" dt="2020-11-12T08:47:11.711" v="16" actId="20577"/>
        <pc:sldMkLst>
          <pc:docMk/>
          <pc:sldMk cId="1905464496" sldId="301"/>
        </pc:sldMkLst>
        <pc:spChg chg="mod">
          <ac:chgData name="Tervahauta Sisko-Liisa" userId="S::sisko-liisa.tervahauta@edu.hyvinkaa.fi::a3a7073a-edd5-4437-a2a8-14856e5d5f6b" providerId="AD" clId="Web-{9759CEF1-4F2D-0217-67F3-65DA5511F670}" dt="2020-11-12T08:47:11.711" v="16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modSp">
        <pc:chgData name="Tervahauta Sisko-Liisa" userId="S::sisko-liisa.tervahauta@edu.hyvinkaa.fi::a3a7073a-edd5-4437-a2a8-14856e5d5f6b" providerId="AD" clId="Web-{9759CEF1-4F2D-0217-67F3-65DA5511F670}" dt="2020-11-12T10:13:09.350" v="45" actId="20577"/>
        <pc:sldMkLst>
          <pc:docMk/>
          <pc:sldMk cId="2886784466" sldId="302"/>
        </pc:sldMkLst>
        <pc:spChg chg="mod">
          <ac:chgData name="Tervahauta Sisko-Liisa" userId="S::sisko-liisa.tervahauta@edu.hyvinkaa.fi::a3a7073a-edd5-4437-a2a8-14856e5d5f6b" providerId="AD" clId="Web-{9759CEF1-4F2D-0217-67F3-65DA5511F670}" dt="2020-11-12T08:47:29.336" v="20" actId="1076"/>
          <ac:spMkLst>
            <pc:docMk/>
            <pc:sldMk cId="2886784466" sldId="302"/>
            <ac:spMk id="2" creationId="{23EEA77A-A01C-4CA6-8FB1-54D61A756448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0:13:09.350" v="45" actId="20577"/>
          <ac:spMkLst>
            <pc:docMk/>
            <pc:sldMk cId="2886784466" sldId="302"/>
            <ac:spMk id="3" creationId="{CADA99D7-C67B-492A-ACA0-29CFB63FA113}"/>
          </ac:spMkLst>
        </pc:spChg>
      </pc:sldChg>
      <pc:sldChg chg="modSp new">
        <pc:chgData name="Tervahauta Sisko-Liisa" userId="S::sisko-liisa.tervahauta@edu.hyvinkaa.fi::a3a7073a-edd5-4437-a2a8-14856e5d5f6b" providerId="AD" clId="Web-{9759CEF1-4F2D-0217-67F3-65DA5511F670}" dt="2020-11-12T12:26:12.846" v="56" actId="20577"/>
        <pc:sldMkLst>
          <pc:docMk/>
          <pc:sldMk cId="2068552541" sldId="303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25:37.486" v="50" actId="1076"/>
          <ac:spMkLst>
            <pc:docMk/>
            <pc:sldMk cId="2068552541" sldId="303"/>
            <ac:spMk id="2" creationId="{6C4766CC-FB46-484D-9135-4AE49868B9F0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26:12.846" v="56" actId="20577"/>
          <ac:spMkLst>
            <pc:docMk/>
            <pc:sldMk cId="2068552541" sldId="303"/>
            <ac:spMk id="3" creationId="{48F9B1F1-8473-4C41-87FF-86A401128C84}"/>
          </ac:spMkLst>
        </pc:spChg>
      </pc:sldChg>
      <pc:sldChg chg="modSp new">
        <pc:chgData name="Tervahauta Sisko-Liisa" userId="S::sisko-liisa.tervahauta@edu.hyvinkaa.fi::a3a7073a-edd5-4437-a2a8-14856e5d5f6b" providerId="AD" clId="Web-{9759CEF1-4F2D-0217-67F3-65DA5511F670}" dt="2020-11-12T12:29:33.881" v="84" actId="20577"/>
        <pc:sldMkLst>
          <pc:docMk/>
          <pc:sldMk cId="3042180893" sldId="304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27:18.144" v="58" actId="1076"/>
          <ac:spMkLst>
            <pc:docMk/>
            <pc:sldMk cId="3042180893" sldId="304"/>
            <ac:spMk id="2" creationId="{CA95E402-7426-40C3-A9F9-1032F76863F7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29:33.881" v="84" actId="20577"/>
          <ac:spMkLst>
            <pc:docMk/>
            <pc:sldMk cId="3042180893" sldId="304"/>
            <ac:spMk id="3" creationId="{8A4D0BF4-EA31-4A05-87D9-40F04B1C7F32}"/>
          </ac:spMkLst>
        </pc:spChg>
      </pc:sldChg>
      <pc:sldChg chg="addSp modSp new">
        <pc:chgData name="Tervahauta Sisko-Liisa" userId="S::sisko-liisa.tervahauta@edu.hyvinkaa.fi::a3a7073a-edd5-4437-a2a8-14856e5d5f6b" providerId="AD" clId="Web-{9759CEF1-4F2D-0217-67F3-65DA5511F670}" dt="2020-11-12T12:31:55.649" v="102" actId="14100"/>
        <pc:sldMkLst>
          <pc:docMk/>
          <pc:sldMk cId="3839121433" sldId="305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30:22.351" v="89" actId="20577"/>
          <ac:spMkLst>
            <pc:docMk/>
            <pc:sldMk cId="3839121433" sldId="305"/>
            <ac:spMk id="2" creationId="{B1103580-FEE0-441F-B0E6-3C85BAA0CFEE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31:49.462" v="101" actId="20577"/>
          <ac:spMkLst>
            <pc:docMk/>
            <pc:sldMk cId="3839121433" sldId="305"/>
            <ac:spMk id="3" creationId="{EA65EDED-00C9-424D-BC64-73AE906C1FB8}"/>
          </ac:spMkLst>
        </pc:spChg>
        <pc:picChg chg="add mod">
          <ac:chgData name="Tervahauta Sisko-Liisa" userId="S::sisko-liisa.tervahauta@edu.hyvinkaa.fi::a3a7073a-edd5-4437-a2a8-14856e5d5f6b" providerId="AD" clId="Web-{9759CEF1-4F2D-0217-67F3-65DA5511F670}" dt="2020-11-12T12:31:55.649" v="102" actId="14100"/>
          <ac:picMkLst>
            <pc:docMk/>
            <pc:sldMk cId="3839121433" sldId="305"/>
            <ac:picMk id="4" creationId="{E2114FB3-709A-40B3-832C-971CF4598128}"/>
          </ac:picMkLst>
        </pc:picChg>
      </pc:sldChg>
      <pc:sldChg chg="modSp new">
        <pc:chgData name="Tervahauta Sisko-Liisa" userId="S::sisko-liisa.tervahauta@edu.hyvinkaa.fi::a3a7073a-edd5-4437-a2a8-14856e5d5f6b" providerId="AD" clId="Web-{9759CEF1-4F2D-0217-67F3-65DA5511F670}" dt="2020-11-12T12:33:48.917" v="115" actId="20577"/>
        <pc:sldMkLst>
          <pc:docMk/>
          <pc:sldMk cId="2189860799" sldId="306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32:42.119" v="106" actId="14100"/>
          <ac:spMkLst>
            <pc:docMk/>
            <pc:sldMk cId="2189860799" sldId="306"/>
            <ac:spMk id="2" creationId="{07D17FF2-E3C3-4AA3-8772-EC79C3A569AD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33:48.917" v="115" actId="20577"/>
          <ac:spMkLst>
            <pc:docMk/>
            <pc:sldMk cId="2189860799" sldId="306"/>
            <ac:spMk id="3" creationId="{1D5B034D-4269-463D-B8C9-E79144D244CB}"/>
          </ac:spMkLst>
        </pc:spChg>
      </pc:sldChg>
      <pc:sldChg chg="modSp new">
        <pc:chgData name="Tervahauta Sisko-Liisa" userId="S::sisko-liisa.tervahauta@edu.hyvinkaa.fi::a3a7073a-edd5-4437-a2a8-14856e5d5f6b" providerId="AD" clId="Web-{9759CEF1-4F2D-0217-67F3-65DA5511F670}" dt="2020-11-12T12:34:45.200" v="122" actId="20577"/>
        <pc:sldMkLst>
          <pc:docMk/>
          <pc:sldMk cId="2323317581" sldId="307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34:17.996" v="120" actId="20577"/>
          <ac:spMkLst>
            <pc:docMk/>
            <pc:sldMk cId="2323317581" sldId="307"/>
            <ac:spMk id="2" creationId="{5CDB98B5-7E27-4E5A-A0C2-CA4754DF42B4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34:45.200" v="122" actId="20577"/>
          <ac:spMkLst>
            <pc:docMk/>
            <pc:sldMk cId="2323317581" sldId="307"/>
            <ac:spMk id="3" creationId="{CB9EA506-43C8-44BE-AB82-5091F6460DE9}"/>
          </ac:spMkLst>
        </pc:spChg>
      </pc:sldChg>
      <pc:sldChg chg="modSp new">
        <pc:chgData name="Tervahauta Sisko-Liisa" userId="S::sisko-liisa.tervahauta@edu.hyvinkaa.fi::a3a7073a-edd5-4437-a2a8-14856e5d5f6b" providerId="AD" clId="Web-{9759CEF1-4F2D-0217-67F3-65DA5511F670}" dt="2020-11-12T12:35:49.154" v="129" actId="20577"/>
        <pc:sldMkLst>
          <pc:docMk/>
          <pc:sldMk cId="3797743620" sldId="308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35:24.529" v="127" actId="1076"/>
          <ac:spMkLst>
            <pc:docMk/>
            <pc:sldMk cId="3797743620" sldId="308"/>
            <ac:spMk id="2" creationId="{6A6442AA-C4E4-4F9F-8A09-D0FF3C531871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35:49.154" v="129" actId="20577"/>
          <ac:spMkLst>
            <pc:docMk/>
            <pc:sldMk cId="3797743620" sldId="308"/>
            <ac:spMk id="3" creationId="{F68110B2-530F-416E-A374-F485C50051D1}"/>
          </ac:spMkLst>
        </pc:spChg>
      </pc:sldChg>
      <pc:sldChg chg="modSp new">
        <pc:chgData name="Tervahauta Sisko-Liisa" userId="S::sisko-liisa.tervahauta@edu.hyvinkaa.fi::a3a7073a-edd5-4437-a2a8-14856e5d5f6b" providerId="AD" clId="Web-{9759CEF1-4F2D-0217-67F3-65DA5511F670}" dt="2020-11-12T12:36:57.530" v="140" actId="20577"/>
        <pc:sldMkLst>
          <pc:docMk/>
          <pc:sldMk cId="1651455232" sldId="309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36:47.671" v="136" actId="14100"/>
          <ac:spMkLst>
            <pc:docMk/>
            <pc:sldMk cId="1651455232" sldId="309"/>
            <ac:spMk id="2" creationId="{B9ED0362-BD91-4DD9-9CF0-DB7D0E96B824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36:57.530" v="140" actId="20577"/>
          <ac:spMkLst>
            <pc:docMk/>
            <pc:sldMk cId="1651455232" sldId="309"/>
            <ac:spMk id="3" creationId="{F4B31EB3-F835-49EC-BA37-B0F32124A6D7}"/>
          </ac:spMkLst>
        </pc:spChg>
      </pc:sldChg>
      <pc:sldChg chg="addSp modSp new">
        <pc:chgData name="Tervahauta Sisko-Liisa" userId="S::sisko-liisa.tervahauta@edu.hyvinkaa.fi::a3a7073a-edd5-4437-a2a8-14856e5d5f6b" providerId="AD" clId="Web-{9759CEF1-4F2D-0217-67F3-65DA5511F670}" dt="2020-11-12T12:49:26.686" v="184" actId="1076"/>
        <pc:sldMkLst>
          <pc:docMk/>
          <pc:sldMk cId="2154456030" sldId="310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37:28.953" v="154" actId="20577"/>
          <ac:spMkLst>
            <pc:docMk/>
            <pc:sldMk cId="2154456030" sldId="310"/>
            <ac:spMk id="2" creationId="{9B8B1BE2-B9E3-47A0-BC36-55681EB1E297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38:14.001" v="164" actId="20577"/>
          <ac:spMkLst>
            <pc:docMk/>
            <pc:sldMk cId="2154456030" sldId="310"/>
            <ac:spMk id="3" creationId="{0963CB10-6613-40C5-9A0E-FDD6796B75B9}"/>
          </ac:spMkLst>
        </pc:spChg>
        <pc:picChg chg="add mod">
          <ac:chgData name="Tervahauta Sisko-Liisa" userId="S::sisko-liisa.tervahauta@edu.hyvinkaa.fi::a3a7073a-edd5-4437-a2a8-14856e5d5f6b" providerId="AD" clId="Web-{9759CEF1-4F2D-0217-67F3-65DA5511F670}" dt="2020-11-12T12:49:26.686" v="184" actId="1076"/>
          <ac:picMkLst>
            <pc:docMk/>
            <pc:sldMk cId="2154456030" sldId="310"/>
            <ac:picMk id="4" creationId="{1322F5F9-5E77-430E-8E67-C03C53910486}"/>
          </ac:picMkLst>
        </pc:picChg>
      </pc:sldChg>
      <pc:sldChg chg="addSp modSp new">
        <pc:chgData name="Tervahauta Sisko-Liisa" userId="S::sisko-liisa.tervahauta@edu.hyvinkaa.fi::a3a7073a-edd5-4437-a2a8-14856e5d5f6b" providerId="AD" clId="Web-{9759CEF1-4F2D-0217-67F3-65DA5511F670}" dt="2020-11-12T12:50:03.890" v="187" actId="14100"/>
        <pc:sldMkLst>
          <pc:docMk/>
          <pc:sldMk cId="1185363988" sldId="311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38:40.579" v="173" actId="20577"/>
          <ac:spMkLst>
            <pc:docMk/>
            <pc:sldMk cId="1185363988" sldId="311"/>
            <ac:spMk id="2" creationId="{471DCAAA-7A06-4675-A364-D8CE8C14B1DD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39:01.267" v="174" actId="20577"/>
          <ac:spMkLst>
            <pc:docMk/>
            <pc:sldMk cId="1185363988" sldId="311"/>
            <ac:spMk id="3" creationId="{D3F3EA46-6612-44A5-819A-5BCC2E207318}"/>
          </ac:spMkLst>
        </pc:spChg>
        <pc:picChg chg="add mod">
          <ac:chgData name="Tervahauta Sisko-Liisa" userId="S::sisko-liisa.tervahauta@edu.hyvinkaa.fi::a3a7073a-edd5-4437-a2a8-14856e5d5f6b" providerId="AD" clId="Web-{9759CEF1-4F2D-0217-67F3-65DA5511F670}" dt="2020-11-12T12:50:03.890" v="187" actId="14100"/>
          <ac:picMkLst>
            <pc:docMk/>
            <pc:sldMk cId="1185363988" sldId="311"/>
            <ac:picMk id="4" creationId="{1A2B3CCF-7D1A-4346-9E54-E09B42D04874}"/>
          </ac:picMkLst>
        </pc:picChg>
      </pc:sldChg>
      <pc:sldChg chg="modSp new">
        <pc:chgData name="Tervahauta Sisko-Liisa" userId="S::sisko-liisa.tervahauta@edu.hyvinkaa.fi::a3a7073a-edd5-4437-a2a8-14856e5d5f6b" providerId="AD" clId="Web-{9759CEF1-4F2D-0217-67F3-65DA5511F670}" dt="2020-11-12T12:48:43.919" v="180" actId="20577"/>
        <pc:sldMkLst>
          <pc:docMk/>
          <pc:sldMk cId="4088599573" sldId="312"/>
        </pc:sldMkLst>
        <pc:spChg chg="mod">
          <ac:chgData name="Tervahauta Sisko-Liisa" userId="S::sisko-liisa.tervahauta@edu.hyvinkaa.fi::a3a7073a-edd5-4437-a2a8-14856e5d5f6b" providerId="AD" clId="Web-{9759CEF1-4F2D-0217-67F3-65DA5511F670}" dt="2020-11-12T12:48:21.403" v="179" actId="20577"/>
          <ac:spMkLst>
            <pc:docMk/>
            <pc:sldMk cId="4088599573" sldId="312"/>
            <ac:spMk id="2" creationId="{FA0A1F42-84FA-4822-A19E-161D57C52E2C}"/>
          </ac:spMkLst>
        </pc:spChg>
        <pc:spChg chg="mod">
          <ac:chgData name="Tervahauta Sisko-Liisa" userId="S::sisko-liisa.tervahauta@edu.hyvinkaa.fi::a3a7073a-edd5-4437-a2a8-14856e5d5f6b" providerId="AD" clId="Web-{9759CEF1-4F2D-0217-67F3-65DA5511F670}" dt="2020-11-12T12:48:43.919" v="180" actId="20577"/>
          <ac:spMkLst>
            <pc:docMk/>
            <pc:sldMk cId="4088599573" sldId="312"/>
            <ac:spMk id="3" creationId="{9D4BB47E-9EE8-4C8A-A338-0DE721BDCF92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AD991F61-5E6D-DEF2-BD76-135938460921}"/>
    <pc:docChg chg="addSld delSld modSld sldOrd">
      <pc:chgData name="Tervahauta Sisko-Liisa" userId="S::sisko-liisa.tervahauta@edu.hyvinkaa.fi::a3a7073a-edd5-4437-a2a8-14856e5d5f6b" providerId="AD" clId="Web-{AD991F61-5E6D-DEF2-BD76-135938460921}" dt="2021-11-27T07:25:45.199" v="213"/>
      <pc:docMkLst>
        <pc:docMk/>
      </pc:docMkLst>
      <pc:sldChg chg="modSp">
        <pc:chgData name="Tervahauta Sisko-Liisa" userId="S::sisko-liisa.tervahauta@edu.hyvinkaa.fi::a3a7073a-edd5-4437-a2a8-14856e5d5f6b" providerId="AD" clId="Web-{AD991F61-5E6D-DEF2-BD76-135938460921}" dt="2021-11-27T07:15:33.667" v="41" actId="14100"/>
        <pc:sldMkLst>
          <pc:docMk/>
          <pc:sldMk cId="765013071" sldId="290"/>
        </pc:sldMkLst>
        <pc:spChg chg="mod">
          <ac:chgData name="Tervahauta Sisko-Liisa" userId="S::sisko-liisa.tervahauta@edu.hyvinkaa.fi::a3a7073a-edd5-4437-a2a8-14856e5d5f6b" providerId="AD" clId="Web-{AD991F61-5E6D-DEF2-BD76-135938460921}" dt="2021-11-27T07:15:33.667" v="41" actId="14100"/>
          <ac:spMkLst>
            <pc:docMk/>
            <pc:sldMk cId="765013071" sldId="290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AD991F61-5E6D-DEF2-BD76-135938460921}" dt="2021-11-27T07:17:15.107" v="55" actId="20577"/>
        <pc:sldMkLst>
          <pc:docMk/>
          <pc:sldMk cId="2886784466" sldId="302"/>
        </pc:sldMkLst>
        <pc:spChg chg="mod">
          <ac:chgData name="Tervahauta Sisko-Liisa" userId="S::sisko-liisa.tervahauta@edu.hyvinkaa.fi::a3a7073a-edd5-4437-a2a8-14856e5d5f6b" providerId="AD" clId="Web-{AD991F61-5E6D-DEF2-BD76-135938460921}" dt="2021-11-27T07:17:15.107" v="55" actId="20577"/>
          <ac:spMkLst>
            <pc:docMk/>
            <pc:sldMk cId="2886784466" sldId="302"/>
            <ac:spMk id="3" creationId="{CADA99D7-C67B-492A-ACA0-29CFB63FA113}"/>
          </ac:spMkLst>
        </pc:spChg>
      </pc:sldChg>
      <pc:sldChg chg="del ord">
        <pc:chgData name="Tervahauta Sisko-Liisa" userId="S::sisko-liisa.tervahauta@edu.hyvinkaa.fi::a3a7073a-edd5-4437-a2a8-14856e5d5f6b" providerId="AD" clId="Web-{AD991F61-5E6D-DEF2-BD76-135938460921}" dt="2021-11-27T07:25:30.167" v="212"/>
        <pc:sldMkLst>
          <pc:docMk/>
          <pc:sldMk cId="3042180893" sldId="304"/>
        </pc:sldMkLst>
      </pc:sldChg>
      <pc:sldChg chg="ord">
        <pc:chgData name="Tervahauta Sisko-Liisa" userId="S::sisko-liisa.tervahauta@edu.hyvinkaa.fi::a3a7073a-edd5-4437-a2a8-14856e5d5f6b" providerId="AD" clId="Web-{AD991F61-5E6D-DEF2-BD76-135938460921}" dt="2021-11-27T07:25:45.199" v="213"/>
        <pc:sldMkLst>
          <pc:docMk/>
          <pc:sldMk cId="2189860799" sldId="306"/>
        </pc:sldMkLst>
      </pc:sldChg>
      <pc:sldChg chg="del">
        <pc:chgData name="Tervahauta Sisko-Liisa" userId="S::sisko-liisa.tervahauta@edu.hyvinkaa.fi::a3a7073a-edd5-4437-a2a8-14856e5d5f6b" providerId="AD" clId="Web-{AD991F61-5E6D-DEF2-BD76-135938460921}" dt="2021-11-27T07:20:57.973" v="166"/>
        <pc:sldMkLst>
          <pc:docMk/>
          <pc:sldMk cId="2323317581" sldId="307"/>
        </pc:sldMkLst>
      </pc:sldChg>
      <pc:sldChg chg="del">
        <pc:chgData name="Tervahauta Sisko-Liisa" userId="S::sisko-liisa.tervahauta@edu.hyvinkaa.fi::a3a7073a-edd5-4437-a2a8-14856e5d5f6b" providerId="AD" clId="Web-{AD991F61-5E6D-DEF2-BD76-135938460921}" dt="2021-11-27T07:20:44.316" v="164"/>
        <pc:sldMkLst>
          <pc:docMk/>
          <pc:sldMk cId="1651455232" sldId="309"/>
        </pc:sldMkLst>
      </pc:sldChg>
      <pc:sldChg chg="modSp">
        <pc:chgData name="Tervahauta Sisko-Liisa" userId="S::sisko-liisa.tervahauta@edu.hyvinkaa.fi::a3a7073a-edd5-4437-a2a8-14856e5d5f6b" providerId="AD" clId="Web-{AD991F61-5E6D-DEF2-BD76-135938460921}" dt="2021-11-27T07:25:13.776" v="211" actId="20577"/>
        <pc:sldMkLst>
          <pc:docMk/>
          <pc:sldMk cId="2154456030" sldId="310"/>
        </pc:sldMkLst>
        <pc:spChg chg="mod">
          <ac:chgData name="Tervahauta Sisko-Liisa" userId="S::sisko-liisa.tervahauta@edu.hyvinkaa.fi::a3a7073a-edd5-4437-a2a8-14856e5d5f6b" providerId="AD" clId="Web-{AD991F61-5E6D-DEF2-BD76-135938460921}" dt="2021-11-27T07:21:37.505" v="169" actId="1076"/>
          <ac:spMkLst>
            <pc:docMk/>
            <pc:sldMk cId="2154456030" sldId="310"/>
            <ac:spMk id="2" creationId="{9B8B1BE2-B9E3-47A0-BC36-55681EB1E297}"/>
          </ac:spMkLst>
        </pc:spChg>
        <pc:spChg chg="mod">
          <ac:chgData name="Tervahauta Sisko-Liisa" userId="S::sisko-liisa.tervahauta@edu.hyvinkaa.fi::a3a7073a-edd5-4437-a2a8-14856e5d5f6b" providerId="AD" clId="Web-{AD991F61-5E6D-DEF2-BD76-135938460921}" dt="2021-11-27T07:25:13.776" v="211" actId="20577"/>
          <ac:spMkLst>
            <pc:docMk/>
            <pc:sldMk cId="2154456030" sldId="310"/>
            <ac:spMk id="3" creationId="{0963CB10-6613-40C5-9A0E-FDD6796B75B9}"/>
          </ac:spMkLst>
        </pc:spChg>
      </pc:sldChg>
      <pc:sldChg chg="del">
        <pc:chgData name="Tervahauta Sisko-Liisa" userId="S::sisko-liisa.tervahauta@edu.hyvinkaa.fi::a3a7073a-edd5-4437-a2a8-14856e5d5f6b" providerId="AD" clId="Web-{AD991F61-5E6D-DEF2-BD76-135938460921}" dt="2021-11-27T07:20:30.222" v="163"/>
        <pc:sldMkLst>
          <pc:docMk/>
          <pc:sldMk cId="4088599573" sldId="312"/>
        </pc:sldMkLst>
      </pc:sldChg>
      <pc:sldChg chg="del">
        <pc:chgData name="Tervahauta Sisko-Liisa" userId="S::sisko-liisa.tervahauta@edu.hyvinkaa.fi::a3a7073a-edd5-4437-a2a8-14856e5d5f6b" providerId="AD" clId="Web-{AD991F61-5E6D-DEF2-BD76-135938460921}" dt="2021-11-27T07:20:49.847" v="165"/>
        <pc:sldMkLst>
          <pc:docMk/>
          <pc:sldMk cId="370769906" sldId="313"/>
        </pc:sldMkLst>
      </pc:sldChg>
      <pc:sldChg chg="del">
        <pc:chgData name="Tervahauta Sisko-Liisa" userId="S::sisko-liisa.tervahauta@edu.hyvinkaa.fi::a3a7073a-edd5-4437-a2a8-14856e5d5f6b" providerId="AD" clId="Web-{AD991F61-5E6D-DEF2-BD76-135938460921}" dt="2021-11-27T07:17:29.670" v="56"/>
        <pc:sldMkLst>
          <pc:docMk/>
          <pc:sldMk cId="1351053233" sldId="317"/>
        </pc:sldMkLst>
      </pc:sldChg>
      <pc:sldChg chg="del">
        <pc:chgData name="Tervahauta Sisko-Liisa" userId="S::sisko-liisa.tervahauta@edu.hyvinkaa.fi::a3a7073a-edd5-4437-a2a8-14856e5d5f6b" providerId="AD" clId="Web-{AD991F61-5E6D-DEF2-BD76-135938460921}" dt="2021-11-27T07:16:22.215" v="42"/>
        <pc:sldMkLst>
          <pc:docMk/>
          <pc:sldMk cId="3725301198" sldId="319"/>
        </pc:sldMkLst>
      </pc:sldChg>
      <pc:sldChg chg="modSp new">
        <pc:chgData name="Tervahauta Sisko-Liisa" userId="S::sisko-liisa.tervahauta@edu.hyvinkaa.fi::a3a7073a-edd5-4437-a2a8-14856e5d5f6b" providerId="AD" clId="Web-{AD991F61-5E6D-DEF2-BD76-135938460921}" dt="2021-11-27T07:24:49.604" v="208" actId="1076"/>
        <pc:sldMkLst>
          <pc:docMk/>
          <pc:sldMk cId="3811306026" sldId="321"/>
        </pc:sldMkLst>
        <pc:spChg chg="mod">
          <ac:chgData name="Tervahauta Sisko-Liisa" userId="S::sisko-liisa.tervahauta@edu.hyvinkaa.fi::a3a7073a-edd5-4437-a2a8-14856e5d5f6b" providerId="AD" clId="Web-{AD991F61-5E6D-DEF2-BD76-135938460921}" dt="2021-11-27T07:24:45.291" v="207" actId="20577"/>
          <ac:spMkLst>
            <pc:docMk/>
            <pc:sldMk cId="3811306026" sldId="321"/>
            <ac:spMk id="2" creationId="{29A977DA-1286-4C27-93BB-EBE641DAB012}"/>
          </ac:spMkLst>
        </pc:spChg>
        <pc:spChg chg="mod">
          <ac:chgData name="Tervahauta Sisko-Liisa" userId="S::sisko-liisa.tervahauta@edu.hyvinkaa.fi::a3a7073a-edd5-4437-a2a8-14856e5d5f6b" providerId="AD" clId="Web-{AD991F61-5E6D-DEF2-BD76-135938460921}" dt="2021-11-27T07:24:49.604" v="208" actId="1076"/>
          <ac:spMkLst>
            <pc:docMk/>
            <pc:sldMk cId="3811306026" sldId="321"/>
            <ac:spMk id="3" creationId="{D01522B6-9AED-48E3-8731-249C3D7D1491}"/>
          </ac:spMkLst>
        </pc:spChg>
      </pc:sldChg>
    </pc:docChg>
  </pc:docChgLst>
  <pc:docChgLst>
    <pc:chgData name="Tervahauta Sisko-Liisa" userId="a3a7073a-edd5-4437-a2a8-14856e5d5f6b" providerId="ADAL" clId="{401DF958-7CF6-4463-A416-191B71FD7778}"/>
    <pc:docChg chg="undo custSel addSld delSld modSld sldOrd">
      <pc:chgData name="Tervahauta Sisko-Liisa" userId="a3a7073a-edd5-4437-a2a8-14856e5d5f6b" providerId="ADAL" clId="{401DF958-7CF6-4463-A416-191B71FD7778}" dt="2022-11-17T10:02:21.939" v="2429"/>
      <pc:docMkLst>
        <pc:docMk/>
      </pc:docMkLst>
      <pc:sldChg chg="modSp mod">
        <pc:chgData name="Tervahauta Sisko-Liisa" userId="a3a7073a-edd5-4437-a2a8-14856e5d5f6b" providerId="ADAL" clId="{401DF958-7CF6-4463-A416-191B71FD7778}" dt="2022-11-15T10:55:21.857" v="2347" actId="207"/>
        <pc:sldMkLst>
          <pc:docMk/>
          <pc:sldMk cId="765013071" sldId="290"/>
        </pc:sldMkLst>
        <pc:spChg chg="mod">
          <ac:chgData name="Tervahauta Sisko-Liisa" userId="a3a7073a-edd5-4437-a2a8-14856e5d5f6b" providerId="ADAL" clId="{401DF958-7CF6-4463-A416-191B71FD7778}" dt="2022-11-15T10:55:21.857" v="2347" actId="207"/>
          <ac:spMkLst>
            <pc:docMk/>
            <pc:sldMk cId="765013071" sldId="290"/>
            <ac:spMk id="3" creationId="{54EC19AE-16C2-914D-B104-5BC6865270A3}"/>
          </ac:spMkLst>
        </pc:spChg>
      </pc:sldChg>
      <pc:sldChg chg="modSp mod">
        <pc:chgData name="Tervahauta Sisko-Liisa" userId="a3a7073a-edd5-4437-a2a8-14856e5d5f6b" providerId="ADAL" clId="{401DF958-7CF6-4463-A416-191B71FD7778}" dt="2022-11-14T11:32:16.088" v="1679" actId="20577"/>
        <pc:sldMkLst>
          <pc:docMk/>
          <pc:sldMk cId="3755405119" sldId="295"/>
        </pc:sldMkLst>
        <pc:spChg chg="mod">
          <ac:chgData name="Tervahauta Sisko-Liisa" userId="a3a7073a-edd5-4437-a2a8-14856e5d5f6b" providerId="ADAL" clId="{401DF958-7CF6-4463-A416-191B71FD7778}" dt="2022-11-14T11:32:16.088" v="1679" actId="20577"/>
          <ac:spMkLst>
            <pc:docMk/>
            <pc:sldMk cId="3755405119" sldId="295"/>
            <ac:spMk id="3" creationId="{54EC19AE-16C2-914D-B104-5BC6865270A3}"/>
          </ac:spMkLst>
        </pc:spChg>
      </pc:sldChg>
      <pc:sldChg chg="modSp mod">
        <pc:chgData name="Tervahauta Sisko-Liisa" userId="a3a7073a-edd5-4437-a2a8-14856e5d5f6b" providerId="ADAL" clId="{401DF958-7CF6-4463-A416-191B71FD7778}" dt="2022-11-14T11:42:21.222" v="1718" actId="207"/>
        <pc:sldMkLst>
          <pc:docMk/>
          <pc:sldMk cId="3370496219" sldId="296"/>
        </pc:sldMkLst>
        <pc:spChg chg="mod">
          <ac:chgData name="Tervahauta Sisko-Liisa" userId="a3a7073a-edd5-4437-a2a8-14856e5d5f6b" providerId="ADAL" clId="{401DF958-7CF6-4463-A416-191B71FD7778}" dt="2022-11-03T09:34:44.561" v="175" actId="2711"/>
          <ac:spMkLst>
            <pc:docMk/>
            <pc:sldMk cId="3370496219" sldId="296"/>
            <ac:spMk id="2" creationId="{1228EC5E-F957-5043-B093-729FA41052BA}"/>
          </ac:spMkLst>
        </pc:spChg>
        <pc:spChg chg="mod">
          <ac:chgData name="Tervahauta Sisko-Liisa" userId="a3a7073a-edd5-4437-a2a8-14856e5d5f6b" providerId="ADAL" clId="{401DF958-7CF6-4463-A416-191B71FD7778}" dt="2022-11-14T11:42:21.222" v="1718" actId="207"/>
          <ac:spMkLst>
            <pc:docMk/>
            <pc:sldMk cId="3370496219" sldId="296"/>
            <ac:spMk id="3" creationId="{54EC19AE-16C2-914D-B104-5BC6865270A3}"/>
          </ac:spMkLst>
        </pc:spChg>
      </pc:sldChg>
      <pc:sldChg chg="modSp mod">
        <pc:chgData name="Tervahauta Sisko-Liisa" userId="a3a7073a-edd5-4437-a2a8-14856e5d5f6b" providerId="ADAL" clId="{401DF958-7CF6-4463-A416-191B71FD7778}" dt="2022-11-14T11:49:15.905" v="1793" actId="113"/>
        <pc:sldMkLst>
          <pc:docMk/>
          <pc:sldMk cId="754793719" sldId="298"/>
        </pc:sldMkLst>
        <pc:spChg chg="mod">
          <ac:chgData name="Tervahauta Sisko-Liisa" userId="a3a7073a-edd5-4437-a2a8-14856e5d5f6b" providerId="ADAL" clId="{401DF958-7CF6-4463-A416-191B71FD7778}" dt="2022-11-14T11:49:15.905" v="1793" actId="113"/>
          <ac:spMkLst>
            <pc:docMk/>
            <pc:sldMk cId="754793719" sldId="298"/>
            <ac:spMk id="3" creationId="{D0AD3F3E-DDA3-4532-9D33-A98523AD0163}"/>
          </ac:spMkLst>
        </pc:spChg>
      </pc:sldChg>
      <pc:sldChg chg="modSp mod">
        <pc:chgData name="Tervahauta Sisko-Liisa" userId="a3a7073a-edd5-4437-a2a8-14856e5d5f6b" providerId="ADAL" clId="{401DF958-7CF6-4463-A416-191B71FD7778}" dt="2022-11-14T12:03:11.468" v="2073" actId="20577"/>
        <pc:sldMkLst>
          <pc:docMk/>
          <pc:sldMk cId="1905464496" sldId="301"/>
        </pc:sldMkLst>
        <pc:spChg chg="mod">
          <ac:chgData name="Tervahauta Sisko-Liisa" userId="a3a7073a-edd5-4437-a2a8-14856e5d5f6b" providerId="ADAL" clId="{401DF958-7CF6-4463-A416-191B71FD7778}" dt="2022-11-14T12:03:11.468" v="2073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addSp modSp mod modClrScheme chgLayout">
        <pc:chgData name="Tervahauta Sisko-Liisa" userId="a3a7073a-edd5-4437-a2a8-14856e5d5f6b" providerId="ADAL" clId="{401DF958-7CF6-4463-A416-191B71FD7778}" dt="2022-11-14T11:18:32.099" v="1664" actId="207"/>
        <pc:sldMkLst>
          <pc:docMk/>
          <pc:sldMk cId="2886784466" sldId="302"/>
        </pc:sldMkLst>
        <pc:spChg chg="mod">
          <ac:chgData name="Tervahauta Sisko-Liisa" userId="a3a7073a-edd5-4437-a2a8-14856e5d5f6b" providerId="ADAL" clId="{401DF958-7CF6-4463-A416-191B71FD7778}" dt="2022-11-14T11:18:26.211" v="1663" actId="207"/>
          <ac:spMkLst>
            <pc:docMk/>
            <pc:sldMk cId="2886784466" sldId="302"/>
            <ac:spMk id="2" creationId="{23EEA77A-A01C-4CA6-8FB1-54D61A756448}"/>
          </ac:spMkLst>
        </pc:spChg>
        <pc:spChg chg="mod">
          <ac:chgData name="Tervahauta Sisko-Liisa" userId="a3a7073a-edd5-4437-a2a8-14856e5d5f6b" providerId="ADAL" clId="{401DF958-7CF6-4463-A416-191B71FD7778}" dt="2022-11-14T11:18:32.099" v="1664" actId="207"/>
          <ac:spMkLst>
            <pc:docMk/>
            <pc:sldMk cId="2886784466" sldId="302"/>
            <ac:spMk id="3" creationId="{CADA99D7-C67B-492A-ACA0-29CFB63FA113}"/>
          </ac:spMkLst>
        </pc:spChg>
        <pc:picChg chg="add mod ord">
          <ac:chgData name="Tervahauta Sisko-Liisa" userId="a3a7073a-edd5-4437-a2a8-14856e5d5f6b" providerId="ADAL" clId="{401DF958-7CF6-4463-A416-191B71FD7778}" dt="2022-11-14T10:14:59.647" v="666" actId="26606"/>
          <ac:picMkLst>
            <pc:docMk/>
            <pc:sldMk cId="2886784466" sldId="302"/>
            <ac:picMk id="2050" creationId="{CA94CA9E-69CF-8D0B-6578-6918C43523D7}"/>
          </ac:picMkLst>
        </pc:picChg>
      </pc:sldChg>
      <pc:sldChg chg="modSp mod">
        <pc:chgData name="Tervahauta Sisko-Liisa" userId="a3a7073a-edd5-4437-a2a8-14856e5d5f6b" providerId="ADAL" clId="{401DF958-7CF6-4463-A416-191B71FD7778}" dt="2022-11-15T07:49:55.771" v="2139" actId="20577"/>
        <pc:sldMkLst>
          <pc:docMk/>
          <pc:sldMk cId="2068552541" sldId="303"/>
        </pc:sldMkLst>
        <pc:spChg chg="mod">
          <ac:chgData name="Tervahauta Sisko-Liisa" userId="a3a7073a-edd5-4437-a2a8-14856e5d5f6b" providerId="ADAL" clId="{401DF958-7CF6-4463-A416-191B71FD7778}" dt="2022-11-15T07:49:55.771" v="2139" actId="20577"/>
          <ac:spMkLst>
            <pc:docMk/>
            <pc:sldMk cId="2068552541" sldId="303"/>
            <ac:spMk id="3" creationId="{48F9B1F1-8473-4C41-87FF-86A401128C84}"/>
          </ac:spMkLst>
        </pc:spChg>
      </pc:sldChg>
      <pc:sldChg chg="modSp mod ord">
        <pc:chgData name="Tervahauta Sisko-Liisa" userId="a3a7073a-edd5-4437-a2a8-14856e5d5f6b" providerId="ADAL" clId="{401DF958-7CF6-4463-A416-191B71FD7778}" dt="2022-11-15T11:00:59.293" v="2418" actId="20577"/>
        <pc:sldMkLst>
          <pc:docMk/>
          <pc:sldMk cId="3839121433" sldId="305"/>
        </pc:sldMkLst>
        <pc:spChg chg="mod">
          <ac:chgData name="Tervahauta Sisko-Liisa" userId="a3a7073a-edd5-4437-a2a8-14856e5d5f6b" providerId="ADAL" clId="{401DF958-7CF6-4463-A416-191B71FD7778}" dt="2022-11-15T11:00:59.293" v="2418" actId="20577"/>
          <ac:spMkLst>
            <pc:docMk/>
            <pc:sldMk cId="3839121433" sldId="305"/>
            <ac:spMk id="3" creationId="{EA65EDED-00C9-424D-BC64-73AE906C1FB8}"/>
          </ac:spMkLst>
        </pc:spChg>
      </pc:sldChg>
      <pc:sldChg chg="del ord">
        <pc:chgData name="Tervahauta Sisko-Liisa" userId="a3a7073a-edd5-4437-a2a8-14856e5d5f6b" providerId="ADAL" clId="{401DF958-7CF6-4463-A416-191B71FD7778}" dt="2022-11-17T10:01:30.061" v="2422" actId="2696"/>
        <pc:sldMkLst>
          <pc:docMk/>
          <pc:sldMk cId="2189860799" sldId="306"/>
        </pc:sldMkLst>
      </pc:sldChg>
      <pc:sldChg chg="addSp delSp modSp mod">
        <pc:chgData name="Tervahauta Sisko-Liisa" userId="a3a7073a-edd5-4437-a2a8-14856e5d5f6b" providerId="ADAL" clId="{401DF958-7CF6-4463-A416-191B71FD7778}" dt="2022-11-14T10:17:47.212" v="711" actId="20577"/>
        <pc:sldMkLst>
          <pc:docMk/>
          <pc:sldMk cId="2154456030" sldId="310"/>
        </pc:sldMkLst>
        <pc:spChg chg="mod">
          <ac:chgData name="Tervahauta Sisko-Liisa" userId="a3a7073a-edd5-4437-a2a8-14856e5d5f6b" providerId="ADAL" clId="{401DF958-7CF6-4463-A416-191B71FD7778}" dt="2022-11-14T10:17:47.212" v="711" actId="20577"/>
          <ac:spMkLst>
            <pc:docMk/>
            <pc:sldMk cId="2154456030" sldId="310"/>
            <ac:spMk id="3" creationId="{0963CB10-6613-40C5-9A0E-FDD6796B75B9}"/>
          </ac:spMkLst>
        </pc:spChg>
        <pc:picChg chg="add del mod">
          <ac:chgData name="Tervahauta Sisko-Liisa" userId="a3a7073a-edd5-4437-a2a8-14856e5d5f6b" providerId="ADAL" clId="{401DF958-7CF6-4463-A416-191B71FD7778}" dt="2022-11-14T10:16:24.161" v="674"/>
          <ac:picMkLst>
            <pc:docMk/>
            <pc:sldMk cId="2154456030" sldId="310"/>
            <ac:picMk id="3074" creationId="{699168E6-D61C-FF8E-3B12-966A314A7A71}"/>
          </ac:picMkLst>
        </pc:picChg>
        <pc:picChg chg="add mod">
          <ac:chgData name="Tervahauta Sisko-Liisa" userId="a3a7073a-edd5-4437-a2a8-14856e5d5f6b" providerId="ADAL" clId="{401DF958-7CF6-4463-A416-191B71FD7778}" dt="2022-11-14T10:17:40.118" v="710" actId="1076"/>
          <ac:picMkLst>
            <pc:docMk/>
            <pc:sldMk cId="2154456030" sldId="310"/>
            <ac:picMk id="3076" creationId="{F3BC0F05-F477-5DDC-2E99-6AB93C3C3EEF}"/>
          </ac:picMkLst>
        </pc:picChg>
      </pc:sldChg>
      <pc:sldChg chg="modSp mod">
        <pc:chgData name="Tervahauta Sisko-Liisa" userId="a3a7073a-edd5-4437-a2a8-14856e5d5f6b" providerId="ADAL" clId="{401DF958-7CF6-4463-A416-191B71FD7778}" dt="2022-11-14T11:52:25.476" v="1878" actId="20577"/>
        <pc:sldMkLst>
          <pc:docMk/>
          <pc:sldMk cId="1185363988" sldId="311"/>
        </pc:sldMkLst>
        <pc:spChg chg="mod">
          <ac:chgData name="Tervahauta Sisko-Liisa" userId="a3a7073a-edd5-4437-a2a8-14856e5d5f6b" providerId="ADAL" clId="{401DF958-7CF6-4463-A416-191B71FD7778}" dt="2022-11-14T11:52:25.476" v="1878" actId="20577"/>
          <ac:spMkLst>
            <pc:docMk/>
            <pc:sldMk cId="1185363988" sldId="311"/>
            <ac:spMk id="3" creationId="{D3F3EA46-6612-44A5-819A-5BCC2E207318}"/>
          </ac:spMkLst>
        </pc:spChg>
      </pc:sldChg>
      <pc:sldChg chg="modSp mod">
        <pc:chgData name="Tervahauta Sisko-Liisa" userId="a3a7073a-edd5-4437-a2a8-14856e5d5f6b" providerId="ADAL" clId="{401DF958-7CF6-4463-A416-191B71FD7778}" dt="2022-11-14T11:42:04" v="1717" actId="6549"/>
        <pc:sldMkLst>
          <pc:docMk/>
          <pc:sldMk cId="3715435655" sldId="315"/>
        </pc:sldMkLst>
        <pc:spChg chg="mod">
          <ac:chgData name="Tervahauta Sisko-Liisa" userId="a3a7073a-edd5-4437-a2a8-14856e5d5f6b" providerId="ADAL" clId="{401DF958-7CF6-4463-A416-191B71FD7778}" dt="2022-11-14T10:50:32.658" v="740" actId="20577"/>
          <ac:spMkLst>
            <pc:docMk/>
            <pc:sldMk cId="3715435655" sldId="315"/>
            <ac:spMk id="2" creationId="{1228EC5E-F957-5043-B093-729FA41052BA}"/>
          </ac:spMkLst>
        </pc:spChg>
        <pc:spChg chg="mod">
          <ac:chgData name="Tervahauta Sisko-Liisa" userId="a3a7073a-edd5-4437-a2a8-14856e5d5f6b" providerId="ADAL" clId="{401DF958-7CF6-4463-A416-191B71FD7778}" dt="2022-11-14T11:42:04" v="1717" actId="6549"/>
          <ac:spMkLst>
            <pc:docMk/>
            <pc:sldMk cId="3715435655" sldId="315"/>
            <ac:spMk id="3" creationId="{54EC19AE-16C2-914D-B104-5BC6865270A3}"/>
          </ac:spMkLst>
        </pc:spChg>
      </pc:sldChg>
      <pc:sldChg chg="addSp delSp modSp mod">
        <pc:chgData name="Tervahauta Sisko-Liisa" userId="a3a7073a-edd5-4437-a2a8-14856e5d5f6b" providerId="ADAL" clId="{401DF958-7CF6-4463-A416-191B71FD7778}" dt="2022-11-14T11:18:11.322" v="1662" actId="6549"/>
        <pc:sldMkLst>
          <pc:docMk/>
          <pc:sldMk cId="1963435443" sldId="316"/>
        </pc:sldMkLst>
        <pc:spChg chg="mod">
          <ac:chgData name="Tervahauta Sisko-Liisa" userId="a3a7073a-edd5-4437-a2a8-14856e5d5f6b" providerId="ADAL" clId="{401DF958-7CF6-4463-A416-191B71FD7778}" dt="2022-11-14T11:18:11.322" v="1662" actId="6549"/>
          <ac:spMkLst>
            <pc:docMk/>
            <pc:sldMk cId="1963435443" sldId="316"/>
            <ac:spMk id="3" creationId="{EA65EDED-00C9-424D-BC64-73AE906C1FB8}"/>
          </ac:spMkLst>
        </pc:spChg>
        <pc:picChg chg="add del mod">
          <ac:chgData name="Tervahauta Sisko-Liisa" userId="a3a7073a-edd5-4437-a2a8-14856e5d5f6b" providerId="ADAL" clId="{401DF958-7CF6-4463-A416-191B71FD7778}" dt="2022-11-14T11:17:04.481" v="1648" actId="21"/>
          <ac:picMkLst>
            <pc:docMk/>
            <pc:sldMk cId="1963435443" sldId="316"/>
            <ac:picMk id="5122" creationId="{17311311-2D38-FDA8-9120-D423E4E75998}"/>
          </ac:picMkLst>
        </pc:picChg>
        <pc:picChg chg="add mod">
          <ac:chgData name="Tervahauta Sisko-Liisa" userId="a3a7073a-edd5-4437-a2a8-14856e5d5f6b" providerId="ADAL" clId="{401DF958-7CF6-4463-A416-191B71FD7778}" dt="2022-11-14T11:17:53.323" v="1650" actId="1076"/>
          <ac:picMkLst>
            <pc:docMk/>
            <pc:sldMk cId="1963435443" sldId="316"/>
            <ac:picMk id="5124" creationId="{976E8694-C296-CD73-0D57-24FA49756340}"/>
          </ac:picMkLst>
        </pc:picChg>
      </pc:sldChg>
      <pc:sldChg chg="modSp mod">
        <pc:chgData name="Tervahauta Sisko-Liisa" userId="a3a7073a-edd5-4437-a2a8-14856e5d5f6b" providerId="ADAL" clId="{401DF958-7CF6-4463-A416-191B71FD7778}" dt="2022-11-08T08:31:32.970" v="373" actId="20577"/>
        <pc:sldMkLst>
          <pc:docMk/>
          <pc:sldMk cId="2043356973" sldId="318"/>
        </pc:sldMkLst>
        <pc:spChg chg="mod">
          <ac:chgData name="Tervahauta Sisko-Liisa" userId="a3a7073a-edd5-4437-a2a8-14856e5d5f6b" providerId="ADAL" clId="{401DF958-7CF6-4463-A416-191B71FD7778}" dt="2022-11-08T08:31:32.970" v="373" actId="20577"/>
          <ac:spMkLst>
            <pc:docMk/>
            <pc:sldMk cId="2043356973" sldId="318"/>
            <ac:spMk id="3" creationId="{AC2A0806-6747-468E-AA95-F5D1258D433A}"/>
          </ac:spMkLst>
        </pc:spChg>
      </pc:sldChg>
      <pc:sldChg chg="addSp modSp mod ord">
        <pc:chgData name="Tervahauta Sisko-Liisa" userId="a3a7073a-edd5-4437-a2a8-14856e5d5f6b" providerId="ADAL" clId="{401DF958-7CF6-4463-A416-191B71FD7778}" dt="2022-11-15T07:46:03.119" v="2086" actId="6549"/>
        <pc:sldMkLst>
          <pc:docMk/>
          <pc:sldMk cId="100730439" sldId="320"/>
        </pc:sldMkLst>
        <pc:spChg chg="mod">
          <ac:chgData name="Tervahauta Sisko-Liisa" userId="a3a7073a-edd5-4437-a2a8-14856e5d5f6b" providerId="ADAL" clId="{401DF958-7CF6-4463-A416-191B71FD7778}" dt="2022-11-08T10:28:35.106" v="434" actId="20577"/>
          <ac:spMkLst>
            <pc:docMk/>
            <pc:sldMk cId="100730439" sldId="320"/>
            <ac:spMk id="2" creationId="{226CC4BA-BD6B-4298-BD82-4AA025783BD5}"/>
          </ac:spMkLst>
        </pc:spChg>
        <pc:spChg chg="mod">
          <ac:chgData name="Tervahauta Sisko-Liisa" userId="a3a7073a-edd5-4437-a2a8-14856e5d5f6b" providerId="ADAL" clId="{401DF958-7CF6-4463-A416-191B71FD7778}" dt="2022-11-15T07:46:03.119" v="2086" actId="6549"/>
          <ac:spMkLst>
            <pc:docMk/>
            <pc:sldMk cId="100730439" sldId="320"/>
            <ac:spMk id="3" creationId="{AB54E5B3-3734-4680-8145-CC550E67E580}"/>
          </ac:spMkLst>
        </pc:spChg>
        <pc:picChg chg="add mod">
          <ac:chgData name="Tervahauta Sisko-Liisa" userId="a3a7073a-edd5-4437-a2a8-14856e5d5f6b" providerId="ADAL" clId="{401DF958-7CF6-4463-A416-191B71FD7778}" dt="2022-11-14T10:13:50.624" v="659" actId="1076"/>
          <ac:picMkLst>
            <pc:docMk/>
            <pc:sldMk cId="100730439" sldId="320"/>
            <ac:picMk id="1026" creationId="{0A2FC5EC-60C4-6E16-939F-39586417CB00}"/>
          </ac:picMkLst>
        </pc:picChg>
      </pc:sldChg>
      <pc:sldChg chg="del ord">
        <pc:chgData name="Tervahauta Sisko-Liisa" userId="a3a7073a-edd5-4437-a2a8-14856e5d5f6b" providerId="ADAL" clId="{401DF958-7CF6-4463-A416-191B71FD7778}" dt="2022-11-17T10:01:23.774" v="2421" actId="2696"/>
        <pc:sldMkLst>
          <pc:docMk/>
          <pc:sldMk cId="3811306026" sldId="321"/>
        </pc:sldMkLst>
      </pc:sldChg>
      <pc:sldChg chg="new del ord">
        <pc:chgData name="Tervahauta Sisko-Liisa" userId="a3a7073a-edd5-4437-a2a8-14856e5d5f6b" providerId="ADAL" clId="{401DF958-7CF6-4463-A416-191B71FD7778}" dt="2022-11-17T10:01:19.695" v="2420" actId="2696"/>
        <pc:sldMkLst>
          <pc:docMk/>
          <pc:sldMk cId="277575564" sldId="322"/>
        </pc:sldMkLst>
      </pc:sldChg>
      <pc:sldChg chg="addSp modSp new del">
        <pc:chgData name="Tervahauta Sisko-Liisa" userId="a3a7073a-edd5-4437-a2a8-14856e5d5f6b" providerId="ADAL" clId="{401DF958-7CF6-4463-A416-191B71FD7778}" dt="2022-11-14T10:19:55.726" v="720" actId="2696"/>
        <pc:sldMkLst>
          <pc:docMk/>
          <pc:sldMk cId="1762867526" sldId="322"/>
        </pc:sldMkLst>
        <pc:picChg chg="add mod">
          <ac:chgData name="Tervahauta Sisko-Liisa" userId="a3a7073a-edd5-4437-a2a8-14856e5d5f6b" providerId="ADAL" clId="{401DF958-7CF6-4463-A416-191B71FD7778}" dt="2022-11-14T10:19:41.035" v="719" actId="1076"/>
          <ac:picMkLst>
            <pc:docMk/>
            <pc:sldMk cId="1762867526" sldId="322"/>
            <ac:picMk id="4098" creationId="{8E9E5F2D-3AC1-B145-C9F4-327B4413CB7C}"/>
          </ac:picMkLst>
        </pc:picChg>
      </pc:sldChg>
      <pc:sldChg chg="modSp new del mod">
        <pc:chgData name="Tervahauta Sisko-Liisa" userId="a3a7073a-edd5-4437-a2a8-14856e5d5f6b" providerId="ADAL" clId="{401DF958-7CF6-4463-A416-191B71FD7778}" dt="2022-11-17T10:01:13.630" v="2419" actId="2696"/>
        <pc:sldMkLst>
          <pc:docMk/>
          <pc:sldMk cId="1288695227" sldId="323"/>
        </pc:sldMkLst>
        <pc:spChg chg="mod">
          <ac:chgData name="Tervahauta Sisko-Liisa" userId="a3a7073a-edd5-4437-a2a8-14856e5d5f6b" providerId="ADAL" clId="{401DF958-7CF6-4463-A416-191B71FD7778}" dt="2022-11-15T08:07:58.860" v="2145" actId="20577"/>
          <ac:spMkLst>
            <pc:docMk/>
            <pc:sldMk cId="1288695227" sldId="323"/>
            <ac:spMk id="2" creationId="{2BDF6A07-7E00-44AC-6BE8-A1B1C65395F0}"/>
          </ac:spMkLst>
        </pc:spChg>
      </pc:sldChg>
      <pc:sldChg chg="modSp new mod">
        <pc:chgData name="Tervahauta Sisko-Liisa" userId="a3a7073a-edd5-4437-a2a8-14856e5d5f6b" providerId="ADAL" clId="{401DF958-7CF6-4463-A416-191B71FD7778}" dt="2022-11-15T10:38:57.043" v="2346" actId="20577"/>
        <pc:sldMkLst>
          <pc:docMk/>
          <pc:sldMk cId="3820775012" sldId="324"/>
        </pc:sldMkLst>
        <pc:spChg chg="mod">
          <ac:chgData name="Tervahauta Sisko-Liisa" userId="a3a7073a-edd5-4437-a2a8-14856e5d5f6b" providerId="ADAL" clId="{401DF958-7CF6-4463-A416-191B71FD7778}" dt="2022-11-15T08:09:12.022" v="2150" actId="20577"/>
          <ac:spMkLst>
            <pc:docMk/>
            <pc:sldMk cId="3820775012" sldId="324"/>
            <ac:spMk id="2" creationId="{BD985D35-DA45-EC0C-8429-81E1384A7A53}"/>
          </ac:spMkLst>
        </pc:spChg>
        <pc:spChg chg="mod">
          <ac:chgData name="Tervahauta Sisko-Liisa" userId="a3a7073a-edd5-4437-a2a8-14856e5d5f6b" providerId="ADAL" clId="{401DF958-7CF6-4463-A416-191B71FD7778}" dt="2022-11-15T10:38:57.043" v="2346" actId="20577"/>
          <ac:spMkLst>
            <pc:docMk/>
            <pc:sldMk cId="3820775012" sldId="324"/>
            <ac:spMk id="3" creationId="{ECC5549E-A837-AE18-F00F-3F2C4DB0B17D}"/>
          </ac:spMkLst>
        </pc:spChg>
      </pc:sldChg>
      <pc:sldChg chg="modSp new mod">
        <pc:chgData name="Tervahauta Sisko-Liisa" userId="a3a7073a-edd5-4437-a2a8-14856e5d5f6b" providerId="ADAL" clId="{401DF958-7CF6-4463-A416-191B71FD7778}" dt="2022-11-17T10:02:21.939" v="2429"/>
        <pc:sldMkLst>
          <pc:docMk/>
          <pc:sldMk cId="3242574974" sldId="325"/>
        </pc:sldMkLst>
        <pc:spChg chg="mod">
          <ac:chgData name="Tervahauta Sisko-Liisa" userId="a3a7073a-edd5-4437-a2a8-14856e5d5f6b" providerId="ADAL" clId="{401DF958-7CF6-4463-A416-191B71FD7778}" dt="2022-11-17T10:01:41.919" v="2428" actId="20577"/>
          <ac:spMkLst>
            <pc:docMk/>
            <pc:sldMk cId="3242574974" sldId="325"/>
            <ac:spMk id="2" creationId="{43593963-22C1-4FE2-C44A-71B6ED41D292}"/>
          </ac:spMkLst>
        </pc:spChg>
        <pc:spChg chg="mod">
          <ac:chgData name="Tervahauta Sisko-Liisa" userId="a3a7073a-edd5-4437-a2a8-14856e5d5f6b" providerId="ADAL" clId="{401DF958-7CF6-4463-A416-191B71FD7778}" dt="2022-11-17T10:02:21.939" v="2429"/>
          <ac:spMkLst>
            <pc:docMk/>
            <pc:sldMk cId="3242574974" sldId="325"/>
            <ac:spMk id="3" creationId="{225DBA0B-3403-6A40-EF28-002E6342974A}"/>
          </ac:spMkLst>
        </pc:spChg>
      </pc:sldChg>
    </pc:docChg>
  </pc:docChgLst>
  <pc:docChgLst>
    <pc:chgData name="Tervahauta Sisko-Liisa" userId="a3a7073a-edd5-4437-a2a8-14856e5d5f6b" providerId="ADAL" clId="{843116B9-FA4D-4441-93FA-D80D7B108B72}"/>
    <pc:docChg chg="custSel addSld delSld modSld">
      <pc:chgData name="Tervahauta Sisko-Liisa" userId="a3a7073a-edd5-4437-a2a8-14856e5d5f6b" providerId="ADAL" clId="{843116B9-FA4D-4441-93FA-D80D7B108B72}" dt="2020-11-11T12:05:04.592" v="459" actId="680"/>
      <pc:docMkLst>
        <pc:docMk/>
      </pc:docMkLst>
      <pc:sldChg chg="delSp modSp mod">
        <pc:chgData name="Tervahauta Sisko-Liisa" userId="a3a7073a-edd5-4437-a2a8-14856e5d5f6b" providerId="ADAL" clId="{843116B9-FA4D-4441-93FA-D80D7B108B72}" dt="2020-11-11T11:47:49.018" v="1" actId="21"/>
        <pc:sldMkLst>
          <pc:docMk/>
          <pc:sldMk cId="464190515" sldId="291"/>
        </pc:sldMkLst>
        <pc:graphicFrameChg chg="del modGraphic">
          <ac:chgData name="Tervahauta Sisko-Liisa" userId="a3a7073a-edd5-4437-a2a8-14856e5d5f6b" providerId="ADAL" clId="{843116B9-FA4D-4441-93FA-D80D7B108B72}" dt="2020-11-11T11:47:49.018" v="1" actId="21"/>
          <ac:graphicFrameMkLst>
            <pc:docMk/>
            <pc:sldMk cId="464190515" sldId="291"/>
            <ac:graphicFrameMk id="5" creationId="{7A4FE640-2FCF-460F-BD67-3737FCB49D30}"/>
          </ac:graphicFrameMkLst>
        </pc:graphicFrameChg>
      </pc:sldChg>
      <pc:sldChg chg="addSp modSp new mod">
        <pc:chgData name="Tervahauta Sisko-Liisa" userId="a3a7073a-edd5-4437-a2a8-14856e5d5f6b" providerId="ADAL" clId="{843116B9-FA4D-4441-93FA-D80D7B108B72}" dt="2020-11-11T11:49:19.074" v="49" actId="1076"/>
        <pc:sldMkLst>
          <pc:docMk/>
          <pc:sldMk cId="3462949452" sldId="297"/>
        </pc:sldMkLst>
        <pc:spChg chg="mod">
          <ac:chgData name="Tervahauta Sisko-Liisa" userId="a3a7073a-edd5-4437-a2a8-14856e5d5f6b" providerId="ADAL" clId="{843116B9-FA4D-4441-93FA-D80D7B108B72}" dt="2020-11-11T11:48:17.701" v="3"/>
          <ac:spMkLst>
            <pc:docMk/>
            <pc:sldMk cId="3462949452" sldId="297"/>
            <ac:spMk id="2" creationId="{B635A65A-EB5F-46D3-8D8D-598142A1F0A3}"/>
          </ac:spMkLst>
        </pc:spChg>
        <pc:spChg chg="mod">
          <ac:chgData name="Tervahauta Sisko-Liisa" userId="a3a7073a-edd5-4437-a2a8-14856e5d5f6b" providerId="ADAL" clId="{843116B9-FA4D-4441-93FA-D80D7B108B72}" dt="2020-11-11T11:49:08.035" v="48" actId="20577"/>
          <ac:spMkLst>
            <pc:docMk/>
            <pc:sldMk cId="3462949452" sldId="297"/>
            <ac:spMk id="3" creationId="{53E8ECCE-DBB3-4A6D-8C68-1ACE3C114336}"/>
          </ac:spMkLst>
        </pc:spChg>
        <pc:picChg chg="add mod">
          <ac:chgData name="Tervahauta Sisko-Liisa" userId="a3a7073a-edd5-4437-a2a8-14856e5d5f6b" providerId="ADAL" clId="{843116B9-FA4D-4441-93FA-D80D7B108B72}" dt="2020-11-11T11:49:19.074" v="49" actId="1076"/>
          <ac:picMkLst>
            <pc:docMk/>
            <pc:sldMk cId="3462949452" sldId="297"/>
            <ac:picMk id="3074" creationId="{4A3F2752-BC09-48D0-A395-DA8D328165FB}"/>
          </ac:picMkLst>
        </pc:picChg>
      </pc:sldChg>
      <pc:sldChg chg="modSp new mod">
        <pc:chgData name="Tervahauta Sisko-Liisa" userId="a3a7073a-edd5-4437-a2a8-14856e5d5f6b" providerId="ADAL" clId="{843116B9-FA4D-4441-93FA-D80D7B108B72}" dt="2020-11-11T11:53:06.254" v="233" actId="20577"/>
        <pc:sldMkLst>
          <pc:docMk/>
          <pc:sldMk cId="754793719" sldId="298"/>
        </pc:sldMkLst>
        <pc:spChg chg="mod">
          <ac:chgData name="Tervahauta Sisko-Liisa" userId="a3a7073a-edd5-4437-a2a8-14856e5d5f6b" providerId="ADAL" clId="{843116B9-FA4D-4441-93FA-D80D7B108B72}" dt="2020-11-11T11:51:19.253" v="54" actId="1076"/>
          <ac:spMkLst>
            <pc:docMk/>
            <pc:sldMk cId="754793719" sldId="298"/>
            <ac:spMk id="2" creationId="{CB0A9122-5AD7-4D60-ADFE-F7B4BBC8D4E5}"/>
          </ac:spMkLst>
        </pc:spChg>
        <pc:spChg chg="mod">
          <ac:chgData name="Tervahauta Sisko-Liisa" userId="a3a7073a-edd5-4437-a2a8-14856e5d5f6b" providerId="ADAL" clId="{843116B9-FA4D-4441-93FA-D80D7B108B72}" dt="2020-11-11T11:53:06.254" v="233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addSp delSp modSp new mod">
        <pc:chgData name="Tervahauta Sisko-Liisa" userId="a3a7073a-edd5-4437-a2a8-14856e5d5f6b" providerId="ADAL" clId="{843116B9-FA4D-4441-93FA-D80D7B108B72}" dt="2020-11-11T11:56:20.386" v="283" actId="14100"/>
        <pc:sldMkLst>
          <pc:docMk/>
          <pc:sldMk cId="3649570338" sldId="299"/>
        </pc:sldMkLst>
        <pc:spChg chg="mod">
          <ac:chgData name="Tervahauta Sisko-Liisa" userId="a3a7073a-edd5-4437-a2a8-14856e5d5f6b" providerId="ADAL" clId="{843116B9-FA4D-4441-93FA-D80D7B108B72}" dt="2020-11-11T11:54:23.456" v="237" actId="1076"/>
          <ac:spMkLst>
            <pc:docMk/>
            <pc:sldMk cId="3649570338" sldId="299"/>
            <ac:spMk id="2" creationId="{37804B4C-8E88-4AA1-9565-01374AF4F115}"/>
          </ac:spMkLst>
        </pc:spChg>
        <pc:spChg chg="add del mod">
          <ac:chgData name="Tervahauta Sisko-Liisa" userId="a3a7073a-edd5-4437-a2a8-14856e5d5f6b" providerId="ADAL" clId="{843116B9-FA4D-4441-93FA-D80D7B108B72}" dt="2020-11-11T11:56:20.386" v="283" actId="14100"/>
          <ac:spMkLst>
            <pc:docMk/>
            <pc:sldMk cId="3649570338" sldId="299"/>
            <ac:spMk id="3" creationId="{1E8BAB42-66F6-4A17-82AA-8B8F3CBCD26B}"/>
          </ac:spMkLst>
        </pc:spChg>
        <pc:spChg chg="add del mod">
          <ac:chgData name="Tervahauta Sisko-Liisa" userId="a3a7073a-edd5-4437-a2a8-14856e5d5f6b" providerId="ADAL" clId="{843116B9-FA4D-4441-93FA-D80D7B108B72}" dt="2020-11-11T11:55:41.128" v="271" actId="21"/>
          <ac:spMkLst>
            <pc:docMk/>
            <pc:sldMk cId="3649570338" sldId="299"/>
            <ac:spMk id="4" creationId="{DD30EC4E-97FA-4069-9841-57D092BCDE9B}"/>
          </ac:spMkLst>
        </pc:spChg>
        <pc:picChg chg="add del mod">
          <ac:chgData name="Tervahauta Sisko-Liisa" userId="a3a7073a-edd5-4437-a2a8-14856e5d5f6b" providerId="ADAL" clId="{843116B9-FA4D-4441-93FA-D80D7B108B72}" dt="2020-11-11T11:56:14.496" v="282"/>
          <ac:picMkLst>
            <pc:docMk/>
            <pc:sldMk cId="3649570338" sldId="299"/>
            <ac:picMk id="4098" creationId="{2759A012-67E3-48D6-A8F4-651AE7519EBC}"/>
          </ac:picMkLst>
        </pc:picChg>
      </pc:sldChg>
      <pc:sldChg chg="modSp new mod">
        <pc:chgData name="Tervahauta Sisko-Liisa" userId="a3a7073a-edd5-4437-a2a8-14856e5d5f6b" providerId="ADAL" clId="{843116B9-FA4D-4441-93FA-D80D7B108B72}" dt="2020-11-11T12:02:35.533" v="382" actId="20577"/>
        <pc:sldMkLst>
          <pc:docMk/>
          <pc:sldMk cId="1739233028" sldId="300"/>
        </pc:sldMkLst>
        <pc:spChg chg="mod">
          <ac:chgData name="Tervahauta Sisko-Liisa" userId="a3a7073a-edd5-4437-a2a8-14856e5d5f6b" providerId="ADAL" clId="{843116B9-FA4D-4441-93FA-D80D7B108B72}" dt="2020-11-11T12:02:13.248" v="372" actId="1076"/>
          <ac:spMkLst>
            <pc:docMk/>
            <pc:sldMk cId="1739233028" sldId="300"/>
            <ac:spMk id="2" creationId="{59DCBECA-8F73-4C35-95CB-BB49DDF90457}"/>
          </ac:spMkLst>
        </pc:spChg>
        <pc:spChg chg="mod">
          <ac:chgData name="Tervahauta Sisko-Liisa" userId="a3a7073a-edd5-4437-a2a8-14856e5d5f6b" providerId="ADAL" clId="{843116B9-FA4D-4441-93FA-D80D7B108B72}" dt="2020-11-11T12:02:35.533" v="382" actId="20577"/>
          <ac:spMkLst>
            <pc:docMk/>
            <pc:sldMk cId="1739233028" sldId="300"/>
            <ac:spMk id="3" creationId="{9C121AE8-0E45-4FAF-9978-0D52A6BBB515}"/>
          </ac:spMkLst>
        </pc:spChg>
      </pc:sldChg>
      <pc:sldChg chg="addSp modSp new del mod">
        <pc:chgData name="Tervahauta Sisko-Liisa" userId="a3a7073a-edd5-4437-a2a8-14856e5d5f6b" providerId="ADAL" clId="{843116B9-FA4D-4441-93FA-D80D7B108B72}" dt="2020-11-11T11:57:54.898" v="290" actId="2696"/>
        <pc:sldMkLst>
          <pc:docMk/>
          <pc:sldMk cId="2494320716" sldId="300"/>
        </pc:sldMkLst>
        <pc:spChg chg="mod">
          <ac:chgData name="Tervahauta Sisko-Liisa" userId="a3a7073a-edd5-4437-a2a8-14856e5d5f6b" providerId="ADAL" clId="{843116B9-FA4D-4441-93FA-D80D7B108B72}" dt="2020-11-11T11:56:36.501" v="285" actId="1076"/>
          <ac:spMkLst>
            <pc:docMk/>
            <pc:sldMk cId="2494320716" sldId="300"/>
            <ac:spMk id="2" creationId="{E6E849C9-604F-4172-BE61-D37A4D4EB44A}"/>
          </ac:spMkLst>
        </pc:spChg>
        <pc:spChg chg="mod">
          <ac:chgData name="Tervahauta Sisko-Liisa" userId="a3a7073a-edd5-4437-a2a8-14856e5d5f6b" providerId="ADAL" clId="{843116B9-FA4D-4441-93FA-D80D7B108B72}" dt="2020-11-11T11:57:50.630" v="289" actId="1076"/>
          <ac:spMkLst>
            <pc:docMk/>
            <pc:sldMk cId="2494320716" sldId="300"/>
            <ac:spMk id="3" creationId="{3B501212-14E2-47FA-948C-FFC2A4B10406}"/>
          </ac:spMkLst>
        </pc:spChg>
        <pc:picChg chg="add mod">
          <ac:chgData name="Tervahauta Sisko-Liisa" userId="a3a7073a-edd5-4437-a2a8-14856e5d5f6b" providerId="ADAL" clId="{843116B9-FA4D-4441-93FA-D80D7B108B72}" dt="2020-11-11T11:57:50.630" v="289" actId="1076"/>
          <ac:picMkLst>
            <pc:docMk/>
            <pc:sldMk cId="2494320716" sldId="300"/>
            <ac:picMk id="5122" creationId="{C94C86AB-0429-4F23-88C6-E78C49E9420B}"/>
          </ac:picMkLst>
        </pc:picChg>
      </pc:sldChg>
      <pc:sldChg chg="modSp new mod">
        <pc:chgData name="Tervahauta Sisko-Liisa" userId="a3a7073a-edd5-4437-a2a8-14856e5d5f6b" providerId="ADAL" clId="{843116B9-FA4D-4441-93FA-D80D7B108B72}" dt="2020-11-11T12:04:24.154" v="458" actId="20577"/>
        <pc:sldMkLst>
          <pc:docMk/>
          <pc:sldMk cId="1905464496" sldId="301"/>
        </pc:sldMkLst>
        <pc:spChg chg="mod">
          <ac:chgData name="Tervahauta Sisko-Liisa" userId="a3a7073a-edd5-4437-a2a8-14856e5d5f6b" providerId="ADAL" clId="{843116B9-FA4D-4441-93FA-D80D7B108B72}" dt="2020-11-11T12:03:00.934" v="384"/>
          <ac:spMkLst>
            <pc:docMk/>
            <pc:sldMk cId="1905464496" sldId="301"/>
            <ac:spMk id="2" creationId="{7B0604C3-F1AA-45C7-8C52-8965A7DA7247}"/>
          </ac:spMkLst>
        </pc:spChg>
        <pc:spChg chg="mod">
          <ac:chgData name="Tervahauta Sisko-Liisa" userId="a3a7073a-edd5-4437-a2a8-14856e5d5f6b" providerId="ADAL" clId="{843116B9-FA4D-4441-93FA-D80D7B108B72}" dt="2020-11-11T12:04:24.154" v="458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new">
        <pc:chgData name="Tervahauta Sisko-Liisa" userId="a3a7073a-edd5-4437-a2a8-14856e5d5f6b" providerId="ADAL" clId="{843116B9-FA4D-4441-93FA-D80D7B108B72}" dt="2020-11-11T12:05:04.592" v="459" actId="680"/>
        <pc:sldMkLst>
          <pc:docMk/>
          <pc:sldMk cId="2886784466" sldId="302"/>
        </pc:sldMkLst>
      </pc:sldChg>
    </pc:docChg>
  </pc:docChgLst>
  <pc:docChgLst>
    <pc:chgData name="Tervahauta Sisko-Liisa" userId="S::sisko-liisa.tervahauta@edu.hyvinkaa.fi::a3a7073a-edd5-4437-a2a8-14856e5d5f6b" providerId="AD" clId="Web-{5EA86137-50D4-8810-3184-2695DBDCF562}"/>
    <pc:docChg chg="addSld delSld modSld sldOrd">
      <pc:chgData name="Tervahauta Sisko-Liisa" userId="S::sisko-liisa.tervahauta@edu.hyvinkaa.fi::a3a7073a-edd5-4437-a2a8-14856e5d5f6b" providerId="AD" clId="Web-{5EA86137-50D4-8810-3184-2695DBDCF562}" dt="2021-11-17T08:30:46.092" v="194"/>
      <pc:docMkLst>
        <pc:docMk/>
      </pc:docMkLst>
      <pc:sldChg chg="ord">
        <pc:chgData name="Tervahauta Sisko-Liisa" userId="S::sisko-liisa.tervahauta@edu.hyvinkaa.fi::a3a7073a-edd5-4437-a2a8-14856e5d5f6b" providerId="AD" clId="Web-{5EA86137-50D4-8810-3184-2695DBDCF562}" dt="2021-11-17T08:29:34.447" v="193"/>
        <pc:sldMkLst>
          <pc:docMk/>
          <pc:sldMk cId="1230580247" sldId="266"/>
        </pc:sldMkLst>
      </pc:sldChg>
      <pc:sldChg chg="modSp">
        <pc:chgData name="Tervahauta Sisko-Liisa" userId="S::sisko-liisa.tervahauta@edu.hyvinkaa.fi::a3a7073a-edd5-4437-a2a8-14856e5d5f6b" providerId="AD" clId="Web-{5EA86137-50D4-8810-3184-2695DBDCF562}" dt="2021-11-17T07:53:39.782" v="167" actId="20577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5EA86137-50D4-8810-3184-2695DBDCF562}" dt="2021-11-17T07:53:39.782" v="167" actId="20577"/>
          <ac:spMkLst>
            <pc:docMk/>
            <pc:sldMk cId="3755405119" sldId="295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5EA86137-50D4-8810-3184-2695DBDCF562}" dt="2021-11-17T08:24:10.912" v="173" actId="20577"/>
        <pc:sldMkLst>
          <pc:docMk/>
          <pc:sldMk cId="1905464496" sldId="301"/>
        </pc:sldMkLst>
        <pc:spChg chg="mod">
          <ac:chgData name="Tervahauta Sisko-Liisa" userId="S::sisko-liisa.tervahauta@edu.hyvinkaa.fi::a3a7073a-edd5-4437-a2a8-14856e5d5f6b" providerId="AD" clId="Web-{5EA86137-50D4-8810-3184-2695DBDCF562}" dt="2021-11-17T08:24:10.912" v="173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modSp">
        <pc:chgData name="Tervahauta Sisko-Liisa" userId="S::sisko-liisa.tervahauta@edu.hyvinkaa.fi::a3a7073a-edd5-4437-a2a8-14856e5d5f6b" providerId="AD" clId="Web-{5EA86137-50D4-8810-3184-2695DBDCF562}" dt="2021-11-17T07:54:37.817" v="171" actId="20577"/>
        <pc:sldMkLst>
          <pc:docMk/>
          <pc:sldMk cId="3839121433" sldId="305"/>
        </pc:sldMkLst>
        <pc:spChg chg="mod">
          <ac:chgData name="Tervahauta Sisko-Liisa" userId="S::sisko-liisa.tervahauta@edu.hyvinkaa.fi::a3a7073a-edd5-4437-a2a8-14856e5d5f6b" providerId="AD" clId="Web-{5EA86137-50D4-8810-3184-2695DBDCF562}" dt="2021-11-17T07:54:37.817" v="171" actId="20577"/>
          <ac:spMkLst>
            <pc:docMk/>
            <pc:sldMk cId="3839121433" sldId="305"/>
            <ac:spMk id="3" creationId="{EA65EDED-00C9-424D-BC64-73AE906C1FB8}"/>
          </ac:spMkLst>
        </pc:spChg>
      </pc:sldChg>
      <pc:sldChg chg="mod ord modShow">
        <pc:chgData name="Tervahauta Sisko-Liisa" userId="S::sisko-liisa.tervahauta@edu.hyvinkaa.fi::a3a7073a-edd5-4437-a2a8-14856e5d5f6b" providerId="AD" clId="Web-{5EA86137-50D4-8810-3184-2695DBDCF562}" dt="2021-11-17T08:25:53.637" v="180"/>
        <pc:sldMkLst>
          <pc:docMk/>
          <pc:sldMk cId="2189860799" sldId="306"/>
        </pc:sldMkLst>
      </pc:sldChg>
      <pc:sldChg chg="mod ord modShow">
        <pc:chgData name="Tervahauta Sisko-Liisa" userId="S::sisko-liisa.tervahauta@edu.hyvinkaa.fi::a3a7073a-edd5-4437-a2a8-14856e5d5f6b" providerId="AD" clId="Web-{5EA86137-50D4-8810-3184-2695DBDCF562}" dt="2021-11-17T08:30:46.092" v="194"/>
        <pc:sldMkLst>
          <pc:docMk/>
          <pc:sldMk cId="2323317581" sldId="307"/>
        </pc:sldMkLst>
      </pc:sldChg>
      <pc:sldChg chg="del">
        <pc:chgData name="Tervahauta Sisko-Liisa" userId="S::sisko-liisa.tervahauta@edu.hyvinkaa.fi::a3a7073a-edd5-4437-a2a8-14856e5d5f6b" providerId="AD" clId="Web-{5EA86137-50D4-8810-3184-2695DBDCF562}" dt="2021-11-17T08:25:05.228" v="176"/>
        <pc:sldMkLst>
          <pc:docMk/>
          <pc:sldMk cId="3797743620" sldId="308"/>
        </pc:sldMkLst>
      </pc:sldChg>
      <pc:sldChg chg="mod ord modShow">
        <pc:chgData name="Tervahauta Sisko-Liisa" userId="S::sisko-liisa.tervahauta@edu.hyvinkaa.fi::a3a7073a-edd5-4437-a2a8-14856e5d5f6b" providerId="AD" clId="Web-{5EA86137-50D4-8810-3184-2695DBDCF562}" dt="2021-11-17T08:26:12.669" v="181"/>
        <pc:sldMkLst>
          <pc:docMk/>
          <pc:sldMk cId="1651455232" sldId="309"/>
        </pc:sldMkLst>
      </pc:sldChg>
      <pc:sldChg chg="modSp">
        <pc:chgData name="Tervahauta Sisko-Liisa" userId="S::sisko-liisa.tervahauta@edu.hyvinkaa.fi::a3a7073a-edd5-4437-a2a8-14856e5d5f6b" providerId="AD" clId="Web-{5EA86137-50D4-8810-3184-2695DBDCF562}" dt="2021-11-17T08:27:37.190" v="186" actId="20577"/>
        <pc:sldMkLst>
          <pc:docMk/>
          <pc:sldMk cId="2154456030" sldId="310"/>
        </pc:sldMkLst>
        <pc:spChg chg="mod">
          <ac:chgData name="Tervahauta Sisko-Liisa" userId="S::sisko-liisa.tervahauta@edu.hyvinkaa.fi::a3a7073a-edd5-4437-a2a8-14856e5d5f6b" providerId="AD" clId="Web-{5EA86137-50D4-8810-3184-2695DBDCF562}" dt="2021-11-17T08:27:37.190" v="186" actId="20577"/>
          <ac:spMkLst>
            <pc:docMk/>
            <pc:sldMk cId="2154456030" sldId="310"/>
            <ac:spMk id="3" creationId="{0963CB10-6613-40C5-9A0E-FDD6796B75B9}"/>
          </ac:spMkLst>
        </pc:spChg>
      </pc:sldChg>
      <pc:sldChg chg="modSp">
        <pc:chgData name="Tervahauta Sisko-Liisa" userId="S::sisko-liisa.tervahauta@edu.hyvinkaa.fi::a3a7073a-edd5-4437-a2a8-14856e5d5f6b" providerId="AD" clId="Web-{5EA86137-50D4-8810-3184-2695DBDCF562}" dt="2021-11-17T08:29:27.087" v="192" actId="20577"/>
        <pc:sldMkLst>
          <pc:docMk/>
          <pc:sldMk cId="1185363988" sldId="311"/>
        </pc:sldMkLst>
        <pc:spChg chg="mod">
          <ac:chgData name="Tervahauta Sisko-Liisa" userId="S::sisko-liisa.tervahauta@edu.hyvinkaa.fi::a3a7073a-edd5-4437-a2a8-14856e5d5f6b" providerId="AD" clId="Web-{5EA86137-50D4-8810-3184-2695DBDCF562}" dt="2021-11-17T08:29:27.087" v="192" actId="20577"/>
          <ac:spMkLst>
            <pc:docMk/>
            <pc:sldMk cId="1185363988" sldId="311"/>
            <ac:spMk id="3" creationId="{D3F3EA46-6612-44A5-819A-5BCC2E207318}"/>
          </ac:spMkLst>
        </pc:spChg>
      </pc:sldChg>
      <pc:sldChg chg="new">
        <pc:chgData name="Tervahauta Sisko-Liisa" userId="S::sisko-liisa.tervahauta@edu.hyvinkaa.fi::a3a7073a-edd5-4437-a2a8-14856e5d5f6b" providerId="AD" clId="Web-{5EA86137-50D4-8810-3184-2695DBDCF562}" dt="2021-11-17T08:24:11.412" v="174"/>
        <pc:sldMkLst>
          <pc:docMk/>
          <pc:sldMk cId="1351053233" sldId="317"/>
        </pc:sldMkLst>
      </pc:sldChg>
    </pc:docChg>
  </pc:docChgLst>
  <pc:docChgLst>
    <pc:chgData name="Tervahauta Sisko-Liisa" userId="S::sisko-liisa.tervahauta@edu.hyvinkaa.fi::a3a7073a-edd5-4437-a2a8-14856e5d5f6b" providerId="AD" clId="Web-{08B3C4B2-778D-112C-57EC-24CD05A42763}"/>
    <pc:docChg chg="modSld">
      <pc:chgData name="Tervahauta Sisko-Liisa" userId="S::sisko-liisa.tervahauta@edu.hyvinkaa.fi::a3a7073a-edd5-4437-a2a8-14856e5d5f6b" providerId="AD" clId="Web-{08B3C4B2-778D-112C-57EC-24CD05A42763}" dt="2022-11-03T07:45:16.701" v="0" actId="20577"/>
      <pc:docMkLst>
        <pc:docMk/>
      </pc:docMkLst>
      <pc:sldChg chg="modSp">
        <pc:chgData name="Tervahauta Sisko-Liisa" userId="S::sisko-liisa.tervahauta@edu.hyvinkaa.fi::a3a7073a-edd5-4437-a2a8-14856e5d5f6b" providerId="AD" clId="Web-{08B3C4B2-778D-112C-57EC-24CD05A42763}" dt="2022-11-03T07:45:16.701" v="0" actId="20577"/>
        <pc:sldMkLst>
          <pc:docMk/>
          <pc:sldMk cId="3697958400" sldId="256"/>
        </pc:sldMkLst>
        <pc:spChg chg="mod">
          <ac:chgData name="Tervahauta Sisko-Liisa" userId="S::sisko-liisa.tervahauta@edu.hyvinkaa.fi::a3a7073a-edd5-4437-a2a8-14856e5d5f6b" providerId="AD" clId="Web-{08B3C4B2-778D-112C-57EC-24CD05A42763}" dt="2022-11-03T07:45:16.701" v="0" actId="20577"/>
          <ac:spMkLst>
            <pc:docMk/>
            <pc:sldMk cId="3697958400" sldId="256"/>
            <ac:spMk id="2" creationId="{FBE286D1-7A27-3E43-AC49-F02F07AA23FB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EFEB8CA8-D29B-660E-7ECB-9FFB0DE74841}"/>
    <pc:docChg chg="addSld delSld modSld">
      <pc:chgData name="Tervahauta Sisko-Liisa" userId="S::sisko-liisa.tervahauta@edu.hyvinkaa.fi::a3a7073a-edd5-4437-a2a8-14856e5d5f6b" providerId="AD" clId="Web-{EFEB8CA8-D29B-660E-7ECB-9FFB0DE74841}" dt="2020-11-13T10:45:43.619" v="383" actId="20577"/>
      <pc:docMkLst>
        <pc:docMk/>
      </pc:docMkLst>
      <pc:sldChg chg="modSp">
        <pc:chgData name="Tervahauta Sisko-Liisa" userId="S::sisko-liisa.tervahauta@edu.hyvinkaa.fi::a3a7073a-edd5-4437-a2a8-14856e5d5f6b" providerId="AD" clId="Web-{EFEB8CA8-D29B-660E-7ECB-9FFB0DE74841}" dt="2020-11-13T10:10:03.184" v="2" actId="20577"/>
        <pc:sldMkLst>
          <pc:docMk/>
          <pc:sldMk cId="3697958400" sldId="256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10:03.184" v="2" actId="20577"/>
          <ac:spMkLst>
            <pc:docMk/>
            <pc:sldMk cId="3697958400" sldId="256"/>
            <ac:spMk id="2" creationId="{FBE286D1-7A27-3E43-AC49-F02F07AA23FB}"/>
          </ac:spMkLst>
        </pc:spChg>
      </pc:sldChg>
      <pc:sldChg chg="modSp">
        <pc:chgData name="Tervahauta Sisko-Liisa" userId="S::sisko-liisa.tervahauta@edu.hyvinkaa.fi::a3a7073a-edd5-4437-a2a8-14856e5d5f6b" providerId="AD" clId="Web-{EFEB8CA8-D29B-660E-7ECB-9FFB0DE74841}" dt="2020-11-13T10:11:58.436" v="27" actId="20577"/>
        <pc:sldMkLst>
          <pc:docMk/>
          <pc:sldMk cId="765013071" sldId="290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11:58.436" v="27" actId="20577"/>
          <ac:spMkLst>
            <pc:docMk/>
            <pc:sldMk cId="765013071" sldId="290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EFEB8CA8-D29B-660E-7ECB-9FFB0DE74841}" dt="2020-11-13T10:13:07.047" v="37" actId="14100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13:07.047" v="37" actId="14100"/>
          <ac:spMkLst>
            <pc:docMk/>
            <pc:sldMk cId="3755405119" sldId="295"/>
            <ac:spMk id="3" creationId="{54EC19AE-16C2-914D-B104-5BC6865270A3}"/>
          </ac:spMkLst>
        </pc:spChg>
      </pc:sldChg>
      <pc:sldChg chg="del">
        <pc:chgData name="Tervahauta Sisko-Liisa" userId="S::sisko-liisa.tervahauta@edu.hyvinkaa.fi::a3a7073a-edd5-4437-a2a8-14856e5d5f6b" providerId="AD" clId="Web-{EFEB8CA8-D29B-660E-7ECB-9FFB0DE74841}" dt="2020-11-13T10:28:04.347" v="323"/>
        <pc:sldMkLst>
          <pc:docMk/>
          <pc:sldMk cId="1739233028" sldId="300"/>
        </pc:sldMkLst>
      </pc:sldChg>
      <pc:sldChg chg="modSp">
        <pc:chgData name="Tervahauta Sisko-Liisa" userId="S::sisko-liisa.tervahauta@edu.hyvinkaa.fi::a3a7073a-edd5-4437-a2a8-14856e5d5f6b" providerId="AD" clId="Web-{EFEB8CA8-D29B-660E-7ECB-9FFB0DE74841}" dt="2020-11-13T10:45:43.619" v="383" actId="20577"/>
        <pc:sldMkLst>
          <pc:docMk/>
          <pc:sldMk cId="1905464496" sldId="301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45:43.619" v="383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modSp">
        <pc:chgData name="Tervahauta Sisko-Liisa" userId="S::sisko-liisa.tervahauta@edu.hyvinkaa.fi::a3a7073a-edd5-4437-a2a8-14856e5d5f6b" providerId="AD" clId="Web-{EFEB8CA8-D29B-660E-7ECB-9FFB0DE74841}" dt="2020-11-13T10:28:49.957" v="330" actId="1076"/>
        <pc:sldMkLst>
          <pc:docMk/>
          <pc:sldMk cId="2886784466" sldId="302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28:49.957" v="330" actId="1076"/>
          <ac:spMkLst>
            <pc:docMk/>
            <pc:sldMk cId="2886784466" sldId="302"/>
            <ac:spMk id="3" creationId="{CADA99D7-C67B-492A-ACA0-29CFB63FA113}"/>
          </ac:spMkLst>
        </pc:spChg>
      </pc:sldChg>
      <pc:sldChg chg="modSp">
        <pc:chgData name="Tervahauta Sisko-Liisa" userId="S::sisko-liisa.tervahauta@edu.hyvinkaa.fi::a3a7073a-edd5-4437-a2a8-14856e5d5f6b" providerId="AD" clId="Web-{EFEB8CA8-D29B-660E-7ECB-9FFB0DE74841}" dt="2020-11-13T10:30:44.350" v="333" actId="20577"/>
        <pc:sldMkLst>
          <pc:docMk/>
          <pc:sldMk cId="2068552541" sldId="303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30:44.350" v="333" actId="20577"/>
          <ac:spMkLst>
            <pc:docMk/>
            <pc:sldMk cId="2068552541" sldId="303"/>
            <ac:spMk id="3" creationId="{48F9B1F1-8473-4C41-87FF-86A401128C84}"/>
          </ac:spMkLst>
        </pc:spChg>
      </pc:sldChg>
      <pc:sldChg chg="addSp delSp modSp">
        <pc:chgData name="Tervahauta Sisko-Liisa" userId="S::sisko-liisa.tervahauta@edu.hyvinkaa.fi::a3a7073a-edd5-4437-a2a8-14856e5d5f6b" providerId="AD" clId="Web-{EFEB8CA8-D29B-660E-7ECB-9FFB0DE74841}" dt="2020-11-13T10:42:47.537" v="380" actId="1076"/>
        <pc:sldMkLst>
          <pc:docMk/>
          <pc:sldMk cId="3839121433" sldId="305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42:27.177" v="375" actId="20577"/>
          <ac:spMkLst>
            <pc:docMk/>
            <pc:sldMk cId="3839121433" sldId="305"/>
            <ac:spMk id="3" creationId="{EA65EDED-00C9-424D-BC64-73AE906C1FB8}"/>
          </ac:spMkLst>
        </pc:spChg>
        <pc:picChg chg="del">
          <ac:chgData name="Tervahauta Sisko-Liisa" userId="S::sisko-liisa.tervahauta@edu.hyvinkaa.fi::a3a7073a-edd5-4437-a2a8-14856e5d5f6b" providerId="AD" clId="Web-{EFEB8CA8-D29B-660E-7ECB-9FFB0DE74841}" dt="2020-11-13T10:42:38.474" v="377"/>
          <ac:picMkLst>
            <pc:docMk/>
            <pc:sldMk cId="3839121433" sldId="305"/>
            <ac:picMk id="4" creationId="{E2114FB3-709A-40B3-832C-971CF4598128}"/>
          </ac:picMkLst>
        </pc:picChg>
        <pc:picChg chg="add mod">
          <ac:chgData name="Tervahauta Sisko-Liisa" userId="S::sisko-liisa.tervahauta@edu.hyvinkaa.fi::a3a7073a-edd5-4437-a2a8-14856e5d5f6b" providerId="AD" clId="Web-{EFEB8CA8-D29B-660E-7ECB-9FFB0DE74841}" dt="2020-11-13T10:42:47.537" v="380" actId="1076"/>
          <ac:picMkLst>
            <pc:docMk/>
            <pc:sldMk cId="3839121433" sldId="305"/>
            <ac:picMk id="5" creationId="{F838F4FD-F326-4CAF-BA25-A211F7B25F29}"/>
          </ac:picMkLst>
        </pc:picChg>
      </pc:sldChg>
      <pc:sldChg chg="modSp">
        <pc:chgData name="Tervahauta Sisko-Liisa" userId="S::sisko-liisa.tervahauta@edu.hyvinkaa.fi::a3a7073a-edd5-4437-a2a8-14856e5d5f6b" providerId="AD" clId="Web-{EFEB8CA8-D29B-660E-7ECB-9FFB0DE74841}" dt="2020-11-13T10:32:37.196" v="338" actId="20577"/>
        <pc:sldMkLst>
          <pc:docMk/>
          <pc:sldMk cId="2189860799" sldId="306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32:37.196" v="338" actId="20577"/>
          <ac:spMkLst>
            <pc:docMk/>
            <pc:sldMk cId="2189860799" sldId="306"/>
            <ac:spMk id="3" creationId="{1D5B034D-4269-463D-B8C9-E79144D244CB}"/>
          </ac:spMkLst>
        </pc:spChg>
      </pc:sldChg>
      <pc:sldChg chg="modSp">
        <pc:chgData name="Tervahauta Sisko-Liisa" userId="S::sisko-liisa.tervahauta@edu.hyvinkaa.fi::a3a7073a-edd5-4437-a2a8-14856e5d5f6b" providerId="AD" clId="Web-{EFEB8CA8-D29B-660E-7ECB-9FFB0DE74841}" dt="2020-11-13T10:34:19.948" v="343" actId="20577"/>
        <pc:sldMkLst>
          <pc:docMk/>
          <pc:sldMk cId="1651455232" sldId="309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34:19.948" v="343" actId="20577"/>
          <ac:spMkLst>
            <pc:docMk/>
            <pc:sldMk cId="1651455232" sldId="309"/>
            <ac:spMk id="3" creationId="{F4B31EB3-F835-49EC-BA37-B0F32124A6D7}"/>
          </ac:spMkLst>
        </pc:spChg>
      </pc:sldChg>
      <pc:sldChg chg="modSp new">
        <pc:chgData name="Tervahauta Sisko-Liisa" userId="S::sisko-liisa.tervahauta@edu.hyvinkaa.fi::a3a7073a-edd5-4437-a2a8-14856e5d5f6b" providerId="AD" clId="Web-{EFEB8CA8-D29B-660E-7ECB-9FFB0DE74841}" dt="2020-11-13T10:28:30.941" v="329" actId="20577"/>
        <pc:sldMkLst>
          <pc:docMk/>
          <pc:sldMk cId="370769906" sldId="313"/>
        </pc:sldMkLst>
        <pc:spChg chg="mod">
          <ac:chgData name="Tervahauta Sisko-Liisa" userId="S::sisko-liisa.tervahauta@edu.hyvinkaa.fi::a3a7073a-edd5-4437-a2a8-14856e5d5f6b" providerId="AD" clId="Web-{EFEB8CA8-D29B-660E-7ECB-9FFB0DE74841}" dt="2020-11-13T10:25:36.469" v="297" actId="1076"/>
          <ac:spMkLst>
            <pc:docMk/>
            <pc:sldMk cId="370769906" sldId="313"/>
            <ac:spMk id="2" creationId="{22FABD54-0E56-4F44-B8A2-EC2261C2E2E3}"/>
          </ac:spMkLst>
        </pc:spChg>
        <pc:spChg chg="mod">
          <ac:chgData name="Tervahauta Sisko-Liisa" userId="S::sisko-liisa.tervahauta@edu.hyvinkaa.fi::a3a7073a-edd5-4437-a2a8-14856e5d5f6b" providerId="AD" clId="Web-{EFEB8CA8-D29B-660E-7ECB-9FFB0DE74841}" dt="2020-11-13T10:28:30.941" v="329" actId="20577"/>
          <ac:spMkLst>
            <pc:docMk/>
            <pc:sldMk cId="370769906" sldId="313"/>
            <ac:spMk id="3" creationId="{65576F2B-5AE9-4131-A975-31E92B59B8C5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4ED7892A-E300-28EA-E455-0DC40E79DC1D}"/>
    <pc:docChg chg="modSld">
      <pc:chgData name="Tervahauta Sisko-Liisa" userId="S::sisko-liisa.tervahauta@edu.hyvinkaa.fi::a3a7073a-edd5-4437-a2a8-14856e5d5f6b" providerId="AD" clId="Web-{4ED7892A-E300-28EA-E455-0DC40E79DC1D}" dt="2021-11-25T12:43:29.663" v="141" actId="20577"/>
      <pc:docMkLst>
        <pc:docMk/>
      </pc:docMkLst>
      <pc:sldChg chg="modSp">
        <pc:chgData name="Tervahauta Sisko-Liisa" userId="S::sisko-liisa.tervahauta@edu.hyvinkaa.fi::a3a7073a-edd5-4437-a2a8-14856e5d5f6b" providerId="AD" clId="Web-{4ED7892A-E300-28EA-E455-0DC40E79DC1D}" dt="2021-11-25T12:26:25.018" v="43" actId="20577"/>
        <pc:sldMkLst>
          <pc:docMk/>
          <pc:sldMk cId="3697958400" sldId="256"/>
        </pc:sldMkLst>
        <pc:spChg chg="mod">
          <ac:chgData name="Tervahauta Sisko-Liisa" userId="S::sisko-liisa.tervahauta@edu.hyvinkaa.fi::a3a7073a-edd5-4437-a2a8-14856e5d5f6b" providerId="AD" clId="Web-{4ED7892A-E300-28EA-E455-0DC40E79DC1D}" dt="2021-11-25T12:26:25.018" v="43" actId="20577"/>
          <ac:spMkLst>
            <pc:docMk/>
            <pc:sldMk cId="3697958400" sldId="256"/>
            <ac:spMk id="2" creationId="{FBE286D1-7A27-3E43-AC49-F02F07AA23FB}"/>
          </ac:spMkLst>
        </pc:spChg>
        <pc:spChg chg="mod">
          <ac:chgData name="Tervahauta Sisko-Liisa" userId="S::sisko-liisa.tervahauta@edu.hyvinkaa.fi::a3a7073a-edd5-4437-a2a8-14856e5d5f6b" providerId="AD" clId="Web-{4ED7892A-E300-28EA-E455-0DC40E79DC1D}" dt="2021-11-25T12:26:20.440" v="42" actId="20577"/>
          <ac:spMkLst>
            <pc:docMk/>
            <pc:sldMk cId="3697958400" sldId="256"/>
            <ac:spMk id="3" creationId="{BCE3EA90-DE77-0149-8D69-1A20183D227F}"/>
          </ac:spMkLst>
        </pc:spChg>
      </pc:sldChg>
      <pc:sldChg chg="modSp">
        <pc:chgData name="Tervahauta Sisko-Liisa" userId="S::sisko-liisa.tervahauta@edu.hyvinkaa.fi::a3a7073a-edd5-4437-a2a8-14856e5d5f6b" providerId="AD" clId="Web-{4ED7892A-E300-28EA-E455-0DC40E79DC1D}" dt="2021-11-25T12:43:29.663" v="141" actId="20577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4ED7892A-E300-28EA-E455-0DC40E79DC1D}" dt="2021-11-25T12:43:29.663" v="141" actId="20577"/>
          <ac:spMkLst>
            <pc:docMk/>
            <pc:sldMk cId="3755405119" sldId="295"/>
            <ac:spMk id="3" creationId="{54EC19AE-16C2-914D-B104-5BC6865270A3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3D375E78-D087-22D3-B27C-FA54656FE93D}"/>
    <pc:docChg chg="modSld">
      <pc:chgData name="Tervahauta Sisko-Liisa" userId="S::sisko-liisa.tervahauta@edu.hyvinkaa.fi::a3a7073a-edd5-4437-a2a8-14856e5d5f6b" providerId="AD" clId="Web-{3D375E78-D087-22D3-B27C-FA54656FE93D}" dt="2022-11-14T10:12:14.514" v="10" actId="20577"/>
      <pc:docMkLst>
        <pc:docMk/>
      </pc:docMkLst>
      <pc:sldChg chg="modSp">
        <pc:chgData name="Tervahauta Sisko-Liisa" userId="S::sisko-liisa.tervahauta@edu.hyvinkaa.fi::a3a7073a-edd5-4437-a2a8-14856e5d5f6b" providerId="AD" clId="Web-{3D375E78-D087-22D3-B27C-FA54656FE93D}" dt="2022-11-14T10:12:14.514" v="10" actId="20577"/>
        <pc:sldMkLst>
          <pc:docMk/>
          <pc:sldMk cId="100730439" sldId="320"/>
        </pc:sldMkLst>
        <pc:spChg chg="mod">
          <ac:chgData name="Tervahauta Sisko-Liisa" userId="S::sisko-liisa.tervahauta@edu.hyvinkaa.fi::a3a7073a-edd5-4437-a2a8-14856e5d5f6b" providerId="AD" clId="Web-{3D375E78-D087-22D3-B27C-FA54656FE93D}" dt="2022-11-14T10:12:14.514" v="10" actId="20577"/>
          <ac:spMkLst>
            <pc:docMk/>
            <pc:sldMk cId="100730439" sldId="320"/>
            <ac:spMk id="3" creationId="{AB54E5B3-3734-4680-8145-CC550E67E580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19D4983F-70EC-C574-30C9-2CBB628D52A8}"/>
    <pc:docChg chg="addSld delSld modSld sldOrd">
      <pc:chgData name="Tervahauta Sisko-Liisa" userId="S::sisko-liisa.tervahauta@edu.hyvinkaa.fi::a3a7073a-edd5-4437-a2a8-14856e5d5f6b" providerId="AD" clId="Web-{19D4983F-70EC-C574-30C9-2CBB628D52A8}" dt="2021-11-24T13:30:59.163" v="228"/>
      <pc:docMkLst>
        <pc:docMk/>
      </pc:docMkLst>
      <pc:sldChg chg="modSp">
        <pc:chgData name="Tervahauta Sisko-Liisa" userId="S::sisko-liisa.tervahauta@edu.hyvinkaa.fi::a3a7073a-edd5-4437-a2a8-14856e5d5f6b" providerId="AD" clId="Web-{19D4983F-70EC-C574-30C9-2CBB628D52A8}" dt="2021-11-24T12:44:58.099" v="9" actId="20577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19D4983F-70EC-C574-30C9-2CBB628D52A8}" dt="2021-11-24T12:44:58.099" v="9" actId="20577"/>
          <ac:spMkLst>
            <pc:docMk/>
            <pc:sldMk cId="3755405119" sldId="295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19D4983F-70EC-C574-30C9-2CBB628D52A8}" dt="2021-11-24T13:17:51.687" v="94" actId="20577"/>
        <pc:sldMkLst>
          <pc:docMk/>
          <pc:sldMk cId="754793719" sldId="298"/>
        </pc:sldMkLst>
        <pc:spChg chg="mod">
          <ac:chgData name="Tervahauta Sisko-Liisa" userId="S::sisko-liisa.tervahauta@edu.hyvinkaa.fi::a3a7073a-edd5-4437-a2a8-14856e5d5f6b" providerId="AD" clId="Web-{19D4983F-70EC-C574-30C9-2CBB628D52A8}" dt="2021-11-24T13:17:51.687" v="94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modSp">
        <pc:chgData name="Tervahauta Sisko-Liisa" userId="S::sisko-liisa.tervahauta@edu.hyvinkaa.fi::a3a7073a-edd5-4437-a2a8-14856e5d5f6b" providerId="AD" clId="Web-{19D4983F-70EC-C574-30C9-2CBB628D52A8}" dt="2021-11-24T13:26:00.998" v="197" actId="20577"/>
        <pc:sldMkLst>
          <pc:docMk/>
          <pc:sldMk cId="1905464496" sldId="301"/>
        </pc:sldMkLst>
        <pc:spChg chg="mod">
          <ac:chgData name="Tervahauta Sisko-Liisa" userId="S::sisko-liisa.tervahauta@edu.hyvinkaa.fi::a3a7073a-edd5-4437-a2a8-14856e5d5f6b" providerId="AD" clId="Web-{19D4983F-70EC-C574-30C9-2CBB628D52A8}" dt="2021-11-24T13:26:00.998" v="197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delSp modSp">
        <pc:chgData name="Tervahauta Sisko-Liisa" userId="S::sisko-liisa.tervahauta@edu.hyvinkaa.fi::a3a7073a-edd5-4437-a2a8-14856e5d5f6b" providerId="AD" clId="Web-{19D4983F-70EC-C574-30C9-2CBB628D52A8}" dt="2021-11-24T13:20:24.504" v="155"/>
        <pc:sldMkLst>
          <pc:docMk/>
          <pc:sldMk cId="3839121433" sldId="305"/>
        </pc:sldMkLst>
        <pc:spChg chg="mod">
          <ac:chgData name="Tervahauta Sisko-Liisa" userId="S::sisko-liisa.tervahauta@edu.hyvinkaa.fi::a3a7073a-edd5-4437-a2a8-14856e5d5f6b" providerId="AD" clId="Web-{19D4983F-70EC-C574-30C9-2CBB628D52A8}" dt="2021-11-24T13:20:16.801" v="153" actId="20577"/>
          <ac:spMkLst>
            <pc:docMk/>
            <pc:sldMk cId="3839121433" sldId="305"/>
            <ac:spMk id="3" creationId="{EA65EDED-00C9-424D-BC64-73AE906C1FB8}"/>
          </ac:spMkLst>
        </pc:spChg>
        <pc:picChg chg="del mod">
          <ac:chgData name="Tervahauta Sisko-Liisa" userId="S::sisko-liisa.tervahauta@edu.hyvinkaa.fi::a3a7073a-edd5-4437-a2a8-14856e5d5f6b" providerId="AD" clId="Web-{19D4983F-70EC-C574-30C9-2CBB628D52A8}" dt="2021-11-24T13:20:24.504" v="155"/>
          <ac:picMkLst>
            <pc:docMk/>
            <pc:sldMk cId="3839121433" sldId="305"/>
            <ac:picMk id="5" creationId="{F838F4FD-F326-4CAF-BA25-A211F7B25F29}"/>
          </ac:picMkLst>
        </pc:picChg>
      </pc:sldChg>
      <pc:sldChg chg="delSp modSp">
        <pc:chgData name="Tervahauta Sisko-Liisa" userId="S::sisko-liisa.tervahauta@edu.hyvinkaa.fi::a3a7073a-edd5-4437-a2a8-14856e5d5f6b" providerId="AD" clId="Web-{19D4983F-70EC-C574-30C9-2CBB628D52A8}" dt="2021-11-24T13:27:00.375" v="222"/>
        <pc:sldMkLst>
          <pc:docMk/>
          <pc:sldMk cId="2154456030" sldId="310"/>
        </pc:sldMkLst>
        <pc:spChg chg="mod">
          <ac:chgData name="Tervahauta Sisko-Liisa" userId="S::sisko-liisa.tervahauta@edu.hyvinkaa.fi::a3a7073a-edd5-4437-a2a8-14856e5d5f6b" providerId="AD" clId="Web-{19D4983F-70EC-C574-30C9-2CBB628D52A8}" dt="2021-11-24T13:26:57.828" v="221" actId="20577"/>
          <ac:spMkLst>
            <pc:docMk/>
            <pc:sldMk cId="2154456030" sldId="310"/>
            <ac:spMk id="3" creationId="{0963CB10-6613-40C5-9A0E-FDD6796B75B9}"/>
          </ac:spMkLst>
        </pc:spChg>
        <pc:picChg chg="del">
          <ac:chgData name="Tervahauta Sisko-Liisa" userId="S::sisko-liisa.tervahauta@edu.hyvinkaa.fi::a3a7073a-edd5-4437-a2a8-14856e5d5f6b" providerId="AD" clId="Web-{19D4983F-70EC-C574-30C9-2CBB628D52A8}" dt="2021-11-24T13:27:00.375" v="222"/>
          <ac:picMkLst>
            <pc:docMk/>
            <pc:sldMk cId="2154456030" sldId="310"/>
            <ac:picMk id="4" creationId="{1322F5F9-5E77-430E-8E67-C03C53910486}"/>
          </ac:picMkLst>
        </pc:picChg>
      </pc:sldChg>
      <pc:sldChg chg="delSp modSp ord">
        <pc:chgData name="Tervahauta Sisko-Liisa" userId="S::sisko-liisa.tervahauta@edu.hyvinkaa.fi::a3a7073a-edd5-4437-a2a8-14856e5d5f6b" providerId="AD" clId="Web-{19D4983F-70EC-C574-30C9-2CBB628D52A8}" dt="2021-11-24T13:21:30.600" v="159"/>
        <pc:sldMkLst>
          <pc:docMk/>
          <pc:sldMk cId="1185363988" sldId="311"/>
        </pc:sldMkLst>
        <pc:spChg chg="mod">
          <ac:chgData name="Tervahauta Sisko-Liisa" userId="S::sisko-liisa.tervahauta@edu.hyvinkaa.fi::a3a7073a-edd5-4437-a2a8-14856e5d5f6b" providerId="AD" clId="Web-{19D4983F-70EC-C574-30C9-2CBB628D52A8}" dt="2021-11-24T13:13:26.617" v="92" actId="20577"/>
          <ac:spMkLst>
            <pc:docMk/>
            <pc:sldMk cId="1185363988" sldId="311"/>
            <ac:spMk id="3" creationId="{D3F3EA46-6612-44A5-819A-5BCC2E207318}"/>
          </ac:spMkLst>
        </pc:spChg>
        <pc:picChg chg="del">
          <ac:chgData name="Tervahauta Sisko-Liisa" userId="S::sisko-liisa.tervahauta@edu.hyvinkaa.fi::a3a7073a-edd5-4437-a2a8-14856e5d5f6b" providerId="AD" clId="Web-{19D4983F-70EC-C574-30C9-2CBB628D52A8}" dt="2021-11-24T13:21:30.600" v="159"/>
          <ac:picMkLst>
            <pc:docMk/>
            <pc:sldMk cId="1185363988" sldId="311"/>
            <ac:picMk id="4" creationId="{1A2B3CCF-7D1A-4346-9E54-E09B42D04874}"/>
          </ac:picMkLst>
        </pc:picChg>
      </pc:sldChg>
      <pc:sldChg chg="modSp">
        <pc:chgData name="Tervahauta Sisko-Liisa" userId="S::sisko-liisa.tervahauta@edu.hyvinkaa.fi::a3a7073a-edd5-4437-a2a8-14856e5d5f6b" providerId="AD" clId="Web-{19D4983F-70EC-C574-30C9-2CBB628D52A8}" dt="2021-11-24T12:48:36.918" v="17" actId="20577"/>
        <pc:sldMkLst>
          <pc:docMk/>
          <pc:sldMk cId="3715435655" sldId="315"/>
        </pc:sldMkLst>
        <pc:spChg chg="mod">
          <ac:chgData name="Tervahauta Sisko-Liisa" userId="S::sisko-liisa.tervahauta@edu.hyvinkaa.fi::a3a7073a-edd5-4437-a2a8-14856e5d5f6b" providerId="AD" clId="Web-{19D4983F-70EC-C574-30C9-2CBB628D52A8}" dt="2021-11-24T12:48:36.918" v="17" actId="20577"/>
          <ac:spMkLst>
            <pc:docMk/>
            <pc:sldMk cId="3715435655" sldId="315"/>
            <ac:spMk id="3" creationId="{54EC19AE-16C2-914D-B104-5BC6865270A3}"/>
          </ac:spMkLst>
        </pc:spChg>
      </pc:sldChg>
      <pc:sldChg chg="delSp modSp">
        <pc:chgData name="Tervahauta Sisko-Liisa" userId="S::sisko-liisa.tervahauta@edu.hyvinkaa.fi::a3a7073a-edd5-4437-a2a8-14856e5d5f6b" providerId="AD" clId="Web-{19D4983F-70EC-C574-30C9-2CBB628D52A8}" dt="2021-11-24T13:23:08.681" v="175" actId="20577"/>
        <pc:sldMkLst>
          <pc:docMk/>
          <pc:sldMk cId="1963435443" sldId="316"/>
        </pc:sldMkLst>
        <pc:spChg chg="mod">
          <ac:chgData name="Tervahauta Sisko-Liisa" userId="S::sisko-liisa.tervahauta@edu.hyvinkaa.fi::a3a7073a-edd5-4437-a2a8-14856e5d5f6b" providerId="AD" clId="Web-{19D4983F-70EC-C574-30C9-2CBB628D52A8}" dt="2021-11-24T13:23:08.681" v="175" actId="20577"/>
          <ac:spMkLst>
            <pc:docMk/>
            <pc:sldMk cId="1963435443" sldId="316"/>
            <ac:spMk id="3" creationId="{EA65EDED-00C9-424D-BC64-73AE906C1FB8}"/>
          </ac:spMkLst>
        </pc:spChg>
        <pc:picChg chg="del">
          <ac:chgData name="Tervahauta Sisko-Liisa" userId="S::sisko-liisa.tervahauta@edu.hyvinkaa.fi::a3a7073a-edd5-4437-a2a8-14856e5d5f6b" providerId="AD" clId="Web-{19D4983F-70EC-C574-30C9-2CBB628D52A8}" dt="2021-11-24T13:20:55.630" v="157"/>
          <ac:picMkLst>
            <pc:docMk/>
            <pc:sldMk cId="1963435443" sldId="316"/>
            <ac:picMk id="4" creationId="{089C8CF9-ACCD-428D-A23D-4645BF51CB40}"/>
          </ac:picMkLst>
        </pc:picChg>
        <pc:picChg chg="del">
          <ac:chgData name="Tervahauta Sisko-Liisa" userId="S::sisko-liisa.tervahauta@edu.hyvinkaa.fi::a3a7073a-edd5-4437-a2a8-14856e5d5f6b" providerId="AD" clId="Web-{19D4983F-70EC-C574-30C9-2CBB628D52A8}" dt="2021-11-24T13:20:53.099" v="156"/>
          <ac:picMkLst>
            <pc:docMk/>
            <pc:sldMk cId="1963435443" sldId="316"/>
            <ac:picMk id="7" creationId="{01DD7F66-1A53-46C3-B508-076C474C998D}"/>
          </ac:picMkLst>
        </pc:picChg>
      </pc:sldChg>
      <pc:sldChg chg="modSp">
        <pc:chgData name="Tervahauta Sisko-Liisa" userId="S::sisko-liisa.tervahauta@edu.hyvinkaa.fi::a3a7073a-edd5-4437-a2a8-14856e5d5f6b" providerId="AD" clId="Web-{19D4983F-70EC-C574-30C9-2CBB628D52A8}" dt="2021-11-24T12:55:55.509" v="27" actId="20577"/>
        <pc:sldMkLst>
          <pc:docMk/>
          <pc:sldMk cId="2043356973" sldId="318"/>
        </pc:sldMkLst>
        <pc:spChg chg="mod">
          <ac:chgData name="Tervahauta Sisko-Liisa" userId="S::sisko-liisa.tervahauta@edu.hyvinkaa.fi::a3a7073a-edd5-4437-a2a8-14856e5d5f6b" providerId="AD" clId="Web-{19D4983F-70EC-C574-30C9-2CBB628D52A8}" dt="2021-11-24T12:55:55.509" v="27" actId="20577"/>
          <ac:spMkLst>
            <pc:docMk/>
            <pc:sldMk cId="2043356973" sldId="318"/>
            <ac:spMk id="3" creationId="{AC2A0806-6747-468E-AA95-F5D1258D433A}"/>
          </ac:spMkLst>
        </pc:spChg>
      </pc:sldChg>
      <pc:sldChg chg="new">
        <pc:chgData name="Tervahauta Sisko-Liisa" userId="S::sisko-liisa.tervahauta@edu.hyvinkaa.fi::a3a7073a-edd5-4437-a2a8-14856e5d5f6b" providerId="AD" clId="Web-{19D4983F-70EC-C574-30C9-2CBB628D52A8}" dt="2021-11-24T13:21:06.740" v="158"/>
        <pc:sldMkLst>
          <pc:docMk/>
          <pc:sldMk cId="3725301198" sldId="319"/>
        </pc:sldMkLst>
      </pc:sldChg>
      <pc:sldChg chg="new ord">
        <pc:chgData name="Tervahauta Sisko-Liisa" userId="S::sisko-liisa.tervahauta@edu.hyvinkaa.fi::a3a7073a-edd5-4437-a2a8-14856e5d5f6b" providerId="AD" clId="Web-{19D4983F-70EC-C574-30C9-2CBB628D52A8}" dt="2021-11-24T13:30:59.163" v="228"/>
        <pc:sldMkLst>
          <pc:docMk/>
          <pc:sldMk cId="100730439" sldId="320"/>
        </pc:sldMkLst>
      </pc:sldChg>
      <pc:sldChg chg="new del">
        <pc:chgData name="Tervahauta Sisko-Liisa" userId="S::sisko-liisa.tervahauta@edu.hyvinkaa.fi::a3a7073a-edd5-4437-a2a8-14856e5d5f6b" providerId="AD" clId="Web-{19D4983F-70EC-C574-30C9-2CBB628D52A8}" dt="2021-11-24T13:30:51.085" v="226"/>
        <pc:sldMkLst>
          <pc:docMk/>
          <pc:sldMk cId="3901044537" sldId="320"/>
        </pc:sldMkLst>
      </pc:sldChg>
      <pc:sldChg chg="new del">
        <pc:chgData name="Tervahauta Sisko-Liisa" userId="S::sisko-liisa.tervahauta@edu.hyvinkaa.fi::a3a7073a-edd5-4437-a2a8-14856e5d5f6b" providerId="AD" clId="Web-{19D4983F-70EC-C574-30C9-2CBB628D52A8}" dt="2021-11-24T13:30:47.600" v="225"/>
        <pc:sldMkLst>
          <pc:docMk/>
          <pc:sldMk cId="2458589352" sldId="321"/>
        </pc:sldMkLst>
      </pc:sldChg>
    </pc:docChg>
  </pc:docChgLst>
  <pc:docChgLst>
    <pc:chgData name="Leppänen Kaisa" userId="S::kaisa.leppanen@edu.hyvinkaa.fi::3faecb83-1383-4b85-83b5-13347bc72032" providerId="AD" clId="Web-{923C0EB1-3779-DBF0-81FA-2E42160E925D}"/>
    <pc:docChg chg="modSld">
      <pc:chgData name="Leppänen Kaisa" userId="S::kaisa.leppanen@edu.hyvinkaa.fi::3faecb83-1383-4b85-83b5-13347bc72032" providerId="AD" clId="Web-{923C0EB1-3779-DBF0-81FA-2E42160E925D}" dt="2023-10-30T10:44:00.441" v="344" actId="20577"/>
      <pc:docMkLst>
        <pc:docMk/>
      </pc:docMkLst>
      <pc:sldChg chg="modSp">
        <pc:chgData name="Leppänen Kaisa" userId="S::kaisa.leppanen@edu.hyvinkaa.fi::3faecb83-1383-4b85-83b5-13347bc72032" providerId="AD" clId="Web-{923C0EB1-3779-DBF0-81FA-2E42160E925D}" dt="2023-10-30T09:42:19.950" v="0" actId="20577"/>
        <pc:sldMkLst>
          <pc:docMk/>
          <pc:sldMk cId="3697958400" sldId="256"/>
        </pc:sldMkLst>
        <pc:spChg chg="mod">
          <ac:chgData name="Leppänen Kaisa" userId="S::kaisa.leppanen@edu.hyvinkaa.fi::3faecb83-1383-4b85-83b5-13347bc72032" providerId="AD" clId="Web-{923C0EB1-3779-DBF0-81FA-2E42160E925D}" dt="2023-10-30T09:42:19.950" v="0" actId="20577"/>
          <ac:spMkLst>
            <pc:docMk/>
            <pc:sldMk cId="3697958400" sldId="256"/>
            <ac:spMk id="2" creationId="{FBE286D1-7A27-3E43-AC49-F02F07AA23FB}"/>
          </ac:spMkLst>
        </pc:spChg>
      </pc:sldChg>
      <pc:sldChg chg="modSp">
        <pc:chgData name="Leppänen Kaisa" userId="S::kaisa.leppanen@edu.hyvinkaa.fi::3faecb83-1383-4b85-83b5-13347bc72032" providerId="AD" clId="Web-{923C0EB1-3779-DBF0-81FA-2E42160E925D}" dt="2023-10-30T09:58:01.974" v="115" actId="20577"/>
        <pc:sldMkLst>
          <pc:docMk/>
          <pc:sldMk cId="754793719" sldId="298"/>
        </pc:sldMkLst>
        <pc:spChg chg="mod">
          <ac:chgData name="Leppänen Kaisa" userId="S::kaisa.leppanen@edu.hyvinkaa.fi::3faecb83-1383-4b85-83b5-13347bc72032" providerId="AD" clId="Web-{923C0EB1-3779-DBF0-81FA-2E42160E925D}" dt="2023-10-30T09:54:18.953" v="107" actId="1076"/>
          <ac:spMkLst>
            <pc:docMk/>
            <pc:sldMk cId="754793719" sldId="298"/>
            <ac:spMk id="2" creationId="{CB0A9122-5AD7-4D60-ADFE-F7B4BBC8D4E5}"/>
          </ac:spMkLst>
        </pc:spChg>
        <pc:spChg chg="mod">
          <ac:chgData name="Leppänen Kaisa" userId="S::kaisa.leppanen@edu.hyvinkaa.fi::3faecb83-1383-4b85-83b5-13347bc72032" providerId="AD" clId="Web-{923C0EB1-3779-DBF0-81FA-2E42160E925D}" dt="2023-10-30T09:58:01.974" v="115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modSp">
        <pc:chgData name="Leppänen Kaisa" userId="S::kaisa.leppanen@edu.hyvinkaa.fi::3faecb83-1383-4b85-83b5-13347bc72032" providerId="AD" clId="Web-{923C0EB1-3779-DBF0-81FA-2E42160E925D}" dt="2023-10-30T10:31:43.785" v="198" actId="20577"/>
        <pc:sldMkLst>
          <pc:docMk/>
          <pc:sldMk cId="1905464496" sldId="301"/>
        </pc:sldMkLst>
        <pc:spChg chg="mod">
          <ac:chgData name="Leppänen Kaisa" userId="S::kaisa.leppanen@edu.hyvinkaa.fi::3faecb83-1383-4b85-83b5-13347bc72032" providerId="AD" clId="Web-{923C0EB1-3779-DBF0-81FA-2E42160E925D}" dt="2023-10-30T10:31:43.785" v="198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modSp">
        <pc:chgData name="Leppänen Kaisa" userId="S::kaisa.leppanen@edu.hyvinkaa.fi::3faecb83-1383-4b85-83b5-13347bc72032" providerId="AD" clId="Web-{923C0EB1-3779-DBF0-81FA-2E42160E925D}" dt="2023-10-30T10:38:19.715" v="256" actId="20577"/>
        <pc:sldMkLst>
          <pc:docMk/>
          <pc:sldMk cId="3839121433" sldId="305"/>
        </pc:sldMkLst>
        <pc:spChg chg="mod">
          <ac:chgData name="Leppänen Kaisa" userId="S::kaisa.leppanen@edu.hyvinkaa.fi::3faecb83-1383-4b85-83b5-13347bc72032" providerId="AD" clId="Web-{923C0EB1-3779-DBF0-81FA-2E42160E925D}" dt="2023-10-30T10:38:19.715" v="256" actId="20577"/>
          <ac:spMkLst>
            <pc:docMk/>
            <pc:sldMk cId="3839121433" sldId="305"/>
            <ac:spMk id="3" creationId="{EA65EDED-00C9-424D-BC64-73AE906C1FB8}"/>
          </ac:spMkLst>
        </pc:spChg>
      </pc:sldChg>
      <pc:sldChg chg="modSp">
        <pc:chgData name="Leppänen Kaisa" userId="S::kaisa.leppanen@edu.hyvinkaa.fi::3faecb83-1383-4b85-83b5-13347bc72032" providerId="AD" clId="Web-{923C0EB1-3779-DBF0-81FA-2E42160E925D}" dt="2023-10-30T10:21:44.304" v="141" actId="20577"/>
        <pc:sldMkLst>
          <pc:docMk/>
          <pc:sldMk cId="1185363988" sldId="311"/>
        </pc:sldMkLst>
        <pc:spChg chg="mod">
          <ac:chgData name="Leppänen Kaisa" userId="S::kaisa.leppanen@edu.hyvinkaa.fi::3faecb83-1383-4b85-83b5-13347bc72032" providerId="AD" clId="Web-{923C0EB1-3779-DBF0-81FA-2E42160E925D}" dt="2023-10-30T10:21:44.304" v="141" actId="20577"/>
          <ac:spMkLst>
            <pc:docMk/>
            <pc:sldMk cId="1185363988" sldId="311"/>
            <ac:spMk id="3" creationId="{D3F3EA46-6612-44A5-819A-5BCC2E207318}"/>
          </ac:spMkLst>
        </pc:spChg>
      </pc:sldChg>
      <pc:sldChg chg="modSp">
        <pc:chgData name="Leppänen Kaisa" userId="S::kaisa.leppanen@edu.hyvinkaa.fi::3faecb83-1383-4b85-83b5-13347bc72032" providerId="AD" clId="Web-{923C0EB1-3779-DBF0-81FA-2E42160E925D}" dt="2023-10-30T10:44:00.441" v="344" actId="20577"/>
        <pc:sldMkLst>
          <pc:docMk/>
          <pc:sldMk cId="100730439" sldId="320"/>
        </pc:sldMkLst>
        <pc:spChg chg="mod">
          <ac:chgData name="Leppänen Kaisa" userId="S::kaisa.leppanen@edu.hyvinkaa.fi::3faecb83-1383-4b85-83b5-13347bc72032" providerId="AD" clId="Web-{923C0EB1-3779-DBF0-81FA-2E42160E925D}" dt="2023-10-30T10:44:00.441" v="344" actId="20577"/>
          <ac:spMkLst>
            <pc:docMk/>
            <pc:sldMk cId="100730439" sldId="320"/>
            <ac:spMk id="3" creationId="{AB54E5B3-3734-4680-8145-CC550E67E580}"/>
          </ac:spMkLst>
        </pc:spChg>
      </pc:sldChg>
    </pc:docChg>
  </pc:docChgLst>
  <pc:docChgLst>
    <pc:chgData name="Tervahauta Sisko-Liisa" userId="S::sisko-liisa.tervahauta@edu.hyvinkaa.fi::953361f8-d521-44af-8dd2-ab6ef0233d14" providerId="AD" clId="Web-{151F39AF-A601-521D-E580-BAC84D3C7EB4}"/>
    <pc:docChg chg="modSld">
      <pc:chgData name="Tervahauta Sisko-Liisa" userId="S::sisko-liisa.tervahauta@edu.hyvinkaa.fi::953361f8-d521-44af-8dd2-ab6ef0233d14" providerId="AD" clId="Web-{151F39AF-A601-521D-E580-BAC84D3C7EB4}" dt="2023-11-01T11:17:33.588" v="327" actId="20577"/>
      <pc:docMkLst>
        <pc:docMk/>
      </pc:docMkLst>
      <pc:sldChg chg="modSp">
        <pc:chgData name="Tervahauta Sisko-Liisa" userId="S::sisko-liisa.tervahauta@edu.hyvinkaa.fi::953361f8-d521-44af-8dd2-ab6ef0233d14" providerId="AD" clId="Web-{151F39AF-A601-521D-E580-BAC84D3C7EB4}" dt="2023-11-01T11:17:33.588" v="327" actId="20577"/>
        <pc:sldMkLst>
          <pc:docMk/>
          <pc:sldMk cId="754793719" sldId="298"/>
        </pc:sldMkLst>
        <pc:spChg chg="mod">
          <ac:chgData name="Tervahauta Sisko-Liisa" userId="S::sisko-liisa.tervahauta@edu.hyvinkaa.fi::953361f8-d521-44af-8dd2-ab6ef0233d14" providerId="AD" clId="Web-{151F39AF-A601-521D-E580-BAC84D3C7EB4}" dt="2023-11-01T10:53:09.176" v="1" actId="20577"/>
          <ac:spMkLst>
            <pc:docMk/>
            <pc:sldMk cId="754793719" sldId="298"/>
            <ac:spMk id="2" creationId="{CB0A9122-5AD7-4D60-ADFE-F7B4BBC8D4E5}"/>
          </ac:spMkLst>
        </pc:spChg>
        <pc:spChg chg="mod">
          <ac:chgData name="Tervahauta Sisko-Liisa" userId="S::sisko-liisa.tervahauta@edu.hyvinkaa.fi::953361f8-d521-44af-8dd2-ab6ef0233d14" providerId="AD" clId="Web-{151F39AF-A601-521D-E580-BAC84D3C7EB4}" dt="2023-11-01T11:17:33.588" v="327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modSp">
        <pc:chgData name="Tervahauta Sisko-Liisa" userId="S::sisko-liisa.tervahauta@edu.hyvinkaa.fi::953361f8-d521-44af-8dd2-ab6ef0233d14" providerId="AD" clId="Web-{151F39AF-A601-521D-E580-BAC84D3C7EB4}" dt="2023-11-01T11:00:38.033" v="192" actId="20577"/>
        <pc:sldMkLst>
          <pc:docMk/>
          <pc:sldMk cId="2252226449" sldId="326"/>
        </pc:sldMkLst>
        <pc:spChg chg="mod">
          <ac:chgData name="Tervahauta Sisko-Liisa" userId="S::sisko-liisa.tervahauta@edu.hyvinkaa.fi::953361f8-d521-44af-8dd2-ab6ef0233d14" providerId="AD" clId="Web-{151F39AF-A601-521D-E580-BAC84D3C7EB4}" dt="2023-11-01T10:55:06.801" v="24" actId="20577"/>
          <ac:spMkLst>
            <pc:docMk/>
            <pc:sldMk cId="2252226449" sldId="326"/>
            <ac:spMk id="2" creationId="{ACB58C93-CC60-3B01-A5D6-0A520FF634E1}"/>
          </ac:spMkLst>
        </pc:spChg>
        <pc:spChg chg="mod">
          <ac:chgData name="Tervahauta Sisko-Liisa" userId="S::sisko-liisa.tervahauta@edu.hyvinkaa.fi::953361f8-d521-44af-8dd2-ab6ef0233d14" providerId="AD" clId="Web-{151F39AF-A601-521D-E580-BAC84D3C7EB4}" dt="2023-11-01T11:00:38.033" v="192" actId="20577"/>
          <ac:spMkLst>
            <pc:docMk/>
            <pc:sldMk cId="2252226449" sldId="326"/>
            <ac:spMk id="3" creationId="{462F61B4-18F5-1A1C-6832-DD8D38D598F4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791E0874-B9C1-D5F0-0CE0-F1F636CB396E}"/>
    <pc:docChg chg="modSld sldOrd">
      <pc:chgData name="Tervahauta Sisko-Liisa" userId="S::sisko-liisa.tervahauta@edu.hyvinkaa.fi::a3a7073a-edd5-4437-a2a8-14856e5d5f6b" providerId="AD" clId="Web-{791E0874-B9C1-D5F0-0CE0-F1F636CB396E}" dt="2022-11-03T09:24:01.767" v="110"/>
      <pc:docMkLst>
        <pc:docMk/>
      </pc:docMkLst>
      <pc:sldChg chg="modSp">
        <pc:chgData name="Tervahauta Sisko-Liisa" userId="S::sisko-liisa.tervahauta@edu.hyvinkaa.fi::a3a7073a-edd5-4437-a2a8-14856e5d5f6b" providerId="AD" clId="Web-{791E0874-B9C1-D5F0-0CE0-F1F636CB396E}" dt="2022-11-03T09:06:04.016" v="74" actId="20577"/>
        <pc:sldMkLst>
          <pc:docMk/>
          <pc:sldMk cId="754793719" sldId="298"/>
        </pc:sldMkLst>
        <pc:spChg chg="mod">
          <ac:chgData name="Tervahauta Sisko-Liisa" userId="S::sisko-liisa.tervahauta@edu.hyvinkaa.fi::a3a7073a-edd5-4437-a2a8-14856e5d5f6b" providerId="AD" clId="Web-{791E0874-B9C1-D5F0-0CE0-F1F636CB396E}" dt="2022-11-03T09:06:04.016" v="74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modSp">
        <pc:chgData name="Tervahauta Sisko-Liisa" userId="S::sisko-liisa.tervahauta@edu.hyvinkaa.fi::a3a7073a-edd5-4437-a2a8-14856e5d5f6b" providerId="AD" clId="Web-{791E0874-B9C1-D5F0-0CE0-F1F636CB396E}" dt="2022-11-03T09:22:13.844" v="108" actId="20577"/>
        <pc:sldMkLst>
          <pc:docMk/>
          <pc:sldMk cId="1905464496" sldId="301"/>
        </pc:sldMkLst>
        <pc:spChg chg="mod">
          <ac:chgData name="Tervahauta Sisko-Liisa" userId="S::sisko-liisa.tervahauta@edu.hyvinkaa.fi::a3a7073a-edd5-4437-a2a8-14856e5d5f6b" providerId="AD" clId="Web-{791E0874-B9C1-D5F0-0CE0-F1F636CB396E}" dt="2022-11-03T09:22:13.844" v="108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modSp">
        <pc:chgData name="Tervahauta Sisko-Liisa" userId="S::sisko-liisa.tervahauta@edu.hyvinkaa.fi::a3a7073a-edd5-4437-a2a8-14856e5d5f6b" providerId="AD" clId="Web-{791E0874-B9C1-D5F0-0CE0-F1F636CB396E}" dt="2022-11-03T09:19:55.701" v="96" actId="20577"/>
        <pc:sldMkLst>
          <pc:docMk/>
          <pc:sldMk cId="2886784466" sldId="302"/>
        </pc:sldMkLst>
        <pc:spChg chg="mod">
          <ac:chgData name="Tervahauta Sisko-Liisa" userId="S::sisko-liisa.tervahauta@edu.hyvinkaa.fi::a3a7073a-edd5-4437-a2a8-14856e5d5f6b" providerId="AD" clId="Web-{791E0874-B9C1-D5F0-0CE0-F1F636CB396E}" dt="2022-11-03T09:19:55.701" v="96" actId="20577"/>
          <ac:spMkLst>
            <pc:docMk/>
            <pc:sldMk cId="2886784466" sldId="302"/>
            <ac:spMk id="3" creationId="{CADA99D7-C67B-492A-ACA0-29CFB63FA113}"/>
          </ac:spMkLst>
        </pc:spChg>
      </pc:sldChg>
      <pc:sldChg chg="modSp">
        <pc:chgData name="Tervahauta Sisko-Liisa" userId="S::sisko-liisa.tervahauta@edu.hyvinkaa.fi::a3a7073a-edd5-4437-a2a8-14856e5d5f6b" providerId="AD" clId="Web-{791E0874-B9C1-D5F0-0CE0-F1F636CB396E}" dt="2022-11-03T09:20:43.436" v="100" actId="20577"/>
        <pc:sldMkLst>
          <pc:docMk/>
          <pc:sldMk cId="2068552541" sldId="303"/>
        </pc:sldMkLst>
        <pc:spChg chg="mod">
          <ac:chgData name="Tervahauta Sisko-Liisa" userId="S::sisko-liisa.tervahauta@edu.hyvinkaa.fi::a3a7073a-edd5-4437-a2a8-14856e5d5f6b" providerId="AD" clId="Web-{791E0874-B9C1-D5F0-0CE0-F1F636CB396E}" dt="2022-11-03T09:20:43.436" v="100" actId="20577"/>
          <ac:spMkLst>
            <pc:docMk/>
            <pc:sldMk cId="2068552541" sldId="303"/>
            <ac:spMk id="3" creationId="{48F9B1F1-8473-4C41-87FF-86A401128C84}"/>
          </ac:spMkLst>
        </pc:spChg>
      </pc:sldChg>
      <pc:sldChg chg="modSp">
        <pc:chgData name="Tervahauta Sisko-Liisa" userId="S::sisko-liisa.tervahauta@edu.hyvinkaa.fi::a3a7073a-edd5-4437-a2a8-14856e5d5f6b" providerId="AD" clId="Web-{791E0874-B9C1-D5F0-0CE0-F1F636CB396E}" dt="2022-11-03T08:58:36.087" v="31" actId="20577"/>
        <pc:sldMkLst>
          <pc:docMk/>
          <pc:sldMk cId="3839121433" sldId="305"/>
        </pc:sldMkLst>
        <pc:spChg chg="mod">
          <ac:chgData name="Tervahauta Sisko-Liisa" userId="S::sisko-liisa.tervahauta@edu.hyvinkaa.fi::a3a7073a-edd5-4437-a2a8-14856e5d5f6b" providerId="AD" clId="Web-{791E0874-B9C1-D5F0-0CE0-F1F636CB396E}" dt="2022-11-03T08:58:36.087" v="31" actId="20577"/>
          <ac:spMkLst>
            <pc:docMk/>
            <pc:sldMk cId="3839121433" sldId="305"/>
            <ac:spMk id="3" creationId="{EA65EDED-00C9-424D-BC64-73AE906C1FB8}"/>
          </ac:spMkLst>
        </pc:spChg>
      </pc:sldChg>
      <pc:sldChg chg="addSp modSp mod modClrScheme chgLayout">
        <pc:chgData name="Tervahauta Sisko-Liisa" userId="S::sisko-liisa.tervahauta@edu.hyvinkaa.fi::a3a7073a-edd5-4437-a2a8-14856e5d5f6b" providerId="AD" clId="Web-{791E0874-B9C1-D5F0-0CE0-F1F636CB396E}" dt="2022-11-03T09:07:13.611" v="77"/>
        <pc:sldMkLst>
          <pc:docMk/>
          <pc:sldMk cId="1185363988" sldId="311"/>
        </pc:sldMkLst>
        <pc:spChg chg="mod">
          <ac:chgData name="Tervahauta Sisko-Liisa" userId="S::sisko-liisa.tervahauta@edu.hyvinkaa.fi::a3a7073a-edd5-4437-a2a8-14856e5d5f6b" providerId="AD" clId="Web-{791E0874-B9C1-D5F0-0CE0-F1F636CB396E}" dt="2022-11-03T09:07:13.611" v="77"/>
          <ac:spMkLst>
            <pc:docMk/>
            <pc:sldMk cId="1185363988" sldId="311"/>
            <ac:spMk id="2" creationId="{471DCAAA-7A06-4675-A364-D8CE8C14B1DD}"/>
          </ac:spMkLst>
        </pc:spChg>
        <pc:spChg chg="mod">
          <ac:chgData name="Tervahauta Sisko-Liisa" userId="S::sisko-liisa.tervahauta@edu.hyvinkaa.fi::a3a7073a-edd5-4437-a2a8-14856e5d5f6b" providerId="AD" clId="Web-{791E0874-B9C1-D5F0-0CE0-F1F636CB396E}" dt="2022-11-03T09:07:13.611" v="77"/>
          <ac:spMkLst>
            <pc:docMk/>
            <pc:sldMk cId="1185363988" sldId="311"/>
            <ac:spMk id="3" creationId="{D3F3EA46-6612-44A5-819A-5BCC2E207318}"/>
          </ac:spMkLst>
        </pc:spChg>
        <pc:picChg chg="add mod ord">
          <ac:chgData name="Tervahauta Sisko-Liisa" userId="S::sisko-liisa.tervahauta@edu.hyvinkaa.fi::a3a7073a-edd5-4437-a2a8-14856e5d5f6b" providerId="AD" clId="Web-{791E0874-B9C1-D5F0-0CE0-F1F636CB396E}" dt="2022-11-03T09:07:13.611" v="77"/>
          <ac:picMkLst>
            <pc:docMk/>
            <pc:sldMk cId="1185363988" sldId="311"/>
            <ac:picMk id="4" creationId="{DB8D6454-CCF2-F10A-B449-D1636B63901A}"/>
          </ac:picMkLst>
        </pc:picChg>
      </pc:sldChg>
      <pc:sldChg chg="addSp modSp">
        <pc:chgData name="Tervahauta Sisko-Liisa" userId="S::sisko-liisa.tervahauta@edu.hyvinkaa.fi::a3a7073a-edd5-4437-a2a8-14856e5d5f6b" providerId="AD" clId="Web-{791E0874-B9C1-D5F0-0CE0-F1F636CB396E}" dt="2022-11-03T09:01:12.949" v="56" actId="20577"/>
        <pc:sldMkLst>
          <pc:docMk/>
          <pc:sldMk cId="2043356973" sldId="318"/>
        </pc:sldMkLst>
        <pc:spChg chg="mod">
          <ac:chgData name="Tervahauta Sisko-Liisa" userId="S::sisko-liisa.tervahauta@edu.hyvinkaa.fi::a3a7073a-edd5-4437-a2a8-14856e5d5f6b" providerId="AD" clId="Web-{791E0874-B9C1-D5F0-0CE0-F1F636CB396E}" dt="2022-11-03T09:01:12.949" v="56" actId="20577"/>
          <ac:spMkLst>
            <pc:docMk/>
            <pc:sldMk cId="2043356973" sldId="318"/>
            <ac:spMk id="3" creationId="{AC2A0806-6747-468E-AA95-F5D1258D433A}"/>
          </ac:spMkLst>
        </pc:spChg>
        <pc:picChg chg="add mod">
          <ac:chgData name="Tervahauta Sisko-Liisa" userId="S::sisko-liisa.tervahauta@edu.hyvinkaa.fi::a3a7073a-edd5-4437-a2a8-14856e5d5f6b" providerId="AD" clId="Web-{791E0874-B9C1-D5F0-0CE0-F1F636CB396E}" dt="2022-11-03T09:00:34.714" v="43" actId="14100"/>
          <ac:picMkLst>
            <pc:docMk/>
            <pc:sldMk cId="2043356973" sldId="318"/>
            <ac:picMk id="4" creationId="{A349F714-DF59-F250-0F36-FA4CF635721C}"/>
          </ac:picMkLst>
        </pc:picChg>
      </pc:sldChg>
      <pc:sldChg chg="modSp mod ord modClrScheme chgLayout">
        <pc:chgData name="Tervahauta Sisko-Liisa" userId="S::sisko-liisa.tervahauta@edu.hyvinkaa.fi::a3a7073a-edd5-4437-a2a8-14856e5d5f6b" providerId="AD" clId="Web-{791E0874-B9C1-D5F0-0CE0-F1F636CB396E}" dt="2022-11-03T09:24:01.767" v="110"/>
        <pc:sldMkLst>
          <pc:docMk/>
          <pc:sldMk cId="3811306026" sldId="321"/>
        </pc:sldMkLst>
        <pc:spChg chg="mod">
          <ac:chgData name="Tervahauta Sisko-Liisa" userId="S::sisko-liisa.tervahauta@edu.hyvinkaa.fi::a3a7073a-edd5-4437-a2a8-14856e5d5f6b" providerId="AD" clId="Web-{791E0874-B9C1-D5F0-0CE0-F1F636CB396E}" dt="2022-11-03T09:23:34.407" v="109"/>
          <ac:spMkLst>
            <pc:docMk/>
            <pc:sldMk cId="3811306026" sldId="321"/>
            <ac:spMk id="2" creationId="{29A977DA-1286-4C27-93BB-EBE641DAB012}"/>
          </ac:spMkLst>
        </pc:spChg>
        <pc:spChg chg="mod">
          <ac:chgData name="Tervahauta Sisko-Liisa" userId="S::sisko-liisa.tervahauta@edu.hyvinkaa.fi::a3a7073a-edd5-4437-a2a8-14856e5d5f6b" providerId="AD" clId="Web-{791E0874-B9C1-D5F0-0CE0-F1F636CB396E}" dt="2022-11-03T09:23:34.407" v="109"/>
          <ac:spMkLst>
            <pc:docMk/>
            <pc:sldMk cId="3811306026" sldId="321"/>
            <ac:spMk id="3" creationId="{D01522B6-9AED-48E3-8731-249C3D7D1491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93ED9A09-2B31-0DC1-CE76-2409D95467FC}"/>
    <pc:docChg chg="addSld delSld modSld sldOrd">
      <pc:chgData name="Tervahauta Sisko-Liisa" userId="S::sisko-liisa.tervahauta@edu.hyvinkaa.fi::a3a7073a-edd5-4437-a2a8-14856e5d5f6b" providerId="AD" clId="Web-{93ED9A09-2B31-0DC1-CE76-2409D95467FC}" dt="2021-11-23T13:15:31.874" v="183" actId="20577"/>
      <pc:docMkLst>
        <pc:docMk/>
      </pc:docMkLst>
      <pc:sldChg chg="modSp">
        <pc:chgData name="Tervahauta Sisko-Liisa" userId="S::sisko-liisa.tervahauta@edu.hyvinkaa.fi::a3a7073a-edd5-4437-a2a8-14856e5d5f6b" providerId="AD" clId="Web-{93ED9A09-2B31-0DC1-CE76-2409D95467FC}" dt="2021-11-23T12:33:15.570" v="3" actId="20577"/>
        <pc:sldMkLst>
          <pc:docMk/>
          <pc:sldMk cId="765013071" sldId="290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33:15.570" v="3" actId="20577"/>
          <ac:spMkLst>
            <pc:docMk/>
            <pc:sldMk cId="765013071" sldId="290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93ED9A09-2B31-0DC1-CE76-2409D95467FC}" dt="2021-11-23T12:32:51.038" v="1" actId="20577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32:51.038" v="1" actId="20577"/>
          <ac:spMkLst>
            <pc:docMk/>
            <pc:sldMk cId="3755405119" sldId="295"/>
            <ac:spMk id="3" creationId="{54EC19AE-16C2-914D-B104-5BC6865270A3}"/>
          </ac:spMkLst>
        </pc:spChg>
      </pc:sldChg>
      <pc:sldChg chg="modSp del">
        <pc:chgData name="Tervahauta Sisko-Liisa" userId="S::sisko-liisa.tervahauta@edu.hyvinkaa.fi::a3a7073a-edd5-4437-a2a8-14856e5d5f6b" providerId="AD" clId="Web-{93ED9A09-2B31-0DC1-CE76-2409D95467FC}" dt="2021-11-23T12:55:46.943" v="165"/>
        <pc:sldMkLst>
          <pc:docMk/>
          <pc:sldMk cId="3462949452" sldId="297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41:44.159" v="77" actId="20577"/>
          <ac:spMkLst>
            <pc:docMk/>
            <pc:sldMk cId="3462949452" sldId="297"/>
            <ac:spMk id="3" creationId="{53E8ECCE-DBB3-4A6D-8C68-1ACE3C114336}"/>
          </ac:spMkLst>
        </pc:spChg>
      </pc:sldChg>
      <pc:sldChg chg="modSp">
        <pc:chgData name="Tervahauta Sisko-Liisa" userId="S::sisko-liisa.tervahauta@edu.hyvinkaa.fi::a3a7073a-edd5-4437-a2a8-14856e5d5f6b" providerId="AD" clId="Web-{93ED9A09-2B31-0DC1-CE76-2409D95467FC}" dt="2021-11-23T12:47:13.369" v="102" actId="1076"/>
        <pc:sldMkLst>
          <pc:docMk/>
          <pc:sldMk cId="754793719" sldId="298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47:13.369" v="102" actId="1076"/>
          <ac:spMkLst>
            <pc:docMk/>
            <pc:sldMk cId="754793719" sldId="298"/>
            <ac:spMk id="3" creationId="{D0AD3F3E-DDA3-4532-9D33-A98523AD0163}"/>
          </ac:spMkLst>
        </pc:spChg>
      </pc:sldChg>
      <pc:sldChg chg="modSp">
        <pc:chgData name="Tervahauta Sisko-Liisa" userId="S::sisko-liisa.tervahauta@edu.hyvinkaa.fi::a3a7073a-edd5-4437-a2a8-14856e5d5f6b" providerId="AD" clId="Web-{93ED9A09-2B31-0DC1-CE76-2409D95467FC}" dt="2021-11-23T13:15:31.874" v="183" actId="20577"/>
        <pc:sldMkLst>
          <pc:docMk/>
          <pc:sldMk cId="2068552541" sldId="303"/>
        </pc:sldMkLst>
        <pc:spChg chg="mod">
          <ac:chgData name="Tervahauta Sisko-Liisa" userId="S::sisko-liisa.tervahauta@edu.hyvinkaa.fi::a3a7073a-edd5-4437-a2a8-14856e5d5f6b" providerId="AD" clId="Web-{93ED9A09-2B31-0DC1-CE76-2409D95467FC}" dt="2021-11-23T13:15:31.874" v="183" actId="20577"/>
          <ac:spMkLst>
            <pc:docMk/>
            <pc:sldMk cId="2068552541" sldId="303"/>
            <ac:spMk id="3" creationId="{48F9B1F1-8473-4C41-87FF-86A401128C84}"/>
          </ac:spMkLst>
        </pc:spChg>
      </pc:sldChg>
      <pc:sldChg chg="ord">
        <pc:chgData name="Tervahauta Sisko-Liisa" userId="S::sisko-liisa.tervahauta@edu.hyvinkaa.fi::a3a7073a-edd5-4437-a2a8-14856e5d5f6b" providerId="AD" clId="Web-{93ED9A09-2B31-0DC1-CE76-2409D95467FC}" dt="2021-11-23T12:59:36.026" v="168"/>
        <pc:sldMkLst>
          <pc:docMk/>
          <pc:sldMk cId="3042180893" sldId="304"/>
        </pc:sldMkLst>
      </pc:sldChg>
      <pc:sldChg chg="modSp">
        <pc:chgData name="Tervahauta Sisko-Liisa" userId="S::sisko-liisa.tervahauta@edu.hyvinkaa.fi::a3a7073a-edd5-4437-a2a8-14856e5d5f6b" providerId="AD" clId="Web-{93ED9A09-2B31-0DC1-CE76-2409D95467FC}" dt="2021-11-23T12:54:10.894" v="159" actId="20577"/>
        <pc:sldMkLst>
          <pc:docMk/>
          <pc:sldMk cId="3839121433" sldId="305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54:10.894" v="159" actId="20577"/>
          <ac:spMkLst>
            <pc:docMk/>
            <pc:sldMk cId="3839121433" sldId="305"/>
            <ac:spMk id="3" creationId="{EA65EDED-00C9-424D-BC64-73AE906C1FB8}"/>
          </ac:spMkLst>
        </pc:spChg>
        <pc:picChg chg="mod">
          <ac:chgData name="Tervahauta Sisko-Liisa" userId="S::sisko-liisa.tervahauta@edu.hyvinkaa.fi::a3a7073a-edd5-4437-a2a8-14856e5d5f6b" providerId="AD" clId="Web-{93ED9A09-2B31-0DC1-CE76-2409D95467FC}" dt="2021-11-23T12:52:51.298" v="157" actId="1076"/>
          <ac:picMkLst>
            <pc:docMk/>
            <pc:sldMk cId="3839121433" sldId="305"/>
            <ac:picMk id="5" creationId="{F838F4FD-F326-4CAF-BA25-A211F7B25F29}"/>
          </ac:picMkLst>
        </pc:picChg>
      </pc:sldChg>
      <pc:sldChg chg="ord">
        <pc:chgData name="Tervahauta Sisko-Liisa" userId="S::sisko-liisa.tervahauta@edu.hyvinkaa.fi::a3a7073a-edd5-4437-a2a8-14856e5d5f6b" providerId="AD" clId="Web-{93ED9A09-2B31-0DC1-CE76-2409D95467FC}" dt="2021-11-23T12:59:22.900" v="167"/>
        <pc:sldMkLst>
          <pc:docMk/>
          <pc:sldMk cId="1185363988" sldId="311"/>
        </pc:sldMkLst>
      </pc:sldChg>
      <pc:sldChg chg="modSp">
        <pc:chgData name="Tervahauta Sisko-Liisa" userId="S::sisko-liisa.tervahauta@edu.hyvinkaa.fi::a3a7073a-edd5-4437-a2a8-14856e5d5f6b" providerId="AD" clId="Web-{93ED9A09-2B31-0DC1-CE76-2409D95467FC}" dt="2021-11-23T12:55:03.754" v="164" actId="20577"/>
        <pc:sldMkLst>
          <pc:docMk/>
          <pc:sldMk cId="1963435443" sldId="316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55:03.754" v="164" actId="20577"/>
          <ac:spMkLst>
            <pc:docMk/>
            <pc:sldMk cId="1963435443" sldId="316"/>
            <ac:spMk id="3" creationId="{EA65EDED-00C9-424D-BC64-73AE906C1FB8}"/>
          </ac:spMkLst>
        </pc:spChg>
      </pc:sldChg>
      <pc:sldChg chg="modSp new">
        <pc:chgData name="Tervahauta Sisko-Liisa" userId="S::sisko-liisa.tervahauta@edu.hyvinkaa.fi::a3a7073a-edd5-4437-a2a8-14856e5d5f6b" providerId="AD" clId="Web-{93ED9A09-2B31-0DC1-CE76-2409D95467FC}" dt="2021-11-23T12:50:28.936" v="116" actId="20577"/>
        <pc:sldMkLst>
          <pc:docMk/>
          <pc:sldMk cId="2043356973" sldId="318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50:28.936" v="116" actId="20577"/>
          <ac:spMkLst>
            <pc:docMk/>
            <pc:sldMk cId="2043356973" sldId="318"/>
            <ac:spMk id="2" creationId="{B737FB4F-19B9-46D7-8142-AC475737BC75}"/>
          </ac:spMkLst>
        </pc:spChg>
        <pc:spChg chg="mod">
          <ac:chgData name="Tervahauta Sisko-Liisa" userId="S::sisko-liisa.tervahauta@edu.hyvinkaa.fi::a3a7073a-edd5-4437-a2a8-14856e5d5f6b" providerId="AD" clId="Web-{93ED9A09-2B31-0DC1-CE76-2409D95467FC}" dt="2021-11-23T12:41:00.283" v="53" actId="20577"/>
          <ac:spMkLst>
            <pc:docMk/>
            <pc:sldMk cId="2043356973" sldId="318"/>
            <ac:spMk id="3" creationId="{AC2A0806-6747-468E-AA95-F5D1258D433A}"/>
          </ac:spMkLst>
        </pc:spChg>
      </pc:sldChg>
      <pc:sldChg chg="modSp new del">
        <pc:chgData name="Tervahauta Sisko-Liisa" userId="S::sisko-liisa.tervahauta@edu.hyvinkaa.fi::a3a7073a-edd5-4437-a2a8-14856e5d5f6b" providerId="AD" clId="Web-{93ED9A09-2B31-0DC1-CE76-2409D95467FC}" dt="2021-11-23T12:45:34.961" v="99"/>
        <pc:sldMkLst>
          <pc:docMk/>
          <pc:sldMk cId="754794628" sldId="319"/>
        </pc:sldMkLst>
        <pc:spChg chg="mod">
          <ac:chgData name="Tervahauta Sisko-Liisa" userId="S::sisko-liisa.tervahauta@edu.hyvinkaa.fi::a3a7073a-edd5-4437-a2a8-14856e5d5f6b" providerId="AD" clId="Web-{93ED9A09-2B31-0DC1-CE76-2409D95467FC}" dt="2021-11-23T12:45:07.882" v="96" actId="20577"/>
          <ac:spMkLst>
            <pc:docMk/>
            <pc:sldMk cId="754794628" sldId="319"/>
            <ac:spMk id="3" creationId="{79F4EEF0-BADC-4123-BB25-6838B468350A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CFA3F117-EA4E-ECAF-68C6-0B5C672C25CC}"/>
    <pc:docChg chg="modSld">
      <pc:chgData name="Tervahauta Sisko-Liisa" userId="S::sisko-liisa.tervahauta@edu.hyvinkaa.fi::a3a7073a-edd5-4437-a2a8-14856e5d5f6b" providerId="AD" clId="Web-{CFA3F117-EA4E-ECAF-68C6-0B5C672C25CC}" dt="2022-11-08T08:22:39.885" v="29" actId="20577"/>
      <pc:docMkLst>
        <pc:docMk/>
      </pc:docMkLst>
      <pc:sldChg chg="modSp">
        <pc:chgData name="Tervahauta Sisko-Liisa" userId="S::sisko-liisa.tervahauta@edu.hyvinkaa.fi::a3a7073a-edd5-4437-a2a8-14856e5d5f6b" providerId="AD" clId="Web-{CFA3F117-EA4E-ECAF-68C6-0B5C672C25CC}" dt="2022-11-08T08:22:39.885" v="29" actId="20577"/>
        <pc:sldMkLst>
          <pc:docMk/>
          <pc:sldMk cId="765013071" sldId="290"/>
        </pc:sldMkLst>
        <pc:spChg chg="mod">
          <ac:chgData name="Tervahauta Sisko-Liisa" userId="S::sisko-liisa.tervahauta@edu.hyvinkaa.fi::a3a7073a-edd5-4437-a2a8-14856e5d5f6b" providerId="AD" clId="Web-{CFA3F117-EA4E-ECAF-68C6-0B5C672C25CC}" dt="2022-11-08T08:21:18.006" v="2" actId="1076"/>
          <ac:spMkLst>
            <pc:docMk/>
            <pc:sldMk cId="765013071" sldId="290"/>
            <ac:spMk id="2" creationId="{1228EC5E-F957-5043-B093-729FA41052BA}"/>
          </ac:spMkLst>
        </pc:spChg>
        <pc:spChg chg="mod">
          <ac:chgData name="Tervahauta Sisko-Liisa" userId="S::sisko-liisa.tervahauta@edu.hyvinkaa.fi::a3a7073a-edd5-4437-a2a8-14856e5d5f6b" providerId="AD" clId="Web-{CFA3F117-EA4E-ECAF-68C6-0B5C672C25CC}" dt="2022-11-08T08:22:39.885" v="29" actId="20577"/>
          <ac:spMkLst>
            <pc:docMk/>
            <pc:sldMk cId="765013071" sldId="290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CFA3F117-EA4E-ECAF-68C6-0B5C672C25CC}" dt="2022-11-08T08:19:18.766" v="1" actId="20577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CFA3F117-EA4E-ECAF-68C6-0B5C672C25CC}" dt="2022-11-08T08:19:18.766" v="1" actId="20577"/>
          <ac:spMkLst>
            <pc:docMk/>
            <pc:sldMk cId="3755405119" sldId="295"/>
            <ac:spMk id="3" creationId="{54EC19AE-16C2-914D-B104-5BC6865270A3}"/>
          </ac:spMkLst>
        </pc:spChg>
      </pc:sldChg>
    </pc:docChg>
  </pc:docChgLst>
  <pc:docChgLst>
    <pc:chgData name="Tervahauta Sisko-Liisa" userId="S::sisko-liisa.tervahauta@edu.hyvinkaa.fi::a3a7073a-edd5-4437-a2a8-14856e5d5f6b" providerId="AD" clId="Web-{9BDE79D6-36B4-2867-FE9B-4D4A9F72FB7B}"/>
    <pc:docChg chg="addSld delSld modSld sldOrd">
      <pc:chgData name="Tervahauta Sisko-Liisa" userId="S::sisko-liisa.tervahauta@edu.hyvinkaa.fi::a3a7073a-edd5-4437-a2a8-14856e5d5f6b" providerId="AD" clId="Web-{9BDE79D6-36B4-2867-FE9B-4D4A9F72FB7B}" dt="2021-11-15T12:31:19.529" v="1582"/>
      <pc:docMkLst>
        <pc:docMk/>
      </pc:docMkLst>
      <pc:sldChg chg="modSp">
        <pc:chgData name="Tervahauta Sisko-Liisa" userId="S::sisko-liisa.tervahauta@edu.hyvinkaa.fi::a3a7073a-edd5-4437-a2a8-14856e5d5f6b" providerId="AD" clId="Web-{9BDE79D6-36B4-2867-FE9B-4D4A9F72FB7B}" dt="2021-11-15T10:54:53.509" v="7" actId="20577"/>
        <pc:sldMkLst>
          <pc:docMk/>
          <pc:sldMk cId="3697958400" sldId="256"/>
        </pc:sldMkLst>
        <pc:spChg chg="mod">
          <ac:chgData name="Tervahauta Sisko-Liisa" userId="S::sisko-liisa.tervahauta@edu.hyvinkaa.fi::a3a7073a-edd5-4437-a2a8-14856e5d5f6b" providerId="AD" clId="Web-{9BDE79D6-36B4-2867-FE9B-4D4A9F72FB7B}" dt="2021-11-15T10:54:37.587" v="2" actId="20577"/>
          <ac:spMkLst>
            <pc:docMk/>
            <pc:sldMk cId="3697958400" sldId="256"/>
            <ac:spMk id="2" creationId="{FBE286D1-7A27-3E43-AC49-F02F07AA23FB}"/>
          </ac:spMkLst>
        </pc:spChg>
        <pc:spChg chg="mod">
          <ac:chgData name="Tervahauta Sisko-Liisa" userId="S::sisko-liisa.tervahauta@edu.hyvinkaa.fi::a3a7073a-edd5-4437-a2a8-14856e5d5f6b" providerId="AD" clId="Web-{9BDE79D6-36B4-2867-FE9B-4D4A9F72FB7B}" dt="2021-11-15T10:54:53.509" v="7" actId="20577"/>
          <ac:spMkLst>
            <pc:docMk/>
            <pc:sldMk cId="3697958400" sldId="256"/>
            <ac:spMk id="3" creationId="{BCE3EA90-DE77-0149-8D69-1A20183D227F}"/>
          </ac:spMkLst>
        </pc:spChg>
      </pc:sldChg>
      <pc:sldChg chg="modSp ord">
        <pc:chgData name="Tervahauta Sisko-Liisa" userId="S::sisko-liisa.tervahauta@edu.hyvinkaa.fi::a3a7073a-edd5-4437-a2a8-14856e5d5f6b" providerId="AD" clId="Web-{9BDE79D6-36B4-2867-FE9B-4D4A9F72FB7B}" dt="2021-11-15T12:01:07.494" v="960"/>
        <pc:sldMkLst>
          <pc:docMk/>
          <pc:sldMk cId="3755405119" sldId="295"/>
        </pc:sldMkLst>
        <pc:spChg chg="mod">
          <ac:chgData name="Tervahauta Sisko-Liisa" userId="S::sisko-liisa.tervahauta@edu.hyvinkaa.fi::a3a7073a-edd5-4437-a2a8-14856e5d5f6b" providerId="AD" clId="Web-{9BDE79D6-36B4-2867-FE9B-4D4A9F72FB7B}" dt="2021-11-15T11:49:01.787" v="775" actId="20577"/>
          <ac:spMkLst>
            <pc:docMk/>
            <pc:sldMk cId="3755405119" sldId="295"/>
            <ac:spMk id="2" creationId="{1228EC5E-F957-5043-B093-729FA41052BA}"/>
          </ac:spMkLst>
        </pc:spChg>
        <pc:spChg chg="mod">
          <ac:chgData name="Tervahauta Sisko-Liisa" userId="S::sisko-liisa.tervahauta@edu.hyvinkaa.fi::a3a7073a-edd5-4437-a2a8-14856e5d5f6b" providerId="AD" clId="Web-{9BDE79D6-36B4-2867-FE9B-4D4A9F72FB7B}" dt="2021-11-15T12:00:43.822" v="958" actId="14100"/>
          <ac:spMkLst>
            <pc:docMk/>
            <pc:sldMk cId="3755405119" sldId="295"/>
            <ac:spMk id="3" creationId="{54EC19AE-16C2-914D-B104-5BC6865270A3}"/>
          </ac:spMkLst>
        </pc:spChg>
      </pc:sldChg>
      <pc:sldChg chg="modSp">
        <pc:chgData name="Tervahauta Sisko-Liisa" userId="S::sisko-liisa.tervahauta@edu.hyvinkaa.fi::a3a7073a-edd5-4437-a2a8-14856e5d5f6b" providerId="AD" clId="Web-{9BDE79D6-36B4-2867-FE9B-4D4A9F72FB7B}" dt="2021-11-15T11:23:31.760" v="356" actId="20577"/>
        <pc:sldMkLst>
          <pc:docMk/>
          <pc:sldMk cId="3370496219" sldId="296"/>
        </pc:sldMkLst>
        <pc:spChg chg="mod">
          <ac:chgData name="Tervahauta Sisko-Liisa" userId="S::sisko-liisa.tervahauta@edu.hyvinkaa.fi::a3a7073a-edd5-4437-a2a8-14856e5d5f6b" providerId="AD" clId="Web-{9BDE79D6-36B4-2867-FE9B-4D4A9F72FB7B}" dt="2021-11-15T11:23:31.760" v="356" actId="20577"/>
          <ac:spMkLst>
            <pc:docMk/>
            <pc:sldMk cId="3370496219" sldId="296"/>
            <ac:spMk id="3" creationId="{54EC19AE-16C2-914D-B104-5BC6865270A3}"/>
          </ac:spMkLst>
        </pc:spChg>
        <pc:graphicFrameChg chg="mod modGraphic">
          <ac:chgData name="Tervahauta Sisko-Liisa" userId="S::sisko-liisa.tervahauta@edu.hyvinkaa.fi::a3a7073a-edd5-4437-a2a8-14856e5d5f6b" providerId="AD" clId="Web-{9BDE79D6-36B4-2867-FE9B-4D4A9F72FB7B}" dt="2021-11-15T11:19:29.597" v="323"/>
          <ac:graphicFrameMkLst>
            <pc:docMk/>
            <pc:sldMk cId="3370496219" sldId="296"/>
            <ac:graphicFrameMk id="4" creationId="{7F955D07-2854-4ED9-9719-15C04D87C51F}"/>
          </ac:graphicFrameMkLst>
        </pc:graphicFrameChg>
      </pc:sldChg>
      <pc:sldChg chg="modSp">
        <pc:chgData name="Tervahauta Sisko-Liisa" userId="S::sisko-liisa.tervahauta@edu.hyvinkaa.fi::a3a7073a-edd5-4437-a2a8-14856e5d5f6b" providerId="AD" clId="Web-{9BDE79D6-36B4-2867-FE9B-4D4A9F72FB7B}" dt="2021-11-15T11:26:24.390" v="413" actId="14100"/>
        <pc:sldMkLst>
          <pc:docMk/>
          <pc:sldMk cId="3462949452" sldId="297"/>
        </pc:sldMkLst>
        <pc:spChg chg="mod">
          <ac:chgData name="Tervahauta Sisko-Liisa" userId="S::sisko-liisa.tervahauta@edu.hyvinkaa.fi::a3a7073a-edd5-4437-a2a8-14856e5d5f6b" providerId="AD" clId="Web-{9BDE79D6-36B4-2867-FE9B-4D4A9F72FB7B}" dt="2021-11-15T11:26:24.390" v="413" actId="14100"/>
          <ac:spMkLst>
            <pc:docMk/>
            <pc:sldMk cId="3462949452" sldId="297"/>
            <ac:spMk id="3" creationId="{53E8ECCE-DBB3-4A6D-8C68-1ACE3C114336}"/>
          </ac:spMkLst>
        </pc:spChg>
      </pc:sldChg>
      <pc:sldChg chg="modSp">
        <pc:chgData name="Tervahauta Sisko-Liisa" userId="S::sisko-liisa.tervahauta@edu.hyvinkaa.fi::a3a7073a-edd5-4437-a2a8-14856e5d5f6b" providerId="AD" clId="Web-{9BDE79D6-36B4-2867-FE9B-4D4A9F72FB7B}" dt="2021-11-15T11:45:54.844" v="634" actId="20577"/>
        <pc:sldMkLst>
          <pc:docMk/>
          <pc:sldMk cId="754793719" sldId="298"/>
        </pc:sldMkLst>
        <pc:spChg chg="mod">
          <ac:chgData name="Tervahauta Sisko-Liisa" userId="S::sisko-liisa.tervahauta@edu.hyvinkaa.fi::a3a7073a-edd5-4437-a2a8-14856e5d5f6b" providerId="AD" clId="Web-{9BDE79D6-36B4-2867-FE9B-4D4A9F72FB7B}" dt="2021-11-15T11:45:54.844" v="634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delSp modSp del">
        <pc:chgData name="Tervahauta Sisko-Liisa" userId="S::sisko-liisa.tervahauta@edu.hyvinkaa.fi::a3a7073a-edd5-4437-a2a8-14856e5d5f6b" providerId="AD" clId="Web-{9BDE79D6-36B4-2867-FE9B-4D4A9F72FB7B}" dt="2021-11-15T12:19:09.149" v="1391"/>
        <pc:sldMkLst>
          <pc:docMk/>
          <pc:sldMk cId="3649570338" sldId="299"/>
        </pc:sldMkLst>
        <pc:spChg chg="mod">
          <ac:chgData name="Tervahauta Sisko-Liisa" userId="S::sisko-liisa.tervahauta@edu.hyvinkaa.fi::a3a7073a-edd5-4437-a2a8-14856e5d5f6b" providerId="AD" clId="Web-{9BDE79D6-36B4-2867-FE9B-4D4A9F72FB7B}" dt="2021-11-15T12:12:52.857" v="1136" actId="20577"/>
          <ac:spMkLst>
            <pc:docMk/>
            <pc:sldMk cId="3649570338" sldId="299"/>
            <ac:spMk id="3" creationId="{1E8BAB42-66F6-4A17-82AA-8B8F3CBCD26B}"/>
          </ac:spMkLst>
        </pc:spChg>
        <pc:picChg chg="del">
          <ac:chgData name="Tervahauta Sisko-Liisa" userId="S::sisko-liisa.tervahauta@edu.hyvinkaa.fi::a3a7073a-edd5-4437-a2a8-14856e5d5f6b" providerId="AD" clId="Web-{9BDE79D6-36B4-2867-FE9B-4D4A9F72FB7B}" dt="2021-11-15T12:18:35.148" v="1386"/>
          <ac:picMkLst>
            <pc:docMk/>
            <pc:sldMk cId="3649570338" sldId="299"/>
            <ac:picMk id="4" creationId="{CC59ABEF-736F-4072-B0B2-7B7F46940162}"/>
          </ac:picMkLst>
        </pc:picChg>
      </pc:sldChg>
      <pc:sldChg chg="modSp">
        <pc:chgData name="Tervahauta Sisko-Liisa" userId="S::sisko-liisa.tervahauta@edu.hyvinkaa.fi::a3a7073a-edd5-4437-a2a8-14856e5d5f6b" providerId="AD" clId="Web-{9BDE79D6-36B4-2867-FE9B-4D4A9F72FB7B}" dt="2021-11-15T12:23:19.062" v="1517" actId="20577"/>
        <pc:sldMkLst>
          <pc:docMk/>
          <pc:sldMk cId="1905464496" sldId="301"/>
        </pc:sldMkLst>
        <pc:spChg chg="mod">
          <ac:chgData name="Tervahauta Sisko-Liisa" userId="S::sisko-liisa.tervahauta@edu.hyvinkaa.fi::a3a7073a-edd5-4437-a2a8-14856e5d5f6b" providerId="AD" clId="Web-{9BDE79D6-36B4-2867-FE9B-4D4A9F72FB7B}" dt="2021-11-15T12:23:19.062" v="1517" actId="20577"/>
          <ac:spMkLst>
            <pc:docMk/>
            <pc:sldMk cId="1905464496" sldId="301"/>
            <ac:spMk id="3" creationId="{A2324A48-0A63-4C42-9F53-C070CAC1F049}"/>
          </ac:spMkLst>
        </pc:spChg>
      </pc:sldChg>
      <pc:sldChg chg="ord">
        <pc:chgData name="Tervahauta Sisko-Liisa" userId="S::sisko-liisa.tervahauta@edu.hyvinkaa.fi::a3a7073a-edd5-4437-a2a8-14856e5d5f6b" providerId="AD" clId="Web-{9BDE79D6-36B4-2867-FE9B-4D4A9F72FB7B}" dt="2021-11-15T12:19:21.587" v="1392"/>
        <pc:sldMkLst>
          <pc:docMk/>
          <pc:sldMk cId="2886784466" sldId="302"/>
        </pc:sldMkLst>
      </pc:sldChg>
      <pc:sldChg chg="ord">
        <pc:chgData name="Tervahauta Sisko-Liisa" userId="S::sisko-liisa.tervahauta@edu.hyvinkaa.fi::a3a7073a-edd5-4437-a2a8-14856e5d5f6b" providerId="AD" clId="Web-{9BDE79D6-36B4-2867-FE9B-4D4A9F72FB7B}" dt="2021-11-15T12:19:34.290" v="1393"/>
        <pc:sldMkLst>
          <pc:docMk/>
          <pc:sldMk cId="2068552541" sldId="303"/>
        </pc:sldMkLst>
      </pc:sldChg>
      <pc:sldChg chg="modSp">
        <pc:chgData name="Tervahauta Sisko-Liisa" userId="S::sisko-liisa.tervahauta@edu.hyvinkaa.fi::a3a7073a-edd5-4437-a2a8-14856e5d5f6b" providerId="AD" clId="Web-{9BDE79D6-36B4-2867-FE9B-4D4A9F72FB7B}" dt="2021-11-15T12:30:27.980" v="1580" actId="20577"/>
        <pc:sldMkLst>
          <pc:docMk/>
          <pc:sldMk cId="3042180893" sldId="304"/>
        </pc:sldMkLst>
        <pc:spChg chg="mod">
          <ac:chgData name="Tervahauta Sisko-Liisa" userId="S::sisko-liisa.tervahauta@edu.hyvinkaa.fi::a3a7073a-edd5-4437-a2a8-14856e5d5f6b" providerId="AD" clId="Web-{9BDE79D6-36B4-2867-FE9B-4D4A9F72FB7B}" dt="2021-11-15T12:30:27.980" v="1580" actId="20577"/>
          <ac:spMkLst>
            <pc:docMk/>
            <pc:sldMk cId="3042180893" sldId="304"/>
            <ac:spMk id="3" creationId="{8A4D0BF4-EA31-4A05-87D9-40F04B1C7F32}"/>
          </ac:spMkLst>
        </pc:spChg>
      </pc:sldChg>
      <pc:sldChg chg="modSp ord">
        <pc:chgData name="Tervahauta Sisko-Liisa" userId="S::sisko-liisa.tervahauta@edu.hyvinkaa.fi::a3a7073a-edd5-4437-a2a8-14856e5d5f6b" providerId="AD" clId="Web-{9BDE79D6-36B4-2867-FE9B-4D4A9F72FB7B}" dt="2021-11-15T12:10:34.713" v="1116" actId="20577"/>
        <pc:sldMkLst>
          <pc:docMk/>
          <pc:sldMk cId="3839121433" sldId="305"/>
        </pc:sldMkLst>
        <pc:spChg chg="mod">
          <ac:chgData name="Tervahauta Sisko-Liisa" userId="S::sisko-liisa.tervahauta@edu.hyvinkaa.fi::a3a7073a-edd5-4437-a2a8-14856e5d5f6b" providerId="AD" clId="Web-{9BDE79D6-36B4-2867-FE9B-4D4A9F72FB7B}" dt="2021-11-15T12:10:34.713" v="1116" actId="20577"/>
          <ac:spMkLst>
            <pc:docMk/>
            <pc:sldMk cId="3839121433" sldId="305"/>
            <ac:spMk id="3" creationId="{EA65EDED-00C9-424D-BC64-73AE906C1FB8}"/>
          </ac:spMkLst>
        </pc:spChg>
        <pc:picChg chg="mod">
          <ac:chgData name="Tervahauta Sisko-Liisa" userId="S::sisko-liisa.tervahauta@edu.hyvinkaa.fi::a3a7073a-edd5-4437-a2a8-14856e5d5f6b" providerId="AD" clId="Web-{9BDE79D6-36B4-2867-FE9B-4D4A9F72FB7B}" dt="2021-11-15T12:08:58.898" v="1110" actId="1076"/>
          <ac:picMkLst>
            <pc:docMk/>
            <pc:sldMk cId="3839121433" sldId="305"/>
            <ac:picMk id="5" creationId="{F838F4FD-F326-4CAF-BA25-A211F7B25F29}"/>
          </ac:picMkLst>
        </pc:picChg>
      </pc:sldChg>
      <pc:sldChg chg="modSp ord">
        <pc:chgData name="Tervahauta Sisko-Liisa" userId="S::sisko-liisa.tervahauta@edu.hyvinkaa.fi::a3a7073a-edd5-4437-a2a8-14856e5d5f6b" providerId="AD" clId="Web-{9BDE79D6-36B4-2867-FE9B-4D4A9F72FB7B}" dt="2021-11-15T12:31:19.529" v="1582"/>
        <pc:sldMkLst>
          <pc:docMk/>
          <pc:sldMk cId="370769906" sldId="313"/>
        </pc:sldMkLst>
        <pc:spChg chg="mod">
          <ac:chgData name="Tervahauta Sisko-Liisa" userId="S::sisko-liisa.tervahauta@edu.hyvinkaa.fi::a3a7073a-edd5-4437-a2a8-14856e5d5f6b" providerId="AD" clId="Web-{9BDE79D6-36B4-2867-FE9B-4D4A9F72FB7B}" dt="2021-11-15T12:18:00.319" v="1383" actId="20577"/>
          <ac:spMkLst>
            <pc:docMk/>
            <pc:sldMk cId="370769906" sldId="313"/>
            <ac:spMk id="2" creationId="{22FABD54-0E56-4F44-B8A2-EC2261C2E2E3}"/>
          </ac:spMkLst>
        </pc:spChg>
        <pc:spChg chg="mod">
          <ac:chgData name="Tervahauta Sisko-Liisa" userId="S::sisko-liisa.tervahauta@edu.hyvinkaa.fi::a3a7073a-edd5-4437-a2a8-14856e5d5f6b" providerId="AD" clId="Web-{9BDE79D6-36B4-2867-FE9B-4D4A9F72FB7B}" dt="2021-11-15T12:17:58.241" v="1382" actId="20577"/>
          <ac:spMkLst>
            <pc:docMk/>
            <pc:sldMk cId="370769906" sldId="313"/>
            <ac:spMk id="3" creationId="{65576F2B-5AE9-4131-A975-31E92B59B8C5}"/>
          </ac:spMkLst>
        </pc:spChg>
      </pc:sldChg>
      <pc:sldChg chg="modSp new del">
        <pc:chgData name="Tervahauta Sisko-Liisa" userId="S::sisko-liisa.tervahauta@edu.hyvinkaa.fi::a3a7073a-edd5-4437-a2a8-14856e5d5f6b" providerId="AD" clId="Web-{9BDE79D6-36B4-2867-FE9B-4D4A9F72FB7B}" dt="2021-11-15T12:01:04.541" v="959"/>
        <pc:sldMkLst>
          <pc:docMk/>
          <pc:sldMk cId="239969336" sldId="314"/>
        </pc:sldMkLst>
        <pc:spChg chg="mod">
          <ac:chgData name="Tervahauta Sisko-Liisa" userId="S::sisko-liisa.tervahauta@edu.hyvinkaa.fi::a3a7073a-edd5-4437-a2a8-14856e5d5f6b" providerId="AD" clId="Web-{9BDE79D6-36B4-2867-FE9B-4D4A9F72FB7B}" dt="2021-11-15T11:46:04.969" v="643" actId="20577"/>
          <ac:spMkLst>
            <pc:docMk/>
            <pc:sldMk cId="239969336" sldId="314"/>
            <ac:spMk id="2" creationId="{31074D8B-1B8A-4793-95BB-29B32DE6D747}"/>
          </ac:spMkLst>
        </pc:spChg>
        <pc:spChg chg="mod">
          <ac:chgData name="Tervahauta Sisko-Liisa" userId="S::sisko-liisa.tervahauta@edu.hyvinkaa.fi::a3a7073a-edd5-4437-a2a8-14856e5d5f6b" providerId="AD" clId="Web-{9BDE79D6-36B4-2867-FE9B-4D4A9F72FB7B}" dt="2021-11-15T11:48:05.441" v="741" actId="20577"/>
          <ac:spMkLst>
            <pc:docMk/>
            <pc:sldMk cId="239969336" sldId="314"/>
            <ac:spMk id="3" creationId="{0CCDF331-5A68-4E9A-9B28-0833AAC62878}"/>
          </ac:spMkLst>
        </pc:spChg>
      </pc:sldChg>
      <pc:sldChg chg="add replId">
        <pc:chgData name="Tervahauta Sisko-Liisa" userId="S::sisko-liisa.tervahauta@edu.hyvinkaa.fi::a3a7073a-edd5-4437-a2a8-14856e5d5f6b" providerId="AD" clId="Web-{9BDE79D6-36B4-2867-FE9B-4D4A9F72FB7B}" dt="2021-11-15T11:47:20.456" v="736"/>
        <pc:sldMkLst>
          <pc:docMk/>
          <pc:sldMk cId="3715435655" sldId="315"/>
        </pc:sldMkLst>
      </pc:sldChg>
      <pc:sldChg chg="addSp delSp modSp add replId">
        <pc:chgData name="Tervahauta Sisko-Liisa" userId="S::sisko-liisa.tervahauta@edu.hyvinkaa.fi::a3a7073a-edd5-4437-a2a8-14856e5d5f6b" providerId="AD" clId="Web-{9BDE79D6-36B4-2867-FE9B-4D4A9F72FB7B}" dt="2021-11-15T12:19:04.649" v="1390" actId="1076"/>
        <pc:sldMkLst>
          <pc:docMk/>
          <pc:sldMk cId="1963435443" sldId="316"/>
        </pc:sldMkLst>
        <pc:spChg chg="mod">
          <ac:chgData name="Tervahauta Sisko-Liisa" userId="S::sisko-liisa.tervahauta@edu.hyvinkaa.fi::a3a7073a-edd5-4437-a2a8-14856e5d5f6b" providerId="AD" clId="Web-{9BDE79D6-36B4-2867-FE9B-4D4A9F72FB7B}" dt="2021-11-15T12:13:08.998" v="1140" actId="20577"/>
          <ac:spMkLst>
            <pc:docMk/>
            <pc:sldMk cId="1963435443" sldId="316"/>
            <ac:spMk id="2" creationId="{B1103580-FEE0-441F-B0E6-3C85BAA0CFEE}"/>
          </ac:spMkLst>
        </pc:spChg>
        <pc:spChg chg="mod">
          <ac:chgData name="Tervahauta Sisko-Liisa" userId="S::sisko-liisa.tervahauta@edu.hyvinkaa.fi::a3a7073a-edd5-4437-a2a8-14856e5d5f6b" providerId="AD" clId="Web-{9BDE79D6-36B4-2867-FE9B-4D4A9F72FB7B}" dt="2021-11-15T12:18:21.476" v="1385" actId="1076"/>
          <ac:spMkLst>
            <pc:docMk/>
            <pc:sldMk cId="1963435443" sldId="316"/>
            <ac:spMk id="3" creationId="{EA65EDED-00C9-424D-BC64-73AE906C1FB8}"/>
          </ac:spMkLst>
        </pc:spChg>
        <pc:picChg chg="add mod">
          <ac:chgData name="Tervahauta Sisko-Liisa" userId="S::sisko-liisa.tervahauta@edu.hyvinkaa.fi::a3a7073a-edd5-4437-a2a8-14856e5d5f6b" providerId="AD" clId="Web-{9BDE79D6-36B4-2867-FE9B-4D4A9F72FB7B}" dt="2021-11-15T12:18:48.320" v="1388" actId="1076"/>
          <ac:picMkLst>
            <pc:docMk/>
            <pc:sldMk cId="1963435443" sldId="316"/>
            <ac:picMk id="4" creationId="{089C8CF9-ACCD-428D-A23D-4645BF51CB40}"/>
          </ac:picMkLst>
        </pc:picChg>
        <pc:picChg chg="del">
          <ac:chgData name="Tervahauta Sisko-Liisa" userId="S::sisko-liisa.tervahauta@edu.hyvinkaa.fi::a3a7073a-edd5-4437-a2a8-14856e5d5f6b" providerId="AD" clId="Web-{9BDE79D6-36B4-2867-FE9B-4D4A9F72FB7B}" dt="2021-11-15T12:17:25.537" v="1378"/>
          <ac:picMkLst>
            <pc:docMk/>
            <pc:sldMk cId="1963435443" sldId="316"/>
            <ac:picMk id="5" creationId="{F838F4FD-F326-4CAF-BA25-A211F7B25F29}"/>
          </ac:picMkLst>
        </pc:picChg>
        <pc:picChg chg="add mod">
          <ac:chgData name="Tervahauta Sisko-Liisa" userId="S::sisko-liisa.tervahauta@edu.hyvinkaa.fi::a3a7073a-edd5-4437-a2a8-14856e5d5f6b" providerId="AD" clId="Web-{9BDE79D6-36B4-2867-FE9B-4D4A9F72FB7B}" dt="2021-11-15T12:19:04.649" v="1390" actId="1076"/>
          <ac:picMkLst>
            <pc:docMk/>
            <pc:sldMk cId="1963435443" sldId="316"/>
            <ac:picMk id="7" creationId="{01DD7F66-1A53-46C3-B508-076C474C998D}"/>
          </ac:picMkLst>
        </pc:picChg>
      </pc:sldChg>
    </pc:docChg>
  </pc:docChgLst>
  <pc:docChgLst>
    <pc:chgData name="Tervahauta Sisko-Liisa" userId="a3a7073a-edd5-4437-a2a8-14856e5d5f6b" providerId="ADAL" clId="{56F3651C-E458-4EFE-8ADD-8B97B0E314A6}"/>
    <pc:docChg chg="modSld">
      <pc:chgData name="Tervahauta Sisko-Liisa" userId="a3a7073a-edd5-4437-a2a8-14856e5d5f6b" providerId="ADAL" clId="{56F3651C-E458-4EFE-8ADD-8B97B0E314A6}" dt="2022-11-03T07:49:44.422" v="70" actId="5793"/>
      <pc:docMkLst>
        <pc:docMk/>
      </pc:docMkLst>
      <pc:sldChg chg="addSp delSp modSp mod">
        <pc:chgData name="Tervahauta Sisko-Liisa" userId="a3a7073a-edd5-4437-a2a8-14856e5d5f6b" providerId="ADAL" clId="{56F3651C-E458-4EFE-8ADD-8B97B0E314A6}" dt="2022-11-03T07:49:44.422" v="70" actId="5793"/>
        <pc:sldMkLst>
          <pc:docMk/>
          <pc:sldMk cId="765013071" sldId="290"/>
        </pc:sldMkLst>
        <pc:spChg chg="mod">
          <ac:chgData name="Tervahauta Sisko-Liisa" userId="a3a7073a-edd5-4437-a2a8-14856e5d5f6b" providerId="ADAL" clId="{56F3651C-E458-4EFE-8ADD-8B97B0E314A6}" dt="2022-11-03T07:49:33.985" v="20" actId="1076"/>
          <ac:spMkLst>
            <pc:docMk/>
            <pc:sldMk cId="765013071" sldId="290"/>
            <ac:spMk id="2" creationId="{1228EC5E-F957-5043-B093-729FA41052BA}"/>
          </ac:spMkLst>
        </pc:spChg>
        <pc:spChg chg="mod">
          <ac:chgData name="Tervahauta Sisko-Liisa" userId="a3a7073a-edd5-4437-a2a8-14856e5d5f6b" providerId="ADAL" clId="{56F3651C-E458-4EFE-8ADD-8B97B0E314A6}" dt="2022-11-03T07:49:44.422" v="70" actId="5793"/>
          <ac:spMkLst>
            <pc:docMk/>
            <pc:sldMk cId="765013071" sldId="290"/>
            <ac:spMk id="3" creationId="{54EC19AE-16C2-914D-B104-5BC6865270A3}"/>
          </ac:spMkLst>
        </pc:spChg>
        <pc:picChg chg="add del mod">
          <ac:chgData name="Tervahauta Sisko-Liisa" userId="a3a7073a-edd5-4437-a2a8-14856e5d5f6b" providerId="ADAL" clId="{56F3651C-E458-4EFE-8ADD-8B97B0E314A6}" dt="2022-11-03T07:48:16.365" v="3"/>
          <ac:picMkLst>
            <pc:docMk/>
            <pc:sldMk cId="765013071" sldId="290"/>
            <ac:picMk id="1026" creationId="{1F4C7F89-B2D2-9873-F767-0214B1CF6EF9}"/>
          </ac:picMkLst>
        </pc:picChg>
        <pc:picChg chg="add mod">
          <ac:chgData name="Tervahauta Sisko-Liisa" userId="a3a7073a-edd5-4437-a2a8-14856e5d5f6b" providerId="ADAL" clId="{56F3651C-E458-4EFE-8ADD-8B97B0E314A6}" dt="2022-11-03T07:49:11.776" v="18" actId="1076"/>
          <ac:picMkLst>
            <pc:docMk/>
            <pc:sldMk cId="765013071" sldId="290"/>
            <ac:picMk id="1028" creationId="{208AF13E-DCAC-DE0A-24F9-A297951C24F3}"/>
          </ac:picMkLst>
        </pc:picChg>
      </pc:sldChg>
    </pc:docChg>
  </pc:docChgLst>
  <pc:docChgLst>
    <pc:chgData name="Tervahauta Sisko-Liisa" userId="S::sisko-liisa.tervahauta@edu.hyvinkaa.fi::a3a7073a-edd5-4437-a2a8-14856e5d5f6b" providerId="AD" clId="Web-{06F8963A-5C06-253A-8EE4-6E40571308D4}"/>
    <pc:docChg chg="modSld">
      <pc:chgData name="Tervahauta Sisko-Liisa" userId="S::sisko-liisa.tervahauta@edu.hyvinkaa.fi::a3a7073a-edd5-4437-a2a8-14856e5d5f6b" providerId="AD" clId="Web-{06F8963A-5C06-253A-8EE4-6E40571308D4}" dt="2020-11-17T13:14:17.547" v="10" actId="20577"/>
      <pc:docMkLst>
        <pc:docMk/>
      </pc:docMkLst>
      <pc:sldChg chg="modSp">
        <pc:chgData name="Tervahauta Sisko-Liisa" userId="S::sisko-liisa.tervahauta@edu.hyvinkaa.fi::a3a7073a-edd5-4437-a2a8-14856e5d5f6b" providerId="AD" clId="Web-{06F8963A-5C06-253A-8EE4-6E40571308D4}" dt="2020-11-17T13:14:17.547" v="10" actId="20577"/>
        <pc:sldMkLst>
          <pc:docMk/>
          <pc:sldMk cId="3042180893" sldId="304"/>
        </pc:sldMkLst>
        <pc:spChg chg="mod">
          <ac:chgData name="Tervahauta Sisko-Liisa" userId="S::sisko-liisa.tervahauta@edu.hyvinkaa.fi::a3a7073a-edd5-4437-a2a8-14856e5d5f6b" providerId="AD" clId="Web-{06F8963A-5C06-253A-8EE4-6E40571308D4}" dt="2020-11-17T13:14:17.547" v="10" actId="20577"/>
          <ac:spMkLst>
            <pc:docMk/>
            <pc:sldMk cId="3042180893" sldId="304"/>
            <ac:spMk id="3" creationId="{8A4D0BF4-EA31-4A05-87D9-40F04B1C7F32}"/>
          </ac:spMkLst>
        </pc:spChg>
      </pc:sldChg>
    </pc:docChg>
  </pc:docChgLst>
  <pc:docChgLst>
    <pc:chgData name="Tervahauta Sisko-Liisa" userId="953361f8-d521-44af-8dd2-ab6ef0233d14" providerId="ADAL" clId="{CCC35C30-5FD9-44FF-BA4C-143A2858EF52}"/>
    <pc:docChg chg="modSld">
      <pc:chgData name="Tervahauta Sisko-Liisa" userId="953361f8-d521-44af-8dd2-ab6ef0233d14" providerId="ADAL" clId="{CCC35C30-5FD9-44FF-BA4C-143A2858EF52}" dt="2023-11-02T07:35:12.556" v="301" actId="20577"/>
      <pc:docMkLst>
        <pc:docMk/>
      </pc:docMkLst>
      <pc:sldChg chg="modSp mod">
        <pc:chgData name="Tervahauta Sisko-Liisa" userId="953361f8-d521-44af-8dd2-ab6ef0233d14" providerId="ADAL" clId="{CCC35C30-5FD9-44FF-BA4C-143A2858EF52}" dt="2023-11-01T11:22:01.636" v="12" actId="20577"/>
        <pc:sldMkLst>
          <pc:docMk/>
          <pc:sldMk cId="754793719" sldId="298"/>
        </pc:sldMkLst>
        <pc:spChg chg="mod">
          <ac:chgData name="Tervahauta Sisko-Liisa" userId="953361f8-d521-44af-8dd2-ab6ef0233d14" providerId="ADAL" clId="{CCC35C30-5FD9-44FF-BA4C-143A2858EF52}" dt="2023-11-01T11:22:01.636" v="12" actId="20577"/>
          <ac:spMkLst>
            <pc:docMk/>
            <pc:sldMk cId="754793719" sldId="298"/>
            <ac:spMk id="3" creationId="{D0AD3F3E-DDA3-4532-9D33-A98523AD0163}"/>
          </ac:spMkLst>
        </pc:spChg>
      </pc:sldChg>
      <pc:sldChg chg="modSp mod">
        <pc:chgData name="Tervahauta Sisko-Liisa" userId="953361f8-d521-44af-8dd2-ab6ef0233d14" providerId="ADAL" clId="{CCC35C30-5FD9-44FF-BA4C-143A2858EF52}" dt="2023-11-02T07:35:12.556" v="301" actId="20577"/>
        <pc:sldMkLst>
          <pc:docMk/>
          <pc:sldMk cId="2886784466" sldId="302"/>
        </pc:sldMkLst>
        <pc:spChg chg="mod">
          <ac:chgData name="Tervahauta Sisko-Liisa" userId="953361f8-d521-44af-8dd2-ab6ef0233d14" providerId="ADAL" clId="{CCC35C30-5FD9-44FF-BA4C-143A2858EF52}" dt="2023-11-02T07:35:12.556" v="301" actId="20577"/>
          <ac:spMkLst>
            <pc:docMk/>
            <pc:sldMk cId="2886784466" sldId="302"/>
            <ac:spMk id="3" creationId="{CADA99D7-C67B-492A-ACA0-29CFB63FA113}"/>
          </ac:spMkLst>
        </pc:spChg>
      </pc:sldChg>
      <pc:sldChg chg="modSp mod">
        <pc:chgData name="Tervahauta Sisko-Liisa" userId="953361f8-d521-44af-8dd2-ab6ef0233d14" providerId="ADAL" clId="{CCC35C30-5FD9-44FF-BA4C-143A2858EF52}" dt="2023-11-01T11:28:14.516" v="257" actId="20577"/>
        <pc:sldMkLst>
          <pc:docMk/>
          <pc:sldMk cId="2252226449" sldId="326"/>
        </pc:sldMkLst>
        <pc:spChg chg="mod">
          <ac:chgData name="Tervahauta Sisko-Liisa" userId="953361f8-d521-44af-8dd2-ab6ef0233d14" providerId="ADAL" clId="{CCC35C30-5FD9-44FF-BA4C-143A2858EF52}" dt="2023-11-01T11:28:14.516" v="257" actId="20577"/>
          <ac:spMkLst>
            <pc:docMk/>
            <pc:sldMk cId="2252226449" sldId="326"/>
            <ac:spMk id="3" creationId="{462F61B4-18F5-1A1C-6832-DD8D38D598F4}"/>
          </ac:spMkLst>
        </pc:spChg>
      </pc:sldChg>
    </pc:docChg>
  </pc:docChgLst>
  <pc:docChgLst>
    <pc:chgData name="Tervahauta Sisko-Liisa" userId="S::sisko-liisa.tervahauta@edu.hyvinkaa.fi::953361f8-d521-44af-8dd2-ab6ef0233d14" providerId="AD" clId="Web-{99324C34-7B46-E255-ADBB-F70567311EC1}"/>
    <pc:docChg chg="modSld">
      <pc:chgData name="Tervahauta Sisko-Liisa" userId="S::sisko-liisa.tervahauta@edu.hyvinkaa.fi::953361f8-d521-44af-8dd2-ab6ef0233d14" providerId="AD" clId="Web-{99324C34-7B46-E255-ADBB-F70567311EC1}" dt="2023-10-31T12:26:31.336" v="79" actId="20577"/>
      <pc:docMkLst>
        <pc:docMk/>
      </pc:docMkLst>
      <pc:sldChg chg="modSp">
        <pc:chgData name="Tervahauta Sisko-Liisa" userId="S::sisko-liisa.tervahauta@edu.hyvinkaa.fi::953361f8-d521-44af-8dd2-ab6ef0233d14" providerId="AD" clId="Web-{99324C34-7B46-E255-ADBB-F70567311EC1}" dt="2023-10-31T12:24:33.365" v="43" actId="20577"/>
        <pc:sldMkLst>
          <pc:docMk/>
          <pc:sldMk cId="3839121433" sldId="305"/>
        </pc:sldMkLst>
        <pc:spChg chg="mod">
          <ac:chgData name="Tervahauta Sisko-Liisa" userId="S::sisko-liisa.tervahauta@edu.hyvinkaa.fi::953361f8-d521-44af-8dd2-ab6ef0233d14" providerId="AD" clId="Web-{99324C34-7B46-E255-ADBB-F70567311EC1}" dt="2023-10-31T12:24:33.365" v="43" actId="20577"/>
          <ac:spMkLst>
            <pc:docMk/>
            <pc:sldMk cId="3839121433" sldId="305"/>
            <ac:spMk id="3" creationId="{EA65EDED-00C9-424D-BC64-73AE906C1FB8}"/>
          </ac:spMkLst>
        </pc:spChg>
      </pc:sldChg>
      <pc:sldChg chg="modSp">
        <pc:chgData name="Tervahauta Sisko-Liisa" userId="S::sisko-liisa.tervahauta@edu.hyvinkaa.fi::953361f8-d521-44af-8dd2-ab6ef0233d14" providerId="AD" clId="Web-{99324C34-7B46-E255-ADBB-F70567311EC1}" dt="2023-10-31T12:16:17.294" v="12" actId="20577"/>
        <pc:sldMkLst>
          <pc:docMk/>
          <pc:sldMk cId="1185363988" sldId="311"/>
        </pc:sldMkLst>
        <pc:spChg chg="mod">
          <ac:chgData name="Tervahauta Sisko-Liisa" userId="S::sisko-liisa.tervahauta@edu.hyvinkaa.fi::953361f8-d521-44af-8dd2-ab6ef0233d14" providerId="AD" clId="Web-{99324C34-7B46-E255-ADBB-F70567311EC1}" dt="2023-10-31T12:16:17.294" v="12" actId="20577"/>
          <ac:spMkLst>
            <pc:docMk/>
            <pc:sldMk cId="1185363988" sldId="311"/>
            <ac:spMk id="3" creationId="{D3F3EA46-6612-44A5-819A-5BCC2E207318}"/>
          </ac:spMkLst>
        </pc:spChg>
      </pc:sldChg>
      <pc:sldChg chg="modSp">
        <pc:chgData name="Tervahauta Sisko-Liisa" userId="S::sisko-liisa.tervahauta@edu.hyvinkaa.fi::953361f8-d521-44af-8dd2-ab6ef0233d14" providerId="AD" clId="Web-{99324C34-7B46-E255-ADBB-F70567311EC1}" dt="2023-10-31T12:07:22.594" v="0" actId="20577"/>
        <pc:sldMkLst>
          <pc:docMk/>
          <pc:sldMk cId="2043356973" sldId="318"/>
        </pc:sldMkLst>
        <pc:spChg chg="mod">
          <ac:chgData name="Tervahauta Sisko-Liisa" userId="S::sisko-liisa.tervahauta@edu.hyvinkaa.fi::953361f8-d521-44af-8dd2-ab6ef0233d14" providerId="AD" clId="Web-{99324C34-7B46-E255-ADBB-F70567311EC1}" dt="2023-10-31T12:07:22.594" v="0" actId="20577"/>
          <ac:spMkLst>
            <pc:docMk/>
            <pc:sldMk cId="2043356973" sldId="318"/>
            <ac:spMk id="3" creationId="{AC2A0806-6747-468E-AA95-F5D1258D433A}"/>
          </ac:spMkLst>
        </pc:spChg>
      </pc:sldChg>
      <pc:sldChg chg="modSp">
        <pc:chgData name="Tervahauta Sisko-Liisa" userId="S::sisko-liisa.tervahauta@edu.hyvinkaa.fi::953361f8-d521-44af-8dd2-ab6ef0233d14" providerId="AD" clId="Web-{99324C34-7B46-E255-ADBB-F70567311EC1}" dt="2023-10-31T12:26:31.336" v="79" actId="20577"/>
        <pc:sldMkLst>
          <pc:docMk/>
          <pc:sldMk cId="100730439" sldId="320"/>
        </pc:sldMkLst>
        <pc:spChg chg="mod">
          <ac:chgData name="Tervahauta Sisko-Liisa" userId="S::sisko-liisa.tervahauta@edu.hyvinkaa.fi::953361f8-d521-44af-8dd2-ab6ef0233d14" providerId="AD" clId="Web-{99324C34-7B46-E255-ADBB-F70567311EC1}" dt="2023-10-31T12:26:31.336" v="79" actId="20577"/>
          <ac:spMkLst>
            <pc:docMk/>
            <pc:sldMk cId="100730439" sldId="320"/>
            <ac:spMk id="3" creationId="{AB54E5B3-3734-4680-8145-CC550E67E5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97F7C3-D888-924F-9FE0-3AA7CED91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55499-D58A-8049-822B-5594169993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7A26A-3CAB-8147-A4AC-4B98035AEBA4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9DF11-EC90-AA45-A478-BAA03F7DF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A7107-0C00-AC44-95E1-DAC529DB56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AE284-28C9-1049-B5A9-63741F221F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2342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DB520-EE29-8740-87F9-A753271DFFBD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908ED-4E1F-E347-A263-14C20B648A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844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908ED-4E1F-E347-A263-14C20B648A2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45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10">
            <a:extLst>
              <a:ext uri="{FF2B5EF4-FFF2-40B4-BE49-F238E27FC236}">
                <a16:creationId xmlns:a16="http://schemas.microsoft.com/office/drawing/2014/main" id="{3C1C952E-BB04-3047-B7C3-D09B27C78980}"/>
              </a:ext>
            </a:extLst>
          </p:cNvPr>
          <p:cNvSpPr/>
          <p:nvPr userDrawn="1"/>
        </p:nvSpPr>
        <p:spPr>
          <a:xfrm>
            <a:off x="166688" y="147638"/>
            <a:ext cx="11858625" cy="6562725"/>
          </a:xfrm>
          <a:prstGeom prst="rect">
            <a:avLst/>
          </a:prstGeom>
          <a:solidFill>
            <a:srgbClr val="00BB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/>
              <a:t> 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89725F4-B0EF-1B49-A26B-43C1168F4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23" t="18697" r="8982" b="192"/>
          <a:stretch/>
        </p:blipFill>
        <p:spPr>
          <a:xfrm>
            <a:off x="6002475" y="144289"/>
            <a:ext cx="6030569" cy="4860000"/>
          </a:xfrm>
          <a:prstGeom prst="rect">
            <a:avLst/>
          </a:prstGeom>
        </p:spPr>
      </p:pic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EB27C21-C308-7145-8E0B-4F6592BBD8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14" y="-309178"/>
            <a:ext cx="3909839" cy="4231314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95313942-79A3-784B-B5B1-91FA36170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32" y="5018620"/>
            <a:ext cx="10532536" cy="1045984"/>
          </a:xfrm>
          <a:prstGeom prst="rect">
            <a:avLst/>
          </a:prstGeom>
        </p:spPr>
        <p:txBody>
          <a:bodyPr/>
          <a:lstStyle>
            <a:lvl1pPr algn="ctr">
              <a:defRPr sz="3600" b="0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7754A-70FA-AB48-8971-1EF7E9F08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733" y="6182741"/>
            <a:ext cx="10532534" cy="2954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i-FI"/>
              <a:t>Titteli, Etunimi Sukunimi, xx.x.20xx</a:t>
            </a:r>
          </a:p>
        </p:txBody>
      </p:sp>
    </p:spTree>
    <p:extLst>
      <p:ext uri="{BB962C8B-B14F-4D97-AF65-F5344CB8AC3E}">
        <p14:creationId xmlns:p14="http://schemas.microsoft.com/office/powerpoint/2010/main" val="361407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3EC93-D30C-9D40-BA5F-788C2ACB3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067D3C-AAF3-C041-AE99-C6D00FFD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B852D55-0330-4C49-9027-D4D4A7E9F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51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4A7BF-0E6B-CE42-97D2-A0823E780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920CE1D-ED00-E946-9222-3CCA344D1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80274B-6588-AE4B-B2BF-C6E985EAF1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7711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.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344069"/>
            <a:ext cx="1871122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536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mus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2" y="344069"/>
            <a:ext cx="1871119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2631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78D40-8DB0-6F41-B116-D85D62E02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880BE5-E8C0-F544-86CB-FD270424272B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D0B42FF4-39CF-A640-819A-4E67BC251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E8CC2-3790-564B-90BD-71A797F51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BB693-0488-7641-829B-EBB6B5BF1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F013E7-00F0-C544-AA70-0DD36F225832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36B173A-2321-9148-B5FE-89E727037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3ABFD-4EED-0441-9D21-4D74944F5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9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F830F-724A-5944-9D5B-C05A20A9D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DBCEC-CC22-B044-9D52-92D1C604B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F14E3F-DE47-9344-AFAA-0F05F718A583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7422591E-AC54-ED46-BB61-FE223B848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522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CAC04-7A33-2045-8537-AF1140784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0723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D20A3-1D98-D14A-A5E6-3774B9A8D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997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3D857-BE0A-BB4D-919D-8D18DBB31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04D95-E027-6D47-AA11-009319778B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1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32pt</a:t>
            </a:r>
            <a:endParaRPr lang="fi-FI"/>
          </a:p>
        </p:txBody>
      </p:sp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4BE25E4F-4BCE-6A4A-BAE0-1AE553479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E604A2-210B-D943-81FD-BD1500F6C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063" y="1617133"/>
            <a:ext cx="10304462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802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AEE44F-F34B-7246-8AC3-A9CFF0B41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5CE58-6B49-FC47-975E-BEC699910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90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C7FAA-1835-A94C-8396-17D7C178D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36pt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9240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32pt</a:t>
            </a:r>
            <a:endParaRPr lang="fi-FI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6FBF8265-6A49-6D42-B75F-03957296FDB0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960438" y="1589088"/>
            <a:ext cx="10225087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/>
              <a:t>Lisää taulukko ikonista</a:t>
            </a:r>
          </a:p>
        </p:txBody>
      </p:sp>
    </p:spTree>
    <p:extLst>
      <p:ext uri="{BB962C8B-B14F-4D97-AF65-F5344CB8AC3E}">
        <p14:creationId xmlns:p14="http://schemas.microsoft.com/office/powerpoint/2010/main" val="2628119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745A337-BBEF-0C45-BF30-3EFC30F87B8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969818" y="1597168"/>
            <a:ext cx="10215418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/>
              <a:t>Lisää kaavio ikonista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32pt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5193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2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E108A547-9F82-DD45-B39E-9BC0368B5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56E07EEB-C4CA-2B41-849A-E410A4EDB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32pt</a:t>
            </a:r>
            <a:endParaRPr lang="fi-FI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680781-DB36-5E4E-A15D-97CF41F76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F1DEF45-F23C-234C-8589-96DFB52CE5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96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771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166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01B4E-0A23-B441-A440-B7569996F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583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8398404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959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8BC6CA-AD88-F54F-910E-1BE37FE6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9444CDB8-3132-AF4B-9D72-21D622610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16C5E72-9A8D-DD43-9C22-C56CD56AD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895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77DC3-F472-B845-89C5-60CE9EC0B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FFF6A796-A3F2-8F49-929E-B78BE5512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50FD8D3-1056-A548-90AE-E8AE01F2A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365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FC519-01C4-3C4A-BB23-12DEF7F6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1A759B7-C304-924A-8EFF-F52B561B1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Open Sans </a:t>
            </a:r>
            <a:r>
              <a:rPr lang="en-US" err="1"/>
              <a:t>Semibold</a:t>
            </a:r>
            <a:r>
              <a:rPr lang="en-US"/>
              <a:t> 32</a:t>
            </a:r>
            <a:endParaRPr lang="fi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897F8B-75B2-3C45-8FFD-32A821906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Open Sans Regular 20pt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112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00" r:id="rId2"/>
    <p:sldLayoutId id="2147483679" r:id="rId3"/>
    <p:sldLayoutId id="2147483680" r:id="rId4"/>
    <p:sldLayoutId id="2147483701" r:id="rId5"/>
    <p:sldLayoutId id="2147483702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3" r:id="rId12"/>
    <p:sldLayoutId id="2147483703" r:id="rId13"/>
    <p:sldLayoutId id="2147483681" r:id="rId14"/>
    <p:sldLayoutId id="2147483684" r:id="rId15"/>
    <p:sldLayoutId id="2147483685" r:id="rId16"/>
    <p:sldLayoutId id="2147483686" r:id="rId17"/>
    <p:sldLayoutId id="2147483696" r:id="rId18"/>
    <p:sldLayoutId id="2147483697" r:id="rId19"/>
    <p:sldLayoutId id="2147483698" r:id="rId20"/>
    <p:sldLayoutId id="2147483699" r:id="rId21"/>
    <p:sldLayoutId id="2147483688" r:id="rId22"/>
    <p:sldLayoutId id="2147483683" r:id="rId23"/>
    <p:sldLayoutId id="2147483687" r:id="rId2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opintopolku.fi/konfo/fi/sivu/hakijan-terveys-ja-toimintakyk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yria.fi/hyriavirtuaalisest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noreply@opintopolku.fi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86D1-7A27-3E43-AC49-F02F07AA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2" y="4354700"/>
            <a:ext cx="10532536" cy="1709904"/>
          </a:xfrm>
        </p:spPr>
        <p:txBody>
          <a:bodyPr lIns="91440" tIns="45720" rIns="91440" bIns="45720" anchor="t"/>
          <a:lstStyle/>
          <a:p>
            <a:r>
              <a:rPr lang="fi-FI" sz="2400">
                <a:latin typeface="Open Sans Semibold"/>
                <a:ea typeface="Open Sans Semibold"/>
                <a:cs typeface="Open Sans Semibold"/>
              </a:rPr>
              <a:t>TERVETULOA VANHEMPAINILTAAN!</a:t>
            </a:r>
            <a:br>
              <a:rPr lang="fi-FI" sz="2400">
                <a:latin typeface="Open Sans Semibold"/>
                <a:ea typeface="Open Sans Semibold"/>
                <a:cs typeface="Open Sans Semibold"/>
              </a:rPr>
            </a:br>
            <a:br>
              <a:rPr lang="fi-FI" sz="2400">
                <a:latin typeface="Open Sans Semibold"/>
                <a:ea typeface="Open Sans Semibold"/>
                <a:cs typeface="Open Sans Semibold"/>
              </a:rPr>
            </a:br>
            <a:br>
              <a:rPr lang="fi-FI" sz="2400">
                <a:latin typeface="Open Sans Semibold"/>
                <a:ea typeface="Open Sans Semibold"/>
                <a:cs typeface="Open Sans Semibold"/>
              </a:rPr>
            </a:br>
            <a:r>
              <a:rPr lang="fi-FI" sz="2400">
                <a:latin typeface="Open Sans Semibold"/>
                <a:ea typeface="Open Sans Semibold"/>
                <a:cs typeface="Open Sans Semibold"/>
              </a:rPr>
              <a:t>PERUSKOULUN JÄLKEISET JATKO-OPINNOT JA YHTEISHAKU 2024</a:t>
            </a:r>
            <a:endParaRPr lang="fi-FI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3EA90-DE77-0149-8D69-1A20183D2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79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03580-FEE0-441F-B0E6-3C85BAA0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64" y="445548"/>
            <a:ext cx="10304694" cy="451599"/>
          </a:xfrm>
        </p:spPr>
        <p:txBody>
          <a:bodyPr lIns="91440" tIns="45720" rIns="91440" bIns="45720" anchor="t"/>
          <a:lstStyle/>
          <a:p>
            <a:r>
              <a:rPr lang="fi-FI">
                <a:latin typeface="Open Sans Semibold"/>
                <a:ea typeface="Open Sans Semibold"/>
                <a:cs typeface="Open Sans Semibold"/>
              </a:rPr>
              <a:t>AMMATILLINEN KOULUTUS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5EDED-00C9-424D-BC64-73AE906C1F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663" y="1278969"/>
            <a:ext cx="10304462" cy="4749297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Opiskelijat valitaan pisteiden perusteella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Pisteitä päättötodistuksesta saa 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1200150" lvl="2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 kaikkien aineiden keskiarvosta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1200150" lvl="2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 kolmen parhaan taide- ja taitoaineen numeron</a:t>
            </a:r>
          </a:p>
          <a:p>
            <a:pPr marL="1200150" lvl="2">
              <a:lnSpc>
                <a:spcPct val="100000"/>
              </a:lnSpc>
              <a:spcAft>
                <a:spcPts val="0"/>
              </a:spcAft>
            </a:pPr>
            <a:r>
              <a:rPr lang="fi-FI">
                <a:latin typeface="Open Sans"/>
                <a:ea typeface="Open Sans"/>
                <a:cs typeface="Open Sans"/>
              </a:rPr>
              <a:t>  keskiarvosta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Ensimmäisestä hakutoiveesta saa kaksi lisäpistettä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Pisteitä saa myös mahdollisesta pääsy- tai soveltuvuuskokeesta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>
              <a:solidFill>
                <a:srgbClr val="404040"/>
              </a:solidFill>
              <a:latin typeface="Open Sans"/>
              <a:ea typeface="Open Sans"/>
              <a:cs typeface="Open Sans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fi-FI">
              <a:solidFill>
                <a:srgbClr val="404040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>
              <a:solidFill>
                <a:srgbClr val="40404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i-FI">
                <a:latin typeface="Open Sans"/>
                <a:ea typeface="Open Sans"/>
                <a:cs typeface="Open Sans"/>
              </a:rPr>
              <a:t>                  </a:t>
            </a:r>
            <a:endParaRPr lang="fi-FI"/>
          </a:p>
          <a:p>
            <a:endParaRPr lang="fi-FI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76E8694-C296-CD73-0D57-24FA4975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474" y="445548"/>
            <a:ext cx="234315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435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A94CA9E-69CF-8D0B-6578-6918C4352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0" r="12101"/>
          <a:stretch/>
        </p:blipFill>
        <p:spPr bwMode="auto">
          <a:xfrm>
            <a:off x="9668932" y="10"/>
            <a:ext cx="2523067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3EEA77A-A01C-4CA6-8FB1-54D61A75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42" y="973667"/>
            <a:ext cx="8398925" cy="45159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fi-FI" sz="2000"/>
              <a:t>VALINTA PELKÄN PÄÄSY- TAI SOVELTUVUUSKOKEEN PERUSTEELLA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ADA99D7-C67B-492A-ACA0-29CFB63FA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1617133"/>
            <a:ext cx="8398404" cy="4191000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/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fi-FI" dirty="0"/>
              <a:t>Oppilaitoksessa voidaan päättää käytetäänkö tätä valintaa </a:t>
            </a:r>
            <a:endParaRPr lang="en-US" dirty="0"/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fi-FI" dirty="0"/>
              <a:t>Kullakin oppilaitoksella omat valintakokeet</a:t>
            </a:r>
            <a:endParaRPr lang="en-US" dirty="0"/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fi-FI" dirty="0"/>
              <a:t>taideteollisuusala</a:t>
            </a:r>
            <a:endParaRPr lang="en-US" dirty="0"/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fi-FI" dirty="0"/>
              <a:t>     media-ala ja kuvallinen ilmaisu</a:t>
            </a:r>
            <a:endParaRPr lang="en-US" dirty="0"/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fi-FI" dirty="0"/>
              <a:t>     tanssiala</a:t>
            </a:r>
            <a:endParaRPr lang="en-US" dirty="0"/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fi-FI" dirty="0"/>
              <a:t>     musiikkiala</a:t>
            </a:r>
            <a:endParaRPr lang="en-US" dirty="0"/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fi-FI" dirty="0"/>
              <a:t>     sirkusala</a:t>
            </a:r>
            <a:endParaRPr lang="en-US" dirty="0"/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fi-FI" dirty="0"/>
              <a:t>     lentokoneasennus</a:t>
            </a:r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fi-FI"/>
              <a:t>     sosiaali- </a:t>
            </a:r>
            <a:r>
              <a:rPr lang="fi-FI" dirty="0"/>
              <a:t>ja terveysalan pt. ensihoidon osaamisala</a:t>
            </a:r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678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66CC-FB46-484D-9135-4AE49868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42" y="581350"/>
            <a:ext cx="10304694" cy="451599"/>
          </a:xfrm>
        </p:spPr>
        <p:txBody>
          <a:bodyPr lIns="91440" tIns="45720" rIns="91440" bIns="45720" anchor="t"/>
          <a:lstStyle/>
          <a:p>
            <a:r>
              <a:rPr lang="fi-FI"/>
              <a:t>HAKIJAN TERVEYDENTILA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9B1F1-8473-4C41-87FF-86A401128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807" y="1245552"/>
            <a:ext cx="10304462" cy="4590861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/>
              <a:t>Hakijoilta kysytään hakemuksella, täyttävätkö he opinnoissa edellytettävät terveydelliset vaatimukset, jos hakee seuraaville aloille:</a:t>
            </a:r>
            <a:endParaRPr lang="en-US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i-FI"/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Hammastekniikan pt		Kasvatus- ja ohjausalan pt</a:t>
            </a:r>
            <a:endParaRPr lang="en-US"/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Lentokoneasennuksen pt		Logistiikan pt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Liikunnanohjauksen pt 		Lääkealan pt                             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Merenkulkualan pt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Metsäalan pt, metsäkoneenkuljetuksen osaamisala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Rakennusalan pt, maarakennuskoneenkuljetuksen osaamisala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Sosiaali- ja terveysalan pt   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Turvallisuusalan pt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Välinehuoltoalan pt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fi-FI"/>
              <a:t>           			                      			                   </a:t>
            </a:r>
            <a:r>
              <a:rPr lang="fi-FI">
                <a:hlinkClick r:id="rId2"/>
              </a:rPr>
              <a:t>https://opintopolku.fi/konfo/fi/sivu/hakijan-terveys-ja-toimintakyky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8552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0604C3-F1AA-45C7-8C52-8965A7DA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262626"/>
                </a:solidFill>
                <a:latin typeface="Century Gothic" panose="020B0502020202020204" pitchFamily="34" charset="0"/>
              </a:rPr>
              <a:t>HARKINTAAN PERUSTUVA VALINTA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2324A48-0A63-4C42-9F53-C070CAC1F0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063" y="1617133"/>
            <a:ext cx="10304462" cy="4334933"/>
          </a:xfrm>
        </p:spPr>
        <p:txBody>
          <a:bodyPr lIns="91440" tIns="45720" rIns="91440" bIns="4572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fi-FI">
                <a:solidFill>
                  <a:srgbClr val="404040"/>
                </a:solidFill>
                <a:latin typeface="Century Gothic"/>
                <a:ea typeface="Open Sans"/>
                <a:cs typeface="Open Sans"/>
              </a:rPr>
              <a:t> </a:t>
            </a:r>
            <a:r>
              <a:rPr lang="fi-FI"/>
              <a:t>Voi tulla valituksi pistemäärästä riippumatta</a:t>
            </a:r>
            <a:r>
              <a:rPr lang="en-US"/>
              <a:t>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 enintään 30 % kullekin alalle valituista</a:t>
            </a:r>
            <a:r>
              <a:rPr lang="en-US"/>
              <a:t>​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 Jos </a:t>
            </a:r>
            <a:r>
              <a:rPr lang="en-US" err="1">
                <a:latin typeface="Open Sans"/>
                <a:ea typeface="Open Sans"/>
                <a:cs typeface="Open Sans"/>
              </a:rPr>
              <a:t>hakijalla</a:t>
            </a:r>
            <a:r>
              <a:rPr lang="en-US">
                <a:latin typeface="Open Sans"/>
                <a:ea typeface="Open Sans"/>
                <a:cs typeface="Open Sans"/>
              </a:rPr>
              <a:t> on </a:t>
            </a:r>
            <a:r>
              <a:rPr lang="en-US" err="1">
                <a:latin typeface="Open Sans"/>
                <a:ea typeface="Open Sans"/>
                <a:cs typeface="Open Sans"/>
              </a:rPr>
              <a:t>yksilöllistetty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b="1">
                <a:latin typeface="Open Sans"/>
                <a:ea typeface="Open Sans"/>
                <a:cs typeface="Open Sans"/>
              </a:rPr>
              <a:t>AI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b="1">
                <a:latin typeface="Open Sans"/>
                <a:ea typeface="Open Sans"/>
                <a:cs typeface="Open Sans"/>
              </a:rPr>
              <a:t>ja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b="1">
                <a:latin typeface="Open Sans"/>
                <a:ea typeface="Open Sans"/>
                <a:cs typeface="Open Sans"/>
              </a:rPr>
              <a:t>MA</a:t>
            </a:r>
            <a:r>
              <a:rPr lang="en-US">
                <a:latin typeface="Open Sans"/>
                <a:ea typeface="Open Sans"/>
                <a:cs typeface="Open Sans"/>
              </a:rPr>
              <a:t>, </a:t>
            </a:r>
            <a:r>
              <a:rPr lang="en-US" err="1">
                <a:latin typeface="Open Sans"/>
                <a:ea typeface="Open Sans"/>
                <a:cs typeface="Open Sans"/>
              </a:rPr>
              <a:t>hän</a:t>
            </a:r>
            <a:r>
              <a:rPr lang="en-US">
                <a:latin typeface="Open Sans"/>
                <a:ea typeface="Open Sans"/>
                <a:cs typeface="Open Sans"/>
              </a:rPr>
              <a:t> on </a:t>
            </a:r>
            <a:r>
              <a:rPr lang="en-US" err="1">
                <a:latin typeface="Open Sans"/>
                <a:ea typeface="Open Sans"/>
                <a:cs typeface="Open Sans"/>
              </a:rPr>
              <a:t>pelkästään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mukana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tässä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valinnassa</a:t>
            </a:r>
            <a:r>
              <a:rPr lang="en-US">
                <a:latin typeface="Open Sans"/>
                <a:ea typeface="Open Sans"/>
                <a:cs typeface="Open Sans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 Muita perusteita ovat opiskelijan henkilöön liittyvät syyt: oppimisvaikeudet,</a:t>
            </a:r>
          </a:p>
          <a:p>
            <a:r>
              <a:rPr lang="fi-FI"/>
              <a:t>   sosiaaliset syyt, koulutodistusten vertailuvaikeudet, riittämätön kielitaito</a:t>
            </a:r>
            <a:r>
              <a:rPr lang="en-US"/>
              <a:t>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 Sähköisen haun lisäksi lähetettävä ammattiopistolle selvitykset syistä, joihin</a:t>
            </a:r>
          </a:p>
          <a:p>
            <a:r>
              <a:rPr lang="fi-FI">
                <a:latin typeface="Open Sans"/>
                <a:ea typeface="Open Sans"/>
                <a:cs typeface="Open Sans"/>
              </a:rPr>
              <a:t>   vetoaa</a:t>
            </a:r>
            <a:r>
              <a:rPr lang="en-US">
                <a:latin typeface="Open Sans"/>
                <a:ea typeface="Open Sans"/>
                <a:cs typeface="Open Sans"/>
              </a:rPr>
              <a:t>​</a:t>
            </a:r>
          </a:p>
          <a:p>
            <a:pPr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Hyriassa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järjestetään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oppimisvalmiuskoe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huhtikuussa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​ Voi hakea mihin tutkintoon tahansa   </a:t>
            </a:r>
            <a:endParaRPr lang="fi-FI" b="1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546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593963-22C1-4FE2-C44A-71B6ED41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HYRIA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5DBA0B-3403-6A40-EF28-002E63429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>
                <a:hlinkClick r:id="rId2"/>
              </a:rPr>
              <a:t>https://www.hyria.fi/hyriavirtuaalisesti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2574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03580-FEE0-441F-B0E6-3C85BAA0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64" y="445548"/>
            <a:ext cx="10304694" cy="451599"/>
          </a:xfrm>
        </p:spPr>
        <p:txBody>
          <a:bodyPr lIns="91440" tIns="45720" rIns="91440" bIns="45720" anchor="t"/>
          <a:lstStyle/>
          <a:p>
            <a:r>
              <a:rPr lang="fi-FI">
                <a:latin typeface="Open Sans Semibold"/>
                <a:ea typeface="Open Sans Semibold"/>
                <a:cs typeface="Open Sans Semibold"/>
              </a:rPr>
              <a:t>LUKIO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5EDED-00C9-424D-BC64-73AE906C1F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0364" y="1194303"/>
            <a:ext cx="11142661" cy="5663697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Peruskoulun päättötodistuksen lukuaineiden keskiarvo oltava vähintään 7,0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Vaatii hyvää opiskelumotivaatiota, sinnikkyyttä ja halua tehdä töitä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Hyvinkään lukion keskiarvorajat v.2023 yhteishaussa: yleislinja 7,83 ja luonnontiedelinja 8,50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Erikoislukioihin omat pääsyvaatimukset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Tutustumiset Hyvinkään lukioon: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14.12. rehtorit esittelevät lukiota Tapainlinnassa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18.1. oppilaiden tutustuminen Kipinään + vanhempainilta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>
              <a:latin typeface="Open Sans"/>
              <a:ea typeface="Open Sans"/>
              <a:cs typeface="Open Sans"/>
            </a:endParaRP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>
              <a:latin typeface="Open Sans"/>
              <a:ea typeface="Open Sans"/>
              <a:cs typeface="Open Sans"/>
            </a:endParaRP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 14.12. Riihimäen lukiossa ysien päivä + vanhempainilta </a:t>
            </a:r>
          </a:p>
          <a:p>
            <a:pPr marL="800100" lvl="1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tammikuussa Jokelan lukion avoimet ovet 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i-FI">
                <a:latin typeface="Open Sans"/>
                <a:ea typeface="Open Sans"/>
                <a:cs typeface="Open Sans"/>
              </a:rPr>
              <a:t>                  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12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985D35-DA45-EC0C-8429-81E1384A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TUVA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C5549E-A837-AE18-F00F-3F2C4DB0B1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1640263"/>
            <a:ext cx="4827010" cy="41678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Hyvinkäällä kaksi Tuvaa: kaupungin ja </a:t>
            </a:r>
            <a:r>
              <a:rPr lang="fi-FI" err="1"/>
              <a:t>Hyrian</a:t>
            </a:r>
            <a:endParaRPr lang="fi-FI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Haku yhteishaussa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Kestää korkeintaan yhden lukuvuoden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Tavoitteena: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/>
              <a:t>nostaa päättötodistuksen numeroita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/>
              <a:t>löytää mieluisa jatko-opiskelupaikka</a:t>
            </a:r>
          </a:p>
        </p:txBody>
      </p:sp>
    </p:spTree>
    <p:extLst>
      <p:ext uri="{BB962C8B-B14F-4D97-AF65-F5344CB8AC3E}">
        <p14:creationId xmlns:p14="http://schemas.microsoft.com/office/powerpoint/2010/main" val="3820775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B1BE2-B9E3-47A0-BC36-55681EB1E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22" y="425027"/>
            <a:ext cx="10304694" cy="451599"/>
          </a:xfrm>
        </p:spPr>
        <p:txBody>
          <a:bodyPr lIns="91440" tIns="45720" rIns="91440" bIns="45720" anchor="t"/>
          <a:lstStyle/>
          <a:p>
            <a:r>
              <a:rPr lang="fi-FI">
                <a:latin typeface="Open Sans Semibold"/>
                <a:ea typeface="Open Sans Semibold"/>
                <a:cs typeface="Open Sans Semibold"/>
              </a:rPr>
              <a:t>VALINTOJEN TUEKSI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3CB10-6613-40C5-9A0E-FDD6796B75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343" y="1129453"/>
            <a:ext cx="10304462" cy="4953000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 err="1">
                <a:latin typeface="Open Sans"/>
                <a:ea typeface="Open Sans"/>
                <a:cs typeface="Open Sans"/>
              </a:rPr>
              <a:t>OPOn</a:t>
            </a:r>
            <a:r>
              <a:rPr lang="fi-FI">
                <a:latin typeface="Open Sans"/>
                <a:ea typeface="Open Sans"/>
                <a:cs typeface="Open Sans"/>
              </a:rPr>
              <a:t> yksilöohjaukset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Vanhempaintapaamiset tarvittaessa koululla tai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i-FI">
                <a:latin typeface="Open Sans"/>
                <a:ea typeface="Open Sans"/>
                <a:cs typeface="Open Sans"/>
              </a:rPr>
              <a:t>    </a:t>
            </a:r>
            <a:r>
              <a:rPr lang="fi-FI" err="1">
                <a:latin typeface="Open Sans"/>
                <a:ea typeface="Open Sans"/>
                <a:cs typeface="Open Sans"/>
              </a:rPr>
              <a:t>Teamsissa</a:t>
            </a:r>
            <a:r>
              <a:rPr lang="fi-FI">
                <a:latin typeface="Open Sans"/>
                <a:ea typeface="Open Sans"/>
                <a:cs typeface="Open Sans"/>
              </a:rPr>
              <a:t>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Tutustumiset oppilaitoksiin 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Hyvinkään ulkopuolelle itsenäisesti tehtävistä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i-FI">
                <a:latin typeface="Open Sans"/>
                <a:ea typeface="Open Sans"/>
                <a:cs typeface="Open Sans"/>
              </a:rPr>
              <a:t>    tutustumisista huoltaja laittaa tiedon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i-FI">
                <a:latin typeface="Open Sans"/>
                <a:ea typeface="Open Sans"/>
                <a:cs typeface="Open Sans"/>
              </a:rPr>
              <a:t>    luokanvalvojalle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i-FI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i-FI">
              <a:latin typeface="Century Gothic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i-FI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i-FI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i-FI"/>
          </a:p>
          <a:p>
            <a:endParaRPr lang="fi-FI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3BC0F05-F477-5DDC-2E99-6AB93C3C3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28" y="650826"/>
            <a:ext cx="5028823" cy="56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56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6CC4BA-BD6B-4298-BD82-4AA025783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LUOKKIEN KOKOONTUMISET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B54E5B3-3734-4680-8145-CC550E67E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fi-FI" sz="2400">
                <a:latin typeface="Open Sans"/>
                <a:ea typeface="Open Sans"/>
                <a:cs typeface="Open Sans"/>
              </a:rPr>
              <a:t>9A Merja Bergman          Delta</a:t>
            </a:r>
          </a:p>
          <a:p>
            <a:r>
              <a:rPr lang="fi-FI" sz="2400">
                <a:latin typeface="Open Sans"/>
                <a:ea typeface="Open Sans"/>
                <a:cs typeface="Open Sans"/>
              </a:rPr>
              <a:t>9B Marjo </a:t>
            </a:r>
            <a:r>
              <a:rPr lang="fi-FI" sz="2400" err="1">
                <a:latin typeface="Open Sans"/>
                <a:ea typeface="Open Sans"/>
                <a:cs typeface="Open Sans"/>
              </a:rPr>
              <a:t>Vatsia</a:t>
            </a:r>
            <a:r>
              <a:rPr lang="fi-FI" sz="2400">
                <a:latin typeface="Open Sans"/>
                <a:ea typeface="Open Sans"/>
                <a:cs typeface="Open Sans"/>
              </a:rPr>
              <a:t>                201</a:t>
            </a:r>
          </a:p>
          <a:p>
            <a:r>
              <a:rPr lang="fi-FI" sz="2400">
                <a:latin typeface="Open Sans"/>
                <a:ea typeface="Open Sans"/>
                <a:cs typeface="Open Sans"/>
              </a:rPr>
              <a:t>9C Minna Hyttinen           MU</a:t>
            </a:r>
          </a:p>
          <a:p>
            <a:r>
              <a:rPr lang="fi-FI" sz="2400">
                <a:latin typeface="Open Sans"/>
                <a:ea typeface="Open Sans"/>
                <a:cs typeface="Open Sans"/>
              </a:rPr>
              <a:t>9D Pia </a:t>
            </a:r>
            <a:r>
              <a:rPr lang="fi-FI" sz="2400" err="1">
                <a:latin typeface="Open Sans"/>
                <a:ea typeface="Open Sans"/>
                <a:cs typeface="Open Sans"/>
              </a:rPr>
              <a:t>Hupli</a:t>
            </a:r>
            <a:r>
              <a:rPr lang="fi-FI" sz="2400">
                <a:latin typeface="Open Sans"/>
                <a:ea typeface="Open Sans"/>
                <a:cs typeface="Open Sans"/>
              </a:rPr>
              <a:t>-Laine           235</a:t>
            </a:r>
          </a:p>
          <a:p>
            <a:r>
              <a:rPr lang="fi-FI" sz="2400">
                <a:latin typeface="Open Sans"/>
                <a:ea typeface="Open Sans"/>
                <a:cs typeface="Open Sans"/>
              </a:rPr>
              <a:t>9E Konsta Mönkkönen    Säde</a:t>
            </a:r>
          </a:p>
          <a:p>
            <a:r>
              <a:rPr lang="fi-FI" sz="2400">
                <a:latin typeface="Open Sans"/>
                <a:ea typeface="Open Sans"/>
                <a:cs typeface="Open Sans"/>
              </a:rPr>
              <a:t>9F Saara Pullinen              226</a:t>
            </a:r>
            <a:endParaRPr lang="fi-FI" sz="2400"/>
          </a:p>
          <a:p>
            <a:r>
              <a:rPr lang="fi-FI" sz="2400">
                <a:latin typeface="Open Sans"/>
                <a:ea typeface="Open Sans"/>
                <a:cs typeface="Open Sans"/>
              </a:rPr>
              <a:t>9G Anu Kaplas                   230</a:t>
            </a:r>
          </a:p>
          <a:p>
            <a:endParaRPr lang="fi-FI"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FC5EC-60C4-6E16-939F-39586417C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611" y="300037"/>
            <a:ext cx="2333625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C7C7A-BE60-8249-9C34-A4A36F41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/>
          <a:lstStyle/>
          <a:p>
            <a:r>
              <a:rPr lang="fi-FI">
                <a:latin typeface="Open Sans Semibold"/>
                <a:ea typeface="Open Sans Semibold"/>
                <a:cs typeface="Open Sans Semibold"/>
              </a:rPr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058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EC5E-F957-5043-B093-729FA410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31" y="432288"/>
            <a:ext cx="10304694" cy="489321"/>
          </a:xfrm>
        </p:spPr>
        <p:txBody>
          <a:bodyPr lIns="91440" tIns="45720" rIns="91440" bIns="45720" anchor="t"/>
          <a:lstStyle/>
          <a:p>
            <a:r>
              <a:rPr lang="fi-FI">
                <a:solidFill>
                  <a:srgbClr val="262626"/>
                </a:solidFill>
                <a:latin typeface="Century Gothic"/>
                <a:ea typeface="Open Sans Semibold"/>
                <a:cs typeface="Open Sans Semibold"/>
              </a:rPr>
              <a:t>OPPIVELVOLLISUUSLAKI</a:t>
            </a:r>
            <a:endParaRPr lang="fi-FI" b="0">
              <a:latin typeface="Century Gothic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19AE-16C2-914D-B104-5BC686527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796" y="1047518"/>
            <a:ext cx="11176193" cy="5073092"/>
          </a:xfrm>
        </p:spPr>
        <p:txBody>
          <a:bodyPr lIns="91440" tIns="45720" rIns="91440" bIns="45720" anchor="t"/>
          <a:lstStyle/>
          <a:p>
            <a:pPr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    Oppivelvollisuus päättyy, kun opiskelija on suorittanut lukion tai ammatillisen perustutkinnon tai täyttää 18 vuotta.</a:t>
            </a:r>
            <a:endParaRPr lang="fi-FI"/>
          </a:p>
          <a:p>
            <a:pPr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    Nuorella velvoite hakeutua ja jatkaa toisen asteen koulutuksessa</a:t>
            </a:r>
          </a:p>
          <a:p>
            <a:pPr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    Oppivelvollisen nuoren huoltajan tai muun laillisen edustajan tulee huolehtia siitä, että nuori suorittaa oppivelvollisuuden.</a:t>
            </a:r>
          </a:p>
          <a:p>
            <a:pPr marL="285750" indent="-285750"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Peruskoulun opon velvollisuus huolehtia, että kaikki hakevat jatko-opintoihin sekä seurantavelvollisuus, että kaikki aloittavat toisen asteen opinnot. Lisäksi ilmoitusvelvollisuus kunnalle oppilaista, joilla ei ole opiskelupaikkaa elokuussa.</a:t>
            </a:r>
            <a:endParaRPr lang="en-US" sz="1400">
              <a:latin typeface="Open Sans"/>
              <a:ea typeface="Open Sans"/>
              <a:cs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    Toisella asteella ohjaus- ja valvontavastuu opiskelun etenemisestä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    Opiskelijalle maksuttomia ovat:</a:t>
            </a:r>
            <a:endParaRPr lang="en-US" sz="14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lvl="3"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Opetus ja ruokailu</a:t>
            </a:r>
          </a:p>
          <a:p>
            <a:pPr lvl="3"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Opetuksessa tarvittava oppimateriaali, työvälineet, -asut ja –aineet</a:t>
            </a:r>
          </a:p>
          <a:p>
            <a:pPr lvl="3"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Ylioppilastutkinnon edellyttämät 5 koetta</a:t>
            </a:r>
          </a:p>
          <a:p>
            <a:pPr lvl="3"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Vähintään seitsemän kilometrin pituiset koulumatkat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400">
                <a:latin typeface="Open Sans"/>
                <a:ea typeface="Open Sans"/>
                <a:cs typeface="Open Sans"/>
              </a:rPr>
              <a:t>  Toisen asteen opinnot ovat maksuttomia sen kalenterivuoden loppuun, kun täyttää 20 v.</a:t>
            </a:r>
            <a:endParaRPr lang="fi-FI" sz="1400"/>
          </a:p>
          <a:p>
            <a:r>
              <a:rPr lang="fi-FI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i-FI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  <a:endParaRPr lang="fi-FI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540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EC5E-F957-5043-B093-729FA410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74" y="592667"/>
            <a:ext cx="10304694" cy="451599"/>
          </a:xfrm>
        </p:spPr>
        <p:txBody>
          <a:bodyPr/>
          <a:lstStyle/>
          <a:p>
            <a:r>
              <a:rPr lang="fi-FI"/>
              <a:t>VALINTAPERUSTEET JATKO-OPINTOIHIN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19AE-16C2-914D-B104-5BC686527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669" y="1370949"/>
            <a:ext cx="11051222" cy="4513384"/>
          </a:xfrm>
        </p:spPr>
        <p:txBody>
          <a:bodyPr lIns="91440" tIns="45720" rIns="91440" bIns="4572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404040"/>
                </a:solidFill>
                <a:latin typeface="Century Gothic"/>
                <a:ea typeface="Open Sans"/>
                <a:cs typeface="Open Sans"/>
              </a:rPr>
              <a:t> </a:t>
            </a:r>
            <a:r>
              <a:rPr lang="fi-FI" sz="2400"/>
              <a:t>Opiskelijavalinnat tehdään peruskoulun </a:t>
            </a:r>
            <a:r>
              <a:rPr lang="fi-FI" sz="2400" b="1"/>
              <a:t>päättötodistuksen</a:t>
            </a:r>
            <a:endParaRPr lang="fi-FI"/>
          </a:p>
          <a:p>
            <a:r>
              <a:rPr lang="fi-FI" sz="2400" b="1">
                <a:latin typeface="Open Sans"/>
                <a:ea typeface="Open Sans"/>
                <a:cs typeface="Open Sans"/>
              </a:rPr>
              <a:t>   </a:t>
            </a:r>
            <a:r>
              <a:rPr lang="fi-FI" sz="2400">
                <a:latin typeface="Open Sans"/>
                <a:ea typeface="Open Sans"/>
                <a:cs typeface="Open Sans"/>
              </a:rPr>
              <a:t>perusteella:</a:t>
            </a:r>
          </a:p>
          <a:p>
            <a:r>
              <a:rPr lang="fi-FI" sz="2400">
                <a:latin typeface="Open Sans"/>
                <a:ea typeface="Open Sans"/>
                <a:cs typeface="Open Sans"/>
              </a:rPr>
              <a:t>		Lukioon lukuaineiden keskiarvo</a:t>
            </a:r>
          </a:p>
          <a:p>
            <a:r>
              <a:rPr lang="fi-FI" sz="2400">
                <a:latin typeface="Open Sans"/>
                <a:ea typeface="Open Sans"/>
                <a:cs typeface="Open Sans"/>
              </a:rPr>
              <a:t>		Ammattiopistoon hakupisteet                        </a:t>
            </a:r>
          </a:p>
          <a:p>
            <a:endParaRPr lang="en-US" sz="2400"/>
          </a:p>
          <a:p>
            <a:pPr>
              <a:buFont typeface="Arial" panose="020B0604020202020204" pitchFamily="34" charset="0"/>
              <a:buChar char="•"/>
            </a:pPr>
            <a:r>
              <a:rPr lang="fi-FI" sz="2400"/>
              <a:t> Erikoislukioihin ja joihinkin ammatillisiin perustutkintoihin</a:t>
            </a:r>
          </a:p>
          <a:p>
            <a:r>
              <a:rPr lang="fi-FI" sz="2400"/>
              <a:t>  lisäksi </a:t>
            </a:r>
            <a:r>
              <a:rPr lang="fi-FI" sz="2400" b="1"/>
              <a:t>pääsy- tai soveltuvuuskoe ja/tai harrastuneisuus</a:t>
            </a:r>
            <a:r>
              <a:rPr lang="en-US" sz="2400"/>
              <a:t>​</a:t>
            </a:r>
            <a:endParaRPr lang="en-US"/>
          </a:p>
          <a:p>
            <a:endParaRPr lang="en-US" sz="2400"/>
          </a:p>
          <a:p>
            <a:pPr>
              <a:buFont typeface="Arial" panose="020B0604020202020204" pitchFamily="34" charset="0"/>
              <a:buChar char="•"/>
            </a:pPr>
            <a:r>
              <a:rPr lang="fi-FI" sz="2400"/>
              <a:t> Muutamiin ammatillisiin perustutkintoihin pelkkä </a:t>
            </a:r>
            <a:r>
              <a:rPr lang="fi-FI" sz="2400" b="1"/>
              <a:t>pääsykoe </a:t>
            </a:r>
            <a:r>
              <a:rPr lang="en-US" sz="2400"/>
              <a:t>​</a:t>
            </a:r>
          </a:p>
          <a:p>
            <a:endParaRPr lang="en-US" sz="2400"/>
          </a:p>
          <a:p>
            <a:endParaRPr lang="en-US" sz="2400">
              <a:latin typeface="Century Gothic"/>
            </a:endParaRPr>
          </a:p>
          <a:p>
            <a:endParaRPr lang="fi-FI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8AF13E-DCAC-DE0A-24F9-A297951C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783" y="64918"/>
            <a:ext cx="24384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01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EC5E-F957-5043-B093-729FA410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31" y="432288"/>
            <a:ext cx="10304694" cy="489321"/>
          </a:xfrm>
        </p:spPr>
        <p:txBody>
          <a:bodyPr/>
          <a:lstStyle/>
          <a:p>
            <a:r>
              <a:rPr lang="fi-FI">
                <a:solidFill>
                  <a:srgbClr val="262626"/>
                </a:solidFill>
                <a:latin typeface="Century Gothic" panose="020B0502020202020204" pitchFamily="34" charset="0"/>
              </a:rPr>
              <a:t>PERUSKOULUN PÄÄTTÖTODISTUKSEEN TULEVAT VALINNAISAINEIDEN NUMEROT</a:t>
            </a:r>
            <a:r>
              <a:rPr lang="fi-FI" b="0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19AE-16C2-914D-B104-5BC686527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0263" y="1428518"/>
            <a:ext cx="10304462" cy="4535669"/>
          </a:xfrm>
        </p:spPr>
        <p:txBody>
          <a:bodyPr lIns="91440" tIns="45720" rIns="91440" bIns="4572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fi-FI">
                <a:solidFill>
                  <a:srgbClr val="404040"/>
                </a:solidFill>
                <a:latin typeface="Century Gothic"/>
                <a:ea typeface="Open Sans"/>
                <a:cs typeface="Open Sans"/>
              </a:rPr>
              <a:t>  </a:t>
            </a:r>
            <a:r>
              <a:rPr lang="fi-FI"/>
              <a:t>käsityö, musiikki, kotitalous ja kuvataide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 </a:t>
            </a:r>
            <a:r>
              <a:rPr lang="en-US" err="1"/>
              <a:t>taide</a:t>
            </a:r>
            <a:r>
              <a:rPr lang="en-US"/>
              <a:t>- ja </a:t>
            </a:r>
            <a:r>
              <a:rPr lang="en-US" err="1"/>
              <a:t>taitoaineiden</a:t>
            </a:r>
            <a:r>
              <a:rPr lang="en-US"/>
              <a:t> </a:t>
            </a:r>
            <a:r>
              <a:rPr lang="en-US" err="1"/>
              <a:t>kiintiössä</a:t>
            </a:r>
            <a:r>
              <a:rPr lang="en-US"/>
              <a:t> </a:t>
            </a:r>
            <a:r>
              <a:rPr lang="en-US" err="1"/>
              <a:t>valittuna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/>
              <a:t>yksi</a:t>
            </a:r>
            <a:r>
              <a:rPr lang="en-US"/>
              <a:t> </a:t>
            </a:r>
            <a:r>
              <a:rPr lang="en-US" err="1"/>
              <a:t>numero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err="1"/>
              <a:t>muut</a:t>
            </a:r>
            <a:r>
              <a:rPr lang="en-US"/>
              <a:t> </a:t>
            </a:r>
            <a:r>
              <a:rPr lang="en-US" err="1"/>
              <a:t>valinnaiset</a:t>
            </a:r>
            <a:r>
              <a:rPr lang="en-US"/>
              <a:t> –</a:t>
            </a:r>
            <a:r>
              <a:rPr lang="en-US" err="1"/>
              <a:t>kiintiössä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ym typeface="Wingdings" panose="05000000000000000000" pitchFamily="2" charset="2"/>
              </a:rPr>
              <a:t>kaksi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numeroa</a:t>
            </a:r>
            <a:endParaRPr lang="en-US">
              <a:sym typeface="Wingdings" panose="05000000000000000000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jos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ainetta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ei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valinnaisena</a:t>
            </a:r>
            <a:r>
              <a:rPr lang="en-US">
                <a:sym typeface="Wingdings" panose="05000000000000000000" pitchFamily="2" charset="2"/>
              </a:rPr>
              <a:t>  7. </a:t>
            </a:r>
            <a:r>
              <a:rPr lang="en-US" err="1">
                <a:sym typeface="Wingdings" panose="05000000000000000000" pitchFamily="2" charset="2"/>
              </a:rPr>
              <a:t>luokan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numero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    8. luokan lyhytkurssista tulee päättötodistukseen suoritusmerkintä</a:t>
            </a:r>
          </a:p>
          <a:p>
            <a:pPr>
              <a:buChar char="•"/>
            </a:pPr>
            <a:r>
              <a:rPr lang="fi-FI"/>
              <a:t>  </a:t>
            </a:r>
            <a:r>
              <a:rPr lang="en-US"/>
              <a:t>  </a:t>
            </a:r>
            <a:r>
              <a:rPr lang="en-US" err="1"/>
              <a:t>Huoltajan</a:t>
            </a:r>
            <a:r>
              <a:rPr lang="en-US"/>
              <a:t> </a:t>
            </a:r>
            <a:r>
              <a:rPr lang="en-US" err="1"/>
              <a:t>pyynnöstä</a:t>
            </a:r>
            <a:r>
              <a:rPr lang="en-US"/>
              <a:t> </a:t>
            </a:r>
            <a:r>
              <a:rPr lang="en-US" err="1"/>
              <a:t>voidaan</a:t>
            </a:r>
            <a:r>
              <a:rPr lang="en-US"/>
              <a:t> A2- ja B2-kieli </a:t>
            </a:r>
            <a:r>
              <a:rPr lang="en-US" err="1"/>
              <a:t>arvioida</a:t>
            </a:r>
            <a:r>
              <a:rPr lang="en-US"/>
              <a:t> </a:t>
            </a:r>
            <a:r>
              <a:rPr lang="en-US" err="1"/>
              <a:t>numeron</a:t>
            </a:r>
            <a:r>
              <a:rPr lang="en-US"/>
              <a:t> </a:t>
            </a:r>
            <a:r>
              <a:rPr lang="en-US" err="1"/>
              <a:t>sijaan</a:t>
            </a:r>
            <a:r>
              <a:rPr lang="en-US"/>
              <a:t> </a:t>
            </a:r>
            <a:r>
              <a:rPr lang="en-US" err="1"/>
              <a:t>merkinnällä</a:t>
            </a:r>
            <a:endParaRPr lang="en-US"/>
          </a:p>
          <a:p>
            <a:r>
              <a:rPr lang="en-US"/>
              <a:t>     “</a:t>
            </a:r>
            <a:r>
              <a:rPr lang="en-US" err="1"/>
              <a:t>hyväksytty</a:t>
            </a:r>
            <a:r>
              <a:rPr lang="en-US"/>
              <a:t>”.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fi-FI"/>
              <a:t>8. luokalta päättötodistukseen tulee historian numero</a:t>
            </a:r>
            <a:r>
              <a:rPr lang="en-US"/>
              <a:t> </a:t>
            </a:r>
          </a:p>
          <a:p>
            <a:endParaRPr lang="en-US"/>
          </a:p>
          <a:p>
            <a:r>
              <a:rPr lang="fi-FI">
                <a:latin typeface="Century Gothic" panose="020B0502020202020204" pitchFamily="34" charset="0"/>
              </a:rPr>
              <a:t>​</a:t>
            </a:r>
            <a:endParaRPr lang="en-US">
              <a:latin typeface="Arial" panose="020B0604020202020204" pitchFamily="34" charset="0"/>
            </a:endParaRPr>
          </a:p>
          <a:p>
            <a:r>
              <a:rPr lang="fi-FI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  <a:endParaRPr lang="fi-FI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543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EC5E-F957-5043-B093-729FA410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31" y="598268"/>
            <a:ext cx="10304694" cy="451599"/>
          </a:xfrm>
        </p:spPr>
        <p:txBody>
          <a:bodyPr/>
          <a:lstStyle/>
          <a:p>
            <a:r>
              <a:rPr lang="fi-FI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JAKSOTUS JA SEN </a:t>
            </a:r>
            <a:r>
              <a:rPr lang="en-US" b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  <a:r>
              <a:rPr lang="fi-FI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MERKITYS</a:t>
            </a:r>
            <a:r>
              <a:rPr lang="en-US" b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 </a:t>
            </a:r>
            <a:r>
              <a:rPr lang="fi-FI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ARVOSANOIHIN</a:t>
            </a:r>
            <a:br>
              <a:rPr lang="fi-FI" b="0">
                <a:solidFill>
                  <a:srgbClr val="000000"/>
                </a:solidFill>
                <a:latin typeface="Segoe UI" panose="020B0502040204020203" pitchFamily="34" charset="0"/>
              </a:rPr>
            </a:b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19AE-16C2-914D-B104-5BC686527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063" y="1290484"/>
            <a:ext cx="10304462" cy="4741605"/>
          </a:xfrm>
        </p:spPr>
        <p:txBody>
          <a:bodyPr lIns="91440" tIns="45720" rIns="91440" bIns="45720" anchor="t"/>
          <a:lstStyle/>
          <a:p>
            <a:r>
              <a:rPr lang="fi-FI">
                <a:solidFill>
                  <a:srgbClr val="000000"/>
                </a:solidFill>
                <a:latin typeface="Century Gothic" panose="020B0502020202020204" pitchFamily="34" charset="0"/>
              </a:rPr>
              <a:t>​</a:t>
            </a:r>
            <a:endParaRPr lang="fi-FI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fi-FI"/>
              <a:t>Osa aineista päättyy </a:t>
            </a:r>
            <a:r>
              <a:rPr lang="en-US"/>
              <a:t>​</a:t>
            </a:r>
          </a:p>
          <a:p>
            <a:r>
              <a:rPr lang="fi-FI"/>
              <a:t>     kesken lukuvuoden:  RU, UEEV/EL/OR</a:t>
            </a:r>
          </a:p>
          <a:p>
            <a:endParaRPr lang="fi-FI"/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 Maantietoa on vain </a:t>
            </a:r>
            <a:r>
              <a:rPr lang="en-US"/>
              <a:t>​s</a:t>
            </a:r>
            <a:r>
              <a:rPr lang="fi-FI" err="1"/>
              <a:t>yyslukukaudella</a:t>
            </a:r>
            <a:r>
              <a:rPr lang="fi-FI"/>
              <a:t> ja  </a:t>
            </a:r>
            <a:r>
              <a:rPr lang="en-US"/>
              <a:t>​</a:t>
            </a:r>
          </a:p>
          <a:p>
            <a:r>
              <a:rPr lang="fi-FI"/>
              <a:t>    biologiaa kevätlukukaudella</a:t>
            </a:r>
            <a:r>
              <a:rPr lang="en-US"/>
              <a:t>​</a:t>
            </a:r>
          </a:p>
          <a:p>
            <a:endParaRPr lang="fi-FI"/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7F955D07-2854-4ED9-9719-15C04D87C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664443"/>
              </p:ext>
            </p:extLst>
          </p:nvPr>
        </p:nvGraphicFramePr>
        <p:xfrm>
          <a:off x="6669513" y="1537237"/>
          <a:ext cx="4516012" cy="4351337"/>
        </p:xfrm>
        <a:graphic>
          <a:graphicData uri="http://schemas.openxmlformats.org/drawingml/2006/table">
            <a:tbl>
              <a:tblPr/>
              <a:tblGrid>
                <a:gridCol w="1280611">
                  <a:extLst>
                    <a:ext uri="{9D8B030D-6E8A-4147-A177-3AD203B41FA5}">
                      <a16:colId xmlns:a16="http://schemas.microsoft.com/office/drawing/2014/main" val="1459761464"/>
                    </a:ext>
                  </a:extLst>
                </a:gridCol>
                <a:gridCol w="853174">
                  <a:extLst>
                    <a:ext uri="{9D8B030D-6E8A-4147-A177-3AD203B41FA5}">
                      <a16:colId xmlns:a16="http://schemas.microsoft.com/office/drawing/2014/main" val="594540142"/>
                    </a:ext>
                  </a:extLst>
                </a:gridCol>
                <a:gridCol w="853515">
                  <a:extLst>
                    <a:ext uri="{9D8B030D-6E8A-4147-A177-3AD203B41FA5}">
                      <a16:colId xmlns:a16="http://schemas.microsoft.com/office/drawing/2014/main" val="2207838572"/>
                    </a:ext>
                  </a:extLst>
                </a:gridCol>
                <a:gridCol w="711264">
                  <a:extLst>
                    <a:ext uri="{9D8B030D-6E8A-4147-A177-3AD203B41FA5}">
                      <a16:colId xmlns:a16="http://schemas.microsoft.com/office/drawing/2014/main" val="1427503526"/>
                    </a:ext>
                  </a:extLst>
                </a:gridCol>
                <a:gridCol w="817448">
                  <a:extLst>
                    <a:ext uri="{9D8B030D-6E8A-4147-A177-3AD203B41FA5}">
                      <a16:colId xmlns:a16="http://schemas.microsoft.com/office/drawing/2014/main" val="1718318"/>
                    </a:ext>
                  </a:extLst>
                </a:gridCol>
              </a:tblGrid>
              <a:tr h="287055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AINE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307165"/>
                  </a:ext>
                </a:extLst>
              </a:tr>
              <a:tr h="287055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SUK/STK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51552"/>
                  </a:ext>
                </a:extLst>
              </a:tr>
              <a:tr h="489255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A1-kieli</a:t>
                      </a:r>
                      <a:endParaRPr lang="fi-FI" sz="1300" b="0" i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824882"/>
                  </a:ext>
                </a:extLst>
              </a:tr>
              <a:tr h="287055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RU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89013"/>
                  </a:ext>
                </a:extLst>
              </a:tr>
              <a:tr h="30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MA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890259"/>
                  </a:ext>
                </a:extLst>
              </a:tr>
              <a:tr h="287055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FK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915003"/>
                  </a:ext>
                </a:extLst>
              </a:tr>
              <a:tr h="287055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UE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​EV</a:t>
                      </a:r>
                      <a:endParaRPr lang="fi-FI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2 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213532"/>
                  </a:ext>
                </a:extLst>
              </a:tr>
              <a:tr h="30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EL/OR</a:t>
                      </a:r>
                      <a:endParaRPr lang="fi-FI" sz="1300" b="0" i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417120"/>
                  </a:ext>
                </a:extLst>
              </a:tr>
              <a:tr h="30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YH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4 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309515"/>
                  </a:ext>
                </a:extLst>
              </a:tr>
              <a:tr h="30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BI</a:t>
                      </a:r>
                      <a:endParaRPr lang="fi-FI" sz="1300" b="0" i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059788"/>
                  </a:ext>
                </a:extLst>
              </a:tr>
              <a:tr h="30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795140"/>
                  </a:ext>
                </a:extLst>
              </a:tr>
              <a:tr h="30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OPO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338262"/>
                  </a:ext>
                </a:extLst>
              </a:tr>
              <a:tr h="30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TE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2 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2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893303"/>
                  </a:ext>
                </a:extLst>
              </a:tr>
              <a:tr h="326170"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LI</a:t>
                      </a:r>
                      <a:endParaRPr lang="fi-FI" sz="1300" b="0" i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​</a:t>
                      </a: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r>
                        <a:rPr lang="fi-FI" sz="1300" b="0" i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​</a:t>
                      </a:r>
                      <a:endParaRPr lang="fi-FI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310" marR="64310" marT="32155" marB="32155" anchor="ctr">
                    <a:lnL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307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496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37FB4F-19B9-46D7-8142-AC475737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fi-FI">
                <a:latin typeface="Open Sans Semibold"/>
                <a:ea typeface="Open Sans Semibold"/>
                <a:cs typeface="Open Sans Semibold"/>
              </a:rPr>
              <a:t>YHTEISHAKU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C2A0806-6747-468E-AA95-F5D1258D43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257" y="1607706"/>
            <a:ext cx="10304462" cy="4191000"/>
          </a:xfrm>
        </p:spPr>
        <p:txBody>
          <a:bodyPr lIns="91440" tIns="45720" rIns="91440" bIns="45720" anchor="t"/>
          <a:lstStyle/>
          <a:p>
            <a:r>
              <a:rPr lang="fi-FI">
                <a:latin typeface="Open Sans"/>
                <a:ea typeface="Open Sans"/>
                <a:cs typeface="Open Sans"/>
              </a:rPr>
              <a:t>Perusopetuksen jälkeisen koulutuksen yhteishaussa voit hakea </a:t>
            </a:r>
            <a:endParaRPr lang="fi-FI"/>
          </a:p>
          <a:p>
            <a:pPr marL="285750" indent="-285750"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lukioon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ammatilliseen perustutkintoon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vaativan erityisen tuen perusteella järjestettävään ammatilliseen</a:t>
            </a:r>
          </a:p>
          <a:p>
            <a:r>
              <a:rPr lang="fi-FI">
                <a:latin typeface="Open Sans"/>
                <a:ea typeface="Open Sans"/>
                <a:cs typeface="Open Sans"/>
              </a:rPr>
              <a:t>    koulutukseen</a:t>
            </a:r>
            <a:endParaRPr lang="fi-FI"/>
          </a:p>
          <a:p>
            <a:pPr marL="285750" indent="-285750"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tutkintoon valmentavaan koulutukseen (TUVA) 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työhön ja itsenäiseen elämään valmistavaan koulutukseen (TELMA)</a:t>
            </a:r>
          </a:p>
          <a:p>
            <a:pPr marL="285750" indent="-285750">
              <a:buFont typeface="Arial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kansanopistojen oppivelvollisille tarkoitetuille vapaan sivistystyön</a:t>
            </a:r>
          </a:p>
          <a:p>
            <a:r>
              <a:rPr lang="fi-FI">
                <a:latin typeface="Open Sans"/>
                <a:ea typeface="Open Sans"/>
                <a:cs typeface="Open Sans"/>
              </a:rPr>
              <a:t>    linjoille (Opistovuosi oppivelvollisille)</a:t>
            </a:r>
            <a:endParaRPr lang="fi-FI"/>
          </a:p>
          <a:p>
            <a:endParaRPr lang="fi-FI"/>
          </a:p>
        </p:txBody>
      </p:sp>
      <p:pic>
        <p:nvPicPr>
          <p:cNvPr id="4" name="Kuva 4" descr="Kuva, joka sisältää kohteen puu, ulko, puisto, kasvi&#10;&#10;Kuvaus luotu automaattisesti">
            <a:extLst>
              <a:ext uri="{FF2B5EF4-FFF2-40B4-BE49-F238E27FC236}">
                <a16:creationId xmlns:a16="http://schemas.microsoft.com/office/drawing/2014/main" id="{A349F714-DF59-F250-0F36-FA4CF6357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896" y="469232"/>
            <a:ext cx="2335128" cy="62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5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0A9122-5AD7-4D60-ADFE-F7B4BBC8D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3" y="144658"/>
            <a:ext cx="10304694" cy="451599"/>
          </a:xfrm>
        </p:spPr>
        <p:txBody>
          <a:bodyPr lIns="91440" tIns="45720" rIns="91440" bIns="45720" anchor="t"/>
          <a:lstStyle/>
          <a:p>
            <a:br>
              <a:rPr lang="fi-FI">
                <a:solidFill>
                  <a:srgbClr val="262626"/>
                </a:solidFill>
                <a:latin typeface="Century Gothic"/>
                <a:ea typeface="Open Sans Semibold"/>
                <a:cs typeface="Open Sans Semibold"/>
              </a:rPr>
            </a:br>
            <a:r>
              <a:rPr lang="fi-FI">
                <a:solidFill>
                  <a:srgbClr val="262626"/>
                </a:solidFill>
                <a:latin typeface="Century Gothic"/>
                <a:ea typeface="Open Sans Semibold"/>
                <a:cs typeface="Open Sans Semibold"/>
              </a:rPr>
              <a:t>YHTEISHAKU</a:t>
            </a:r>
            <a:endParaRPr lang="fi-FI">
              <a:latin typeface="Century Gothic"/>
              <a:ea typeface="Open Sans Semibold"/>
              <a:cs typeface="Open Sans Semibold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AD3F3E-DDA3-4532-9D33-A98523AD0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063" y="1382793"/>
            <a:ext cx="11015662" cy="5155521"/>
          </a:xfrm>
        </p:spPr>
        <p:txBody>
          <a:bodyPr lIns="91440" tIns="45720" rIns="91440" bIns="4572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entury Gothic"/>
                <a:ea typeface="Open Sans"/>
                <a:cs typeface="Open Sans"/>
              </a:rPr>
              <a:t>  </a:t>
            </a:r>
            <a:r>
              <a:rPr lang="en-US" err="1">
                <a:latin typeface="Open Sans"/>
                <a:ea typeface="Open Sans"/>
                <a:cs typeface="Open Sans"/>
              </a:rPr>
              <a:t>Hakuaika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b="1">
                <a:latin typeface="Open Sans"/>
                <a:ea typeface="Open Sans"/>
                <a:cs typeface="Open Sans"/>
              </a:rPr>
              <a:t>20.2. – 19.3.2024</a:t>
            </a:r>
          </a:p>
          <a:p>
            <a:pPr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  Haku </a:t>
            </a:r>
            <a:r>
              <a:rPr lang="en-US" err="1">
                <a:latin typeface="Open Sans"/>
                <a:ea typeface="Open Sans"/>
                <a:cs typeface="Open Sans"/>
              </a:rPr>
              <a:t>tehdään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sähköisenä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osoitteessa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b="1">
                <a:latin typeface="Open Sans"/>
                <a:ea typeface="Open Sans"/>
                <a:cs typeface="Open Sans"/>
              </a:rPr>
              <a:t>opintopolku.fi</a:t>
            </a:r>
          </a:p>
          <a:p>
            <a:pPr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  </a:t>
            </a:r>
            <a:r>
              <a:rPr lang="en-US" err="1">
                <a:latin typeface="Open Sans"/>
                <a:ea typeface="Open Sans"/>
                <a:cs typeface="Open Sans"/>
              </a:rPr>
              <a:t>Oppilas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voi</a:t>
            </a:r>
            <a:r>
              <a:rPr lang="en-US">
                <a:latin typeface="Open Sans"/>
                <a:ea typeface="Open Sans"/>
                <a:cs typeface="Open Sans"/>
              </a:rPr>
              <a:t> hakea </a:t>
            </a:r>
            <a:r>
              <a:rPr lang="en-US" err="1">
                <a:latin typeface="Open Sans"/>
                <a:ea typeface="Open Sans"/>
                <a:cs typeface="Open Sans"/>
              </a:rPr>
              <a:t>jopa</a:t>
            </a:r>
            <a:r>
              <a:rPr lang="en-US">
                <a:latin typeface="Open Sans"/>
                <a:ea typeface="Open Sans"/>
                <a:cs typeface="Open Sans"/>
              </a:rPr>
              <a:t> 7 </a:t>
            </a:r>
            <a:r>
              <a:rPr lang="en-US" err="1">
                <a:latin typeface="Open Sans"/>
                <a:ea typeface="Open Sans"/>
                <a:cs typeface="Open Sans"/>
              </a:rPr>
              <a:t>eri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hakukohteeseen</a:t>
            </a:r>
            <a:r>
              <a:rPr lang="en-US">
                <a:latin typeface="Open Sans"/>
                <a:ea typeface="Open Sans"/>
                <a:cs typeface="Open Sans"/>
              </a:rPr>
              <a:t>, </a:t>
            </a:r>
            <a:r>
              <a:rPr lang="en-US" err="1">
                <a:latin typeface="Open Sans"/>
                <a:ea typeface="Open Sans"/>
                <a:cs typeface="Open Sans"/>
              </a:rPr>
              <a:t>mutta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b="1" err="1">
                <a:latin typeface="Open Sans"/>
                <a:ea typeface="Open Sans"/>
                <a:cs typeface="Open Sans"/>
              </a:rPr>
              <a:t>saa</a:t>
            </a:r>
            <a:r>
              <a:rPr lang="en-US" b="1">
                <a:latin typeface="Open Sans"/>
                <a:ea typeface="Open Sans"/>
                <a:cs typeface="Open Sans"/>
              </a:rPr>
              <a:t> vain </a:t>
            </a:r>
            <a:r>
              <a:rPr lang="en-US" b="1" err="1">
                <a:latin typeface="Open Sans"/>
                <a:ea typeface="Open Sans"/>
                <a:cs typeface="Open Sans"/>
              </a:rPr>
              <a:t>yhden</a:t>
            </a:r>
            <a:r>
              <a:rPr lang="en-US" b="1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opiskelupaikan</a:t>
            </a:r>
            <a:r>
              <a:rPr lang="en-US">
                <a:latin typeface="Open Sans"/>
                <a:ea typeface="Open Sans"/>
                <a:cs typeface="Open Sans"/>
              </a:rPr>
              <a:t>.</a:t>
            </a:r>
            <a:r>
              <a:rPr lang="fi-FI">
                <a:latin typeface="Open Sans"/>
                <a:ea typeface="Open Sans"/>
                <a:cs typeface="Open Sans"/>
              </a:rPr>
              <a:t>​  </a:t>
            </a:r>
            <a:endParaRPr lang="fi-FI" b="1">
              <a:latin typeface="Open Sans"/>
              <a:ea typeface="Open Sans"/>
              <a:cs typeface="Open Sans"/>
            </a:endParaRPr>
          </a:p>
          <a:p>
            <a:endParaRPr lang="fi-FI">
              <a:latin typeface="Open Sans"/>
              <a:ea typeface="Open Sans"/>
              <a:cs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b="1">
                <a:latin typeface="Open Sans"/>
                <a:ea typeface="Open Sans"/>
                <a:cs typeface="Open Sans"/>
              </a:rPr>
              <a:t>  Hakutoivejärjestys sitova!</a:t>
            </a:r>
            <a:endParaRPr lang="en-US">
              <a:latin typeface="Open Sans"/>
              <a:ea typeface="Open Sans"/>
              <a:cs typeface="Open Sans"/>
            </a:endParaRPr>
          </a:p>
          <a:p>
            <a:pPr>
              <a:buChar char="•"/>
            </a:pPr>
            <a:r>
              <a:rPr lang="en-US"/>
              <a:t>  </a:t>
            </a:r>
            <a:r>
              <a:rPr lang="en-US" err="1"/>
              <a:t>Hakukohteiden</a:t>
            </a:r>
            <a:r>
              <a:rPr lang="en-US"/>
              <a:t> </a:t>
            </a:r>
            <a:r>
              <a:rPr lang="en-US" err="1"/>
              <a:t>määrä</a:t>
            </a:r>
            <a:r>
              <a:rPr lang="en-US"/>
              <a:t> </a:t>
            </a:r>
            <a:r>
              <a:rPr lang="en-US" err="1"/>
              <a:t>oppilaskohtainen</a:t>
            </a:r>
            <a:endParaRPr lang="en-US"/>
          </a:p>
          <a:p>
            <a:pPr>
              <a:buChar char="•"/>
            </a:pPr>
            <a:r>
              <a:rPr lang="en-US"/>
              <a:t>  </a:t>
            </a:r>
            <a:r>
              <a:rPr lang="en-US" err="1"/>
              <a:t>Hakemukselle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merkitä</a:t>
            </a:r>
            <a:r>
              <a:rPr lang="en-US"/>
              <a:t> </a:t>
            </a:r>
            <a:r>
              <a:rPr lang="en-US" err="1"/>
              <a:t>arvosanoja</a:t>
            </a:r>
            <a:endParaRPr lang="en-US"/>
          </a:p>
          <a:p>
            <a:pPr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  Hakemuksen </a:t>
            </a:r>
            <a:r>
              <a:rPr lang="en-US" err="1">
                <a:latin typeface="Open Sans"/>
                <a:ea typeface="Open Sans"/>
                <a:cs typeface="Open Sans"/>
              </a:rPr>
              <a:t>lähettämisen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jälkeen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hakija</a:t>
            </a:r>
            <a:r>
              <a:rPr lang="en-US">
                <a:latin typeface="Open Sans"/>
                <a:ea typeface="Open Sans"/>
                <a:cs typeface="Open Sans"/>
              </a:rPr>
              <a:t> ja </a:t>
            </a:r>
            <a:r>
              <a:rPr lang="en-US" err="1">
                <a:latin typeface="Open Sans"/>
                <a:ea typeface="Open Sans"/>
                <a:cs typeface="Open Sans"/>
              </a:rPr>
              <a:t>huoltajat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saavat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viestin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osoitteesta</a:t>
            </a:r>
            <a:endParaRPr lang="en-US">
              <a:latin typeface="Open Sans"/>
              <a:ea typeface="Open Sans"/>
              <a:cs typeface="Open Sans"/>
            </a:endParaRPr>
          </a:p>
          <a:p>
            <a:r>
              <a:rPr lang="en-US">
                <a:latin typeface="Open Sans"/>
                <a:ea typeface="Open Sans"/>
                <a:cs typeface="Open Sans"/>
              </a:rPr>
              <a:t>   </a:t>
            </a:r>
            <a:r>
              <a:rPr lang="en-US">
                <a:latin typeface="Open Sans"/>
                <a:ea typeface="Open Sans"/>
                <a:cs typeface="Open Sans"/>
                <a:hlinkClick r:id="rId2"/>
              </a:rPr>
              <a:t>noreply@opintopolku.fi</a:t>
            </a:r>
            <a:r>
              <a:rPr lang="en-US">
                <a:latin typeface="Open Sans"/>
                <a:ea typeface="Open Sans"/>
                <a:cs typeface="Open Sans"/>
              </a:rPr>
              <a:t> : </a:t>
            </a:r>
            <a:r>
              <a:rPr lang="en-US" err="1">
                <a:latin typeface="Open Sans"/>
                <a:ea typeface="Open Sans"/>
                <a:cs typeface="Open Sans"/>
              </a:rPr>
              <a:t>Opintopolku</a:t>
            </a:r>
            <a:r>
              <a:rPr lang="en-US">
                <a:latin typeface="Open Sans"/>
                <a:ea typeface="Open Sans"/>
                <a:cs typeface="Open Sans"/>
              </a:rPr>
              <a:t>: </a:t>
            </a:r>
            <a:r>
              <a:rPr lang="en-US" err="1">
                <a:latin typeface="Open Sans"/>
                <a:ea typeface="Open Sans"/>
                <a:cs typeface="Open Sans"/>
              </a:rPr>
              <a:t>hakemuksesi</a:t>
            </a:r>
            <a:r>
              <a:rPr lang="en-US">
                <a:latin typeface="Open Sans"/>
                <a:ea typeface="Open Sans"/>
                <a:cs typeface="Open Sans"/>
              </a:rPr>
              <a:t> on </a:t>
            </a:r>
            <a:r>
              <a:rPr lang="en-US" err="1">
                <a:latin typeface="Open Sans"/>
                <a:ea typeface="Open Sans"/>
                <a:cs typeface="Open Sans"/>
              </a:rPr>
              <a:t>vastaanotettu</a:t>
            </a:r>
            <a:endParaRPr lang="en-US">
              <a:latin typeface="Open Sans"/>
              <a:ea typeface="Open Sans"/>
              <a:cs typeface="Open Sans"/>
            </a:endParaRPr>
          </a:p>
          <a:p>
            <a:pPr>
              <a:buChar char="•"/>
            </a:pPr>
            <a:endParaRPr lang="en-US"/>
          </a:p>
          <a:p>
            <a:pPr>
              <a:buChar char="•"/>
            </a:pPr>
            <a:endParaRPr lang="en-US"/>
          </a:p>
          <a:p>
            <a:endParaRPr lang="en-US"/>
          </a:p>
          <a:p>
            <a:pPr>
              <a:buChar char="•"/>
            </a:pPr>
            <a:endParaRPr lang="fi-FI">
              <a:latin typeface="Open Sans"/>
              <a:ea typeface="Open Sans"/>
              <a:cs typeface="Open Sans"/>
            </a:endParaRPr>
          </a:p>
          <a:p>
            <a:r>
              <a:rPr lang="fi-FI"/>
              <a:t>​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79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B58C93-CC60-3B01-A5D6-0A520FF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fi-FI">
                <a:latin typeface="Open Sans Semibold"/>
                <a:ea typeface="Open Sans Semibold"/>
                <a:cs typeface="Open Sans Semibold"/>
              </a:rPr>
              <a:t>YHTEISHAUN TULOKSET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2F61B4-18F5-1A1C-6832-DD8D38D59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063" y="1863662"/>
            <a:ext cx="10304462" cy="4191000"/>
          </a:xfrm>
        </p:spPr>
        <p:txBody>
          <a:bodyPr lIns="91440" tIns="45720" rIns="91440" bIns="45720" anchor="t"/>
          <a:lstStyle/>
          <a:p>
            <a:pPr marL="285750" indent="-285750">
              <a:buFont typeface="Arial,Sans-Serif"/>
              <a:buChar char="•"/>
            </a:pPr>
            <a:r>
              <a:rPr lang="fi-FI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Tulokset julkaistaan aikaisintaan </a:t>
            </a:r>
            <a:r>
              <a:rPr lang="fi-FI" b="1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13.6.2024</a:t>
            </a:r>
            <a:endParaRPr lang="en-US">
              <a:solidFill>
                <a:srgbClr val="404040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OPH lähettää sähköisen </a:t>
            </a:r>
            <a:r>
              <a:rPr lang="fi-FI" b="1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tuloskirjeen</a:t>
            </a:r>
            <a:r>
              <a:rPr lang="fi-FI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 hakijoille</a:t>
            </a:r>
            <a:endParaRPr lang="fi-FI" b="1">
              <a:solidFill>
                <a:srgbClr val="404040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Hyväksytyille hakijoille tulee lisäksi </a:t>
            </a:r>
            <a:r>
              <a:rPr lang="fi-FI" b="1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erillinen viesti, jossa on linkki</a:t>
            </a:r>
            <a:r>
              <a:rPr lang="fi-FI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 paikan vastaanottamiseen</a:t>
            </a:r>
          </a:p>
          <a:p>
            <a:endParaRPr lang="fi-FI">
              <a:solidFill>
                <a:srgbClr val="404040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Myös oppilaitokset yleensä lähettävät oman viestin, jossa on ohjeet miten heille ilmoitetaan paikan vastaanottamisesta</a:t>
            </a:r>
          </a:p>
          <a:p>
            <a:pPr algn="ctr"/>
            <a:endParaRPr lang="fi-FI" sz="2500">
              <a:solidFill>
                <a:srgbClr val="404040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fi-FI" b="1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Opiskelupaikan vastaanottaminen viim. 27.6.2024</a:t>
            </a:r>
            <a:endParaRPr lang="fi-FI">
              <a:solidFill>
                <a:srgbClr val="404040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fi-FI">
                <a:solidFill>
                  <a:srgbClr val="404040"/>
                </a:solidFill>
                <a:latin typeface="Open Sans"/>
                <a:ea typeface="Open Sans"/>
                <a:cs typeface="Open Sans"/>
              </a:rPr>
              <a:t>Varasijat voimassa 16.8. saakka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222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henkilö, henkilöt, ryhmä, väkijoukko&#10;&#10;Kuvaus luotu automaattisesti">
            <a:extLst>
              <a:ext uri="{FF2B5EF4-FFF2-40B4-BE49-F238E27FC236}">
                <a16:creationId xmlns:a16="http://schemas.microsoft.com/office/drawing/2014/main" id="{DB8D6454-CCF2-F10A-B449-D1636B639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3"/>
          <a:stretch/>
        </p:blipFill>
        <p:spPr>
          <a:xfrm>
            <a:off x="9668932" y="10"/>
            <a:ext cx="2523067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DCAAA-7A06-4675-A364-D8CE8C14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42" y="973667"/>
            <a:ext cx="8398925" cy="45159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fi-FI" sz="2500"/>
              <a:t>YHTEISHAKU TAPIKSESSA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3EA46-6612-44A5-819A-5BCC2E2073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1617133"/>
            <a:ext cx="8398404" cy="4425448"/>
          </a:xfrm>
        </p:spPr>
        <p:txBody>
          <a:bodyPr lIns="91440" tIns="45720" rIns="91440" bIns="45720" anchor="t">
            <a:normAutofit/>
          </a:bodyPr>
          <a:lstStyle/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fi-FI"/>
              <a:t> Harjoitellaan hakemista ennen joulua demolomakkeella, joka  </a:t>
            </a:r>
          </a:p>
          <a:p>
            <a:pPr>
              <a:spcAft>
                <a:spcPts val="0"/>
              </a:spcAft>
            </a:pPr>
            <a:r>
              <a:rPr lang="fi-FI"/>
              <a:t>     löytyy opintopolku.fi –etusivulta</a:t>
            </a:r>
          </a:p>
          <a:p>
            <a:pPr>
              <a:spcAft>
                <a:spcPts val="0"/>
              </a:spcAft>
            </a:pPr>
            <a:endParaRPr lang="en-US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>
                <a:latin typeface="Open Sans"/>
                <a:ea typeface="Open Sans"/>
                <a:cs typeface="Open Sans"/>
              </a:rPr>
              <a:t>Ennen talvilomaa oppilaille jaetaan Yhteishakusuunnitelma kotona täytettäväksi ja huoltajien allekirjoitettavaksi</a:t>
            </a:r>
            <a:endParaRPr lang="fi-FI"/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fi-FI"/>
              <a:t>Yhteishaku tehdään koulussa viikolla 9 yhteishakusuunnitelman mukaisesti</a:t>
            </a:r>
            <a:endParaRPr lang="en-US"/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fi-FI"/>
              <a:t>Haun saa tehdä myös kotona</a:t>
            </a: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endParaRPr lang="fi-FI"/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fi-FI"/>
              <a:t>Yhteishausta tulee lisätietoa </a:t>
            </a:r>
            <a:r>
              <a:rPr lang="fi-FI" err="1"/>
              <a:t>wilmassa</a:t>
            </a:r>
            <a:r>
              <a:rPr lang="fi-FI"/>
              <a:t>.</a:t>
            </a: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5363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Hyvinkaa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BBDC"/>
      </a:accent1>
      <a:accent2>
        <a:srgbClr val="64A70B"/>
      </a:accent2>
      <a:accent3>
        <a:srgbClr val="CA665D"/>
      </a:accent3>
      <a:accent4>
        <a:srgbClr val="FDDA24"/>
      </a:accent4>
      <a:accent5>
        <a:srgbClr val="FFFFFF"/>
      </a:accent5>
      <a:accent6>
        <a:srgbClr val="00BBD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 eaLnBrk="1" hangingPunct="1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vinkaa-pptpohja-UUSI-v3" id="{C5F61376-4D6B-094E-8EED-73A07EC60AA5}" vid="{8507C4EC-9CF4-3C4B-AC52-222075442D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0</TotalTime>
  <Words>1008</Words>
  <Application>Microsoft Office PowerPoint</Application>
  <PresentationFormat>Laajakuva</PresentationFormat>
  <Paragraphs>260</Paragraphs>
  <Slides>19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9" baseType="lpstr">
      <vt:lpstr>Calibri</vt:lpstr>
      <vt:lpstr>Open Sans</vt:lpstr>
      <vt:lpstr>Arial,Sans-Serif</vt:lpstr>
      <vt:lpstr>Segoe UI</vt:lpstr>
      <vt:lpstr>Century Gothic</vt:lpstr>
      <vt:lpstr>Tahoma</vt:lpstr>
      <vt:lpstr>Arial</vt:lpstr>
      <vt:lpstr>Open Sans SemiBold</vt:lpstr>
      <vt:lpstr>Open Sans SemiBold</vt:lpstr>
      <vt:lpstr>Office-teema</vt:lpstr>
      <vt:lpstr>TERVETULOA VANHEMPAINILTAAN!   PERUSKOULUN JÄLKEISET JATKO-OPINNOT JA YHTEISHAKU 2024</vt:lpstr>
      <vt:lpstr>OPPIVELVOLLISUUSLAKI</vt:lpstr>
      <vt:lpstr>VALINTAPERUSTEET JATKO-OPINTOIHIN</vt:lpstr>
      <vt:lpstr>PERUSKOULUN PÄÄTTÖTODISTUKSEEN TULEVAT VALINNAISAINEIDEN NUMEROT​</vt:lpstr>
      <vt:lpstr>JAKSOTUS JA SEN ​MERKITYS​ ARVOSANOIHIN </vt:lpstr>
      <vt:lpstr>YHTEISHAKU</vt:lpstr>
      <vt:lpstr> YHTEISHAKU</vt:lpstr>
      <vt:lpstr>YHTEISHAUN TULOKSET</vt:lpstr>
      <vt:lpstr>YHTEISHAKU TAPIKSESSA</vt:lpstr>
      <vt:lpstr>AMMATILLINEN KOULUTUS</vt:lpstr>
      <vt:lpstr>VALINTA PELKÄN PÄÄSY- TAI SOVELTUVUUSKOKEEN PERUSTEELLA</vt:lpstr>
      <vt:lpstr>HAKIJAN TERVEYDENTILA</vt:lpstr>
      <vt:lpstr>HARKINTAAN PERUSTUVA VALINTA</vt:lpstr>
      <vt:lpstr>HYRIA</vt:lpstr>
      <vt:lpstr>LUKIO</vt:lpstr>
      <vt:lpstr>TUVA</vt:lpstr>
      <vt:lpstr>VALINTOJEN TUEKSI</vt:lpstr>
      <vt:lpstr>LUOKKIEN KOKOONTUMISET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Olli Salo</dc:creator>
  <cp:lastModifiedBy>Tervahauta Sisko-Liisa</cp:lastModifiedBy>
  <cp:revision>1</cp:revision>
  <cp:lastPrinted>2019-09-09T06:28:47Z</cp:lastPrinted>
  <dcterms:created xsi:type="dcterms:W3CDTF">2019-08-27T07:44:57Z</dcterms:created>
  <dcterms:modified xsi:type="dcterms:W3CDTF">2023-11-02T07:35:21Z</dcterms:modified>
</cp:coreProperties>
</file>