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CD43F4-AE91-4FED-8EFC-F3A8C323FDD1}" v="621" dt="2019-09-23T07:33:57.293"/>
    <p1510:client id="{F3FFDE09-2336-40E9-AB7B-3829DB5FE73D}" v="511" dt="2019-09-20T10:50:45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23.9.2019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23.9.2019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23.9.2019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23.9.2019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23.9.2019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23.9.2019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23.9.2019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taivas, ulko, vesi, laiva&#10;&#10;Kuvaus luotu, erittäin korkea luotettavuus">
            <a:extLst>
              <a:ext uri="{FF2B5EF4-FFF2-40B4-BE49-F238E27FC236}">
                <a16:creationId xmlns:a16="http://schemas.microsoft.com/office/drawing/2014/main" id="{D4F64D19-2A2D-406A-BA05-499A288BE0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 dirty="0" err="1">
                <a:solidFill>
                  <a:srgbClr val="FFFFFF"/>
                </a:solidFill>
                <a:latin typeface="Algerian"/>
                <a:cs typeface="Calibri Light"/>
              </a:rPr>
              <a:t>Famous</a:t>
            </a:r>
            <a:r>
              <a:rPr lang="fi-FI" dirty="0">
                <a:solidFill>
                  <a:srgbClr val="FFFFFF"/>
                </a:solidFill>
                <a:latin typeface="Algerian"/>
                <a:cs typeface="Calibri Light"/>
              </a:rPr>
              <a:t> </a:t>
            </a:r>
            <a:r>
              <a:rPr lang="fi-FI" dirty="0" err="1">
                <a:solidFill>
                  <a:srgbClr val="FFFFFF"/>
                </a:solidFill>
                <a:latin typeface="Algerian"/>
                <a:cs typeface="Calibri Light"/>
              </a:rPr>
              <a:t>people</a:t>
            </a:r>
            <a:r>
              <a:rPr lang="fi-FI" dirty="0">
                <a:solidFill>
                  <a:srgbClr val="FFFFFF"/>
                </a:solidFill>
                <a:latin typeface="Algerian"/>
                <a:cs typeface="Calibri Light"/>
              </a:rPr>
              <a:t> in London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9BE5E9-C585-4A44-8FAE-4E36B45EA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fi-FI" dirty="0" err="1">
                <a:cs typeface="Calibri Light"/>
              </a:rPr>
              <a:t>Notting</a:t>
            </a:r>
            <a:r>
              <a:rPr lang="fi-FI" dirty="0">
                <a:cs typeface="Calibri Light"/>
              </a:rPr>
              <a:t> Hill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CFD0D0-8861-45C8-A6F3-A6152D46C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 dirty="0">
                <a:cs typeface="Calibri"/>
              </a:rPr>
              <a:t>Richard </a:t>
            </a:r>
            <a:r>
              <a:rPr lang="fi-FI" sz="2400" dirty="0" err="1">
                <a:cs typeface="Calibri"/>
              </a:rPr>
              <a:t>Branson</a:t>
            </a:r>
            <a:r>
              <a:rPr lang="fi-FI" sz="2400" dirty="0">
                <a:cs typeface="Calibri"/>
              </a:rPr>
              <a:t>, </a:t>
            </a:r>
            <a:r>
              <a:rPr lang="fi-FI" sz="2400" dirty="0" err="1">
                <a:cs typeface="Calibri"/>
              </a:rPr>
              <a:t>the</a:t>
            </a:r>
            <a:r>
              <a:rPr lang="fi-FI" sz="2400" dirty="0">
                <a:cs typeface="Calibri"/>
              </a:rPr>
              <a:t> </a:t>
            </a:r>
            <a:r>
              <a:rPr lang="fi-FI" sz="2400" dirty="0" err="1">
                <a:cs typeface="Calibri"/>
              </a:rPr>
              <a:t>founder</a:t>
            </a:r>
            <a:r>
              <a:rPr lang="fi-FI" sz="2400" dirty="0">
                <a:cs typeface="Calibri"/>
              </a:rPr>
              <a:t> of Virgin </a:t>
            </a:r>
            <a:r>
              <a:rPr lang="fi-FI" sz="2400" dirty="0" err="1">
                <a:cs typeface="Calibri"/>
              </a:rPr>
              <a:t>group</a:t>
            </a:r>
            <a:endParaRPr lang="fi-FI" sz="2400" dirty="0">
              <a:cs typeface="Calibri"/>
            </a:endParaRPr>
          </a:p>
          <a:p>
            <a:r>
              <a:rPr lang="fi-FI" sz="2400" dirty="0" err="1">
                <a:cs typeface="Calibri"/>
              </a:rPr>
              <a:t>Famous</a:t>
            </a:r>
            <a:r>
              <a:rPr lang="fi-FI" sz="2400" dirty="0">
                <a:cs typeface="Calibri"/>
              </a:rPr>
              <a:t> pop-</a:t>
            </a:r>
            <a:r>
              <a:rPr lang="fi-FI" sz="2400" dirty="0" err="1">
                <a:cs typeface="Calibri"/>
              </a:rPr>
              <a:t>singer</a:t>
            </a:r>
            <a:r>
              <a:rPr lang="fi-FI" sz="2400" dirty="0">
                <a:cs typeface="Calibri"/>
              </a:rPr>
              <a:t> Robbie Williams</a:t>
            </a:r>
          </a:p>
          <a:p>
            <a:r>
              <a:rPr lang="fi-FI" sz="2400" dirty="0" err="1">
                <a:cs typeface="Calibri"/>
              </a:rPr>
              <a:t>Fashion</a:t>
            </a:r>
            <a:r>
              <a:rPr lang="fi-FI" sz="2400" dirty="0">
                <a:cs typeface="Calibri"/>
              </a:rPr>
              <a:t> designer Stella McCartney</a:t>
            </a:r>
          </a:p>
        </p:txBody>
      </p:sp>
      <p:pic>
        <p:nvPicPr>
          <p:cNvPr id="4" name="Kuva 4" descr="Kuva, joka sisältää kohteen rakennus, ulko, taivas, auto&#10;&#10;Kuvaus luotu, erittäin korkea luotettavuus">
            <a:extLst>
              <a:ext uri="{FF2B5EF4-FFF2-40B4-BE49-F238E27FC236}">
                <a16:creationId xmlns:a16="http://schemas.microsoft.com/office/drawing/2014/main" id="{9D7A3B0D-0765-492E-9D8D-A34EAB1441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38" r="66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86259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rakennus, ulko, vesi, taivas&#10;&#10;Kuvaus luotu, erittäin korkea luotettavuus">
            <a:extLst>
              <a:ext uri="{FF2B5EF4-FFF2-40B4-BE49-F238E27FC236}">
                <a16:creationId xmlns:a16="http://schemas.microsoft.com/office/drawing/2014/main" id="{CCF1D2B3-69F2-470A-9501-F49436DF1F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760" b="156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E43BCE2-ED64-4603-865A-FE16AD694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  <a:cs typeface="Calibri Light"/>
              </a:rPr>
              <a:t>Richmond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B8A558-C930-4522-BAD8-2D2AD1F57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>
                <a:solidFill>
                  <a:srgbClr val="FFFFFF"/>
                </a:solidFill>
                <a:cs typeface="Calibri"/>
              </a:rPr>
              <a:t>Rock musician Mick Jagger</a:t>
            </a:r>
          </a:p>
          <a:p>
            <a:r>
              <a:rPr lang="fi-FI">
                <a:solidFill>
                  <a:srgbClr val="FFFFFF"/>
                </a:solidFill>
                <a:cs typeface="Calibri"/>
              </a:rPr>
              <a:t>Actor Brad Pitt</a:t>
            </a:r>
          </a:p>
          <a:p>
            <a:r>
              <a:rPr lang="fi-FI">
                <a:solidFill>
                  <a:srgbClr val="FFFFFF"/>
                </a:solidFill>
                <a:cs typeface="Calibri"/>
              </a:rPr>
              <a:t>Actress Sandra Bullock</a:t>
            </a:r>
          </a:p>
        </p:txBody>
      </p:sp>
    </p:spTree>
    <p:extLst>
      <p:ext uri="{BB962C8B-B14F-4D97-AF65-F5344CB8AC3E}">
        <p14:creationId xmlns:p14="http://schemas.microsoft.com/office/powerpoint/2010/main" val="1920537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Kuva, joka sisältää kohteen rakennus, ulko, tie, taivas&#10;&#10;Kuvaus luotu, erittäin korkea luotettavuus">
            <a:extLst>
              <a:ext uri="{FF2B5EF4-FFF2-40B4-BE49-F238E27FC236}">
                <a16:creationId xmlns:a16="http://schemas.microsoft.com/office/drawing/2014/main" id="{1E2ABFC9-D3F2-4E0D-A625-4E2A99F3FF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4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A4206507-76F5-4316-AAF5-4EAFEE5EB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03BC2B61-D77E-45AB-8722-15BC6A718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942674-F64D-4D8E-A379-EA363799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140" y="909637"/>
            <a:ext cx="9951720" cy="1616710"/>
          </a:xfrm>
        </p:spPr>
        <p:txBody>
          <a:bodyPr anchor="ctr">
            <a:normAutofit/>
          </a:bodyPr>
          <a:lstStyle/>
          <a:p>
            <a:r>
              <a:rPr lang="fi-FI">
                <a:solidFill>
                  <a:srgbClr val="FFFFFF"/>
                </a:solidFill>
                <a:cs typeface="Calibri Light"/>
              </a:rPr>
              <a:t>East Dulwich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E02ECF-684D-40AD-978B-1E4F112A6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140" y="2808287"/>
            <a:ext cx="9951720" cy="32343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err="1">
                <a:solidFill>
                  <a:srgbClr val="FFFFFF"/>
                </a:solidFill>
                <a:cs typeface="Calibri"/>
              </a:rPr>
              <a:t>Actor</a:t>
            </a:r>
            <a:r>
              <a:rPr lang="fi-FI" dirty="0">
                <a:solidFill>
                  <a:srgbClr val="FFFFFF"/>
                </a:solidFill>
                <a:cs typeface="Calibri"/>
              </a:rPr>
              <a:t> Tom Cruise </a:t>
            </a:r>
            <a:r>
              <a:rPr lang="fi-FI" dirty="0" err="1">
                <a:solidFill>
                  <a:srgbClr val="FFFFFF"/>
                </a:solidFill>
                <a:cs typeface="Calibri"/>
              </a:rPr>
              <a:t>has</a:t>
            </a:r>
            <a:r>
              <a:rPr lang="fi-FI" dirty="0">
                <a:solidFill>
                  <a:srgbClr val="FFFFFF"/>
                </a:solidFill>
                <a:cs typeface="Calibri"/>
              </a:rPr>
              <a:t> </a:t>
            </a:r>
            <a:r>
              <a:rPr lang="fi-FI" dirty="0" err="1">
                <a:solidFill>
                  <a:srgbClr val="FFFFFF"/>
                </a:solidFill>
                <a:cs typeface="Calibri"/>
              </a:rPr>
              <a:t>lived</a:t>
            </a:r>
            <a:r>
              <a:rPr lang="fi-FI" dirty="0">
                <a:solidFill>
                  <a:srgbClr val="FFFFFF"/>
                </a:solidFill>
                <a:cs typeface="Calibri"/>
              </a:rPr>
              <a:t> </a:t>
            </a:r>
            <a:r>
              <a:rPr lang="fi-FI" dirty="0" err="1">
                <a:solidFill>
                  <a:srgbClr val="FFFFFF"/>
                </a:solidFill>
                <a:cs typeface="Calibri"/>
              </a:rPr>
              <a:t>here</a:t>
            </a:r>
            <a:endParaRPr lang="fi-FI">
              <a:solidFill>
                <a:srgbClr val="FFFFFF"/>
              </a:solidFill>
              <a:cs typeface="Calibri"/>
            </a:endParaRPr>
          </a:p>
          <a:p>
            <a:r>
              <a:rPr lang="fi-FI" dirty="0" err="1">
                <a:solidFill>
                  <a:srgbClr val="FFFFFF"/>
                </a:solidFill>
                <a:cs typeface="Calibri"/>
              </a:rPr>
              <a:t>Actor</a:t>
            </a:r>
            <a:r>
              <a:rPr lang="fi-FI" dirty="0">
                <a:solidFill>
                  <a:srgbClr val="FFFFFF"/>
                </a:solidFill>
                <a:cs typeface="Calibri"/>
              </a:rPr>
              <a:t> James </a:t>
            </a:r>
            <a:r>
              <a:rPr lang="fi-FI" dirty="0" err="1">
                <a:solidFill>
                  <a:srgbClr val="FFFFFF"/>
                </a:solidFill>
                <a:cs typeface="Calibri"/>
              </a:rPr>
              <a:t>Nasbitt</a:t>
            </a:r>
            <a:endParaRPr lang="fi-FI">
              <a:solidFill>
                <a:srgbClr val="FFFFFF"/>
              </a:solidFill>
              <a:cs typeface="Calibri"/>
            </a:endParaRPr>
          </a:p>
          <a:p>
            <a:r>
              <a:rPr lang="fi-FI" dirty="0" err="1">
                <a:solidFill>
                  <a:srgbClr val="FFFFFF"/>
                </a:solidFill>
                <a:cs typeface="Calibri"/>
              </a:rPr>
              <a:t>Actor</a:t>
            </a:r>
            <a:r>
              <a:rPr lang="fi-FI" dirty="0">
                <a:solidFill>
                  <a:srgbClr val="FFFFFF"/>
                </a:solidFill>
                <a:cs typeface="Calibri"/>
              </a:rPr>
              <a:t> and </a:t>
            </a:r>
            <a:r>
              <a:rPr lang="fi-FI" dirty="0" err="1">
                <a:solidFill>
                  <a:srgbClr val="FFFFFF"/>
                </a:solidFill>
                <a:cs typeface="Calibri"/>
              </a:rPr>
              <a:t>comedian</a:t>
            </a:r>
            <a:r>
              <a:rPr lang="fi-FI" dirty="0">
                <a:solidFill>
                  <a:srgbClr val="FFFFFF"/>
                </a:solidFill>
                <a:cs typeface="Calibri"/>
              </a:rPr>
              <a:t> Steve Fros</a:t>
            </a:r>
            <a:r>
              <a:rPr lang="fi-FI" sz="2400" dirty="0">
                <a:solidFill>
                  <a:srgbClr val="FFFFFF"/>
                </a:solidFill>
                <a:cs typeface="Calibri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142489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rakennus, ulko, taivas, henkilöt&#10;&#10;Kuvaus luotu, erittäin korkea luotettavuus">
            <a:extLst>
              <a:ext uri="{FF2B5EF4-FFF2-40B4-BE49-F238E27FC236}">
                <a16:creationId xmlns:a16="http://schemas.microsoft.com/office/drawing/2014/main" id="{91448C7A-3346-4902-88E1-CFF0B3508F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638A708-1284-4B9B-BC78-2E044CD1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fi-FI" dirty="0" err="1">
                <a:solidFill>
                  <a:srgbClr val="FFFFFF"/>
                </a:solidFill>
                <a:cs typeface="Calibri Light"/>
              </a:rPr>
              <a:t>Kensington</a:t>
            </a:r>
            <a:r>
              <a:rPr lang="fi-FI" dirty="0">
                <a:solidFill>
                  <a:srgbClr val="FFFFFF"/>
                </a:solidFill>
                <a:cs typeface="Calibri Light"/>
              </a:rPr>
              <a:t> &amp; Chelsea</a:t>
            </a:r>
            <a:endParaRPr lang="fi-FI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C62700-8FE9-4C67-83A1-ED43D83B5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>
                <a:solidFill>
                  <a:srgbClr val="FFFFFF"/>
                </a:solidFill>
                <a:cs typeface="Calibri"/>
              </a:rPr>
              <a:t>Business </a:t>
            </a:r>
            <a:r>
              <a:rPr lang="fi-FI" dirty="0" err="1">
                <a:solidFill>
                  <a:srgbClr val="FFFFFF"/>
                </a:solidFill>
                <a:cs typeface="Calibri"/>
              </a:rPr>
              <a:t>magnate</a:t>
            </a:r>
            <a:r>
              <a:rPr lang="fi-FI" dirty="0">
                <a:solidFill>
                  <a:srgbClr val="FFFFFF"/>
                </a:solidFill>
                <a:cs typeface="Calibri"/>
              </a:rPr>
              <a:t> and </a:t>
            </a:r>
            <a:r>
              <a:rPr lang="fi-FI" dirty="0" err="1">
                <a:solidFill>
                  <a:srgbClr val="FFFFFF"/>
                </a:solidFill>
                <a:cs typeface="Calibri"/>
              </a:rPr>
              <a:t>former</a:t>
            </a:r>
            <a:r>
              <a:rPr lang="fi-FI" dirty="0">
                <a:solidFill>
                  <a:srgbClr val="FFFFFF"/>
                </a:solidFill>
                <a:cs typeface="Calibri"/>
              </a:rPr>
              <a:t> </a:t>
            </a:r>
            <a:r>
              <a:rPr lang="fi-FI" dirty="0" err="1">
                <a:solidFill>
                  <a:srgbClr val="FFFFFF"/>
                </a:solidFill>
                <a:cs typeface="Calibri"/>
              </a:rPr>
              <a:t>chief</a:t>
            </a:r>
            <a:r>
              <a:rPr lang="fi-FI" dirty="0">
                <a:solidFill>
                  <a:srgbClr val="FFFFFF"/>
                </a:solidFill>
                <a:cs typeface="Calibri"/>
              </a:rPr>
              <a:t> </a:t>
            </a:r>
            <a:r>
              <a:rPr lang="fi-FI" dirty="0" err="1">
                <a:solidFill>
                  <a:srgbClr val="FFFFFF"/>
                </a:solidFill>
                <a:cs typeface="Calibri"/>
              </a:rPr>
              <a:t>executive</a:t>
            </a:r>
            <a:r>
              <a:rPr lang="fi-FI" dirty="0">
                <a:solidFill>
                  <a:srgbClr val="FFFFFF"/>
                </a:solidFill>
                <a:cs typeface="Calibri"/>
              </a:rPr>
              <a:t> of </a:t>
            </a:r>
            <a:r>
              <a:rPr lang="fi-FI" dirty="0" err="1">
                <a:solidFill>
                  <a:srgbClr val="FFFFFF"/>
                </a:solidFill>
                <a:cs typeface="Calibri"/>
              </a:rPr>
              <a:t>the</a:t>
            </a:r>
            <a:r>
              <a:rPr lang="fi-FI" dirty="0">
                <a:solidFill>
                  <a:srgbClr val="FFFFFF"/>
                </a:solidFill>
                <a:cs typeface="Calibri"/>
              </a:rPr>
              <a:t> Formula One Group Bernie Ecclestone </a:t>
            </a:r>
          </a:p>
          <a:p>
            <a:r>
              <a:rPr lang="fi-FI" dirty="0" err="1">
                <a:solidFill>
                  <a:srgbClr val="FFFFFF"/>
                </a:solidFill>
                <a:cs typeface="Calibri"/>
              </a:rPr>
              <a:t>Footballer</a:t>
            </a:r>
            <a:r>
              <a:rPr lang="fi-FI" dirty="0">
                <a:solidFill>
                  <a:srgbClr val="FFFFFF"/>
                </a:solidFill>
                <a:cs typeface="Calibri"/>
              </a:rPr>
              <a:t> David Beckham and </a:t>
            </a:r>
            <a:r>
              <a:rPr lang="fi-FI" dirty="0" err="1">
                <a:solidFill>
                  <a:srgbClr val="FFFFFF"/>
                </a:solidFill>
                <a:cs typeface="Calibri"/>
              </a:rPr>
              <a:t>his</a:t>
            </a:r>
            <a:r>
              <a:rPr lang="fi-FI" dirty="0">
                <a:solidFill>
                  <a:srgbClr val="FFFFFF"/>
                </a:solidFill>
                <a:cs typeface="Calibri"/>
              </a:rPr>
              <a:t> </a:t>
            </a:r>
            <a:r>
              <a:rPr lang="fi-FI" dirty="0" err="1">
                <a:solidFill>
                  <a:srgbClr val="FFFFFF"/>
                </a:solidFill>
                <a:cs typeface="Calibri"/>
              </a:rPr>
              <a:t>wife</a:t>
            </a:r>
            <a:r>
              <a:rPr lang="fi-FI" dirty="0">
                <a:solidFill>
                  <a:srgbClr val="FFFFFF"/>
                </a:solidFill>
                <a:cs typeface="Calibri"/>
              </a:rPr>
              <a:t> Victoria</a:t>
            </a:r>
          </a:p>
          <a:p>
            <a:r>
              <a:rPr lang="fi-FI" dirty="0">
                <a:solidFill>
                  <a:srgbClr val="FFFFFF"/>
                </a:solidFill>
                <a:cs typeface="Calibri"/>
              </a:rPr>
              <a:t>Singer Kylie Minogue</a:t>
            </a:r>
          </a:p>
        </p:txBody>
      </p:sp>
    </p:spTree>
    <p:extLst>
      <p:ext uri="{BB962C8B-B14F-4D97-AF65-F5344CB8AC3E}">
        <p14:creationId xmlns:p14="http://schemas.microsoft.com/office/powerpoint/2010/main" val="1454615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ulko, maa, rakennus, puu&#10;&#10;Kuvaus luotu, erittäin korkea luotettavuus">
            <a:extLst>
              <a:ext uri="{FF2B5EF4-FFF2-40B4-BE49-F238E27FC236}">
                <a16:creationId xmlns:a16="http://schemas.microsoft.com/office/drawing/2014/main" id="{586C2C84-973F-4A66-8509-360C0C0E34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416" b="133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35DAA7B-C650-443B-8EAD-61A3F14BC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  <a:cs typeface="Calibri Light"/>
              </a:rPr>
              <a:t>Holland Park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120493-418A-4A0E-8B15-C6A0C1D72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solidFill>
                  <a:srgbClr val="FFFFFF"/>
                </a:solidFill>
                <a:cs typeface="Calibri"/>
              </a:rPr>
              <a:t>Singer Elton John</a:t>
            </a:r>
          </a:p>
          <a:p>
            <a:r>
              <a:rPr lang="fi-FI" dirty="0">
                <a:solidFill>
                  <a:srgbClr val="FFFFFF"/>
                </a:solidFill>
                <a:cs typeface="Calibri"/>
              </a:rPr>
              <a:t>Television music and </a:t>
            </a:r>
            <a:r>
              <a:rPr lang="fi-FI" dirty="0" err="1">
                <a:solidFill>
                  <a:srgbClr val="FFFFFF"/>
                </a:solidFill>
                <a:cs typeface="Calibri"/>
              </a:rPr>
              <a:t>talent</a:t>
            </a:r>
            <a:r>
              <a:rPr lang="fi-FI" dirty="0">
                <a:solidFill>
                  <a:srgbClr val="FFFFFF"/>
                </a:solidFill>
                <a:cs typeface="Calibri"/>
              </a:rPr>
              <a:t> show </a:t>
            </a:r>
            <a:r>
              <a:rPr lang="fi-FI" dirty="0" err="1">
                <a:solidFill>
                  <a:srgbClr val="FFFFFF"/>
                </a:solidFill>
                <a:cs typeface="Calibri"/>
              </a:rPr>
              <a:t>judge</a:t>
            </a:r>
            <a:r>
              <a:rPr lang="fi-FI" dirty="0">
                <a:solidFill>
                  <a:srgbClr val="FFFFFF"/>
                </a:solidFill>
                <a:cs typeface="Calibri"/>
              </a:rPr>
              <a:t>, businessman</a:t>
            </a:r>
            <a:r>
              <a:rPr lang="fi-FI">
                <a:solidFill>
                  <a:srgbClr val="FFFFFF"/>
                </a:solidFill>
                <a:cs typeface="Calibri"/>
              </a:rPr>
              <a:t>, television producer </a:t>
            </a:r>
            <a:r>
              <a:rPr lang="fi-FI" dirty="0">
                <a:solidFill>
                  <a:srgbClr val="FFFFFF"/>
                </a:solidFill>
                <a:cs typeface="Calibri"/>
              </a:rPr>
              <a:t>and </a:t>
            </a:r>
            <a:r>
              <a:rPr lang="fi-FI" dirty="0" err="1">
                <a:solidFill>
                  <a:srgbClr val="FFFFFF"/>
                </a:solidFill>
                <a:cs typeface="Calibri"/>
              </a:rPr>
              <a:t>entrepreneur</a:t>
            </a:r>
            <a:r>
              <a:rPr lang="fi-FI" dirty="0">
                <a:solidFill>
                  <a:srgbClr val="FFFFFF"/>
                </a:solidFill>
                <a:cs typeface="Calibri"/>
              </a:rPr>
              <a:t> Simon </a:t>
            </a:r>
            <a:r>
              <a:rPr lang="fi-FI" dirty="0" err="1">
                <a:solidFill>
                  <a:srgbClr val="FFFFFF"/>
                </a:solidFill>
                <a:cs typeface="Calibri"/>
              </a:rPr>
              <a:t>Cowell</a:t>
            </a:r>
            <a:endParaRPr lang="fi-FI">
              <a:solidFill>
                <a:srgbClr val="FFFFFF"/>
              </a:solidFill>
              <a:cs typeface="Calibri"/>
            </a:endParaRPr>
          </a:p>
          <a:p>
            <a:r>
              <a:rPr lang="fi-FI">
                <a:solidFill>
                  <a:srgbClr val="FFFFFF"/>
                </a:solidFill>
                <a:cs typeface="Calibri"/>
              </a:rPr>
              <a:t>English broadcaster and natural historian Sir David Attenborough</a:t>
            </a:r>
          </a:p>
          <a:p>
            <a:r>
              <a:rPr lang="fi-FI">
                <a:solidFill>
                  <a:srgbClr val="FFFFFF"/>
                </a:solidFill>
                <a:cs typeface="Calibri"/>
              </a:rPr>
              <a:t>Fashion designer Stefano Gabbana</a:t>
            </a:r>
          </a:p>
          <a:p>
            <a:endParaRPr lang="fi-FI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2295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6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7" baseType="lpstr">
      <vt:lpstr>Office-teema</vt:lpstr>
      <vt:lpstr>Famous people in London</vt:lpstr>
      <vt:lpstr>Notting Hill</vt:lpstr>
      <vt:lpstr>Richmond</vt:lpstr>
      <vt:lpstr>East Dulwich</vt:lpstr>
      <vt:lpstr>Kensington &amp; Chelsea</vt:lpstr>
      <vt:lpstr>Holland Park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/>
  <cp:revision>222</cp:revision>
  <dcterms:created xsi:type="dcterms:W3CDTF">2012-08-08T08:08:12Z</dcterms:created>
  <dcterms:modified xsi:type="dcterms:W3CDTF">2019-09-23T07:35:52Z</dcterms:modified>
</cp:coreProperties>
</file>