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57" r:id="rId4"/>
    <p:sldId id="258" r:id="rId5"/>
    <p:sldId id="259" r:id="rId6"/>
    <p:sldId id="260"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134" dt="2021-10-26T10:13:31.806"/>
    <p1510:client id="{392E22B7-B260-4E1A-829A-3C2292D0702C}" v="1" dt="2021-10-27T17:51:28.939"/>
    <p1510:client id="{6F3849EC-A154-49CC-B8BC-9A840D940B9E}" v="3" dt="2021-10-27T16:25:37.082"/>
    <p1510:client id="{F0D1AD0F-CDC7-4B71-89D4-237057F48366}" v="5" dt="2021-10-27T18:04:37.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7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i-FI"/>
              <a:t>Muokkaa ots. perustyyl. napsautt.</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28.10.2021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5210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28.10.2021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5869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28.10.2021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567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28.10.2021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3024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i-FI"/>
              <a:t>Muokkaa ots. perustyyl. napsautt.</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A02ABAE3-D89C-4001-9AEC-5083F82B749C}" type="datetimeFigureOut">
              <a:rPr lang="fi-FI" smtClean="0"/>
              <a:t>28.10.2021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98687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7"/>
          <p:cNvSpPr>
            <a:spLocks noGrp="1"/>
          </p:cNvSpPr>
          <p:nvPr>
            <p:ph type="dt" sz="half" idx="10"/>
          </p:nvPr>
        </p:nvSpPr>
        <p:spPr/>
        <p:txBody>
          <a:bodyPr/>
          <a:lstStyle/>
          <a:p>
            <a:fld id="{A02ABAE3-D89C-4001-9AEC-5083F82B749C}" type="datetimeFigureOut">
              <a:rPr lang="fi-FI" smtClean="0"/>
              <a:t>28.10.2021</a:t>
            </a:fld>
            <a:endParaRPr lang="fi-FI"/>
          </a:p>
        </p:txBody>
      </p:sp>
      <p:sp>
        <p:nvSpPr>
          <p:cNvPr id="9" name="Footer Placeholder 8"/>
          <p:cNvSpPr>
            <a:spLocks noGrp="1"/>
          </p:cNvSpPr>
          <p:nvPr>
            <p:ph type="ftr" sz="quarter" idx="11"/>
          </p:nvPr>
        </p:nvSpPr>
        <p:spPr/>
        <p:txBody>
          <a:bodyPr/>
          <a:lstStyle/>
          <a:p>
            <a:endParaRPr lang="fi-FI"/>
          </a:p>
        </p:txBody>
      </p:sp>
      <p:sp>
        <p:nvSpPr>
          <p:cNvPr id="10" name="Slide Number Placeholder 9"/>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87432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Date Placeholder 1"/>
          <p:cNvSpPr>
            <a:spLocks noGrp="1"/>
          </p:cNvSpPr>
          <p:nvPr>
            <p:ph type="dt" sz="half" idx="10"/>
          </p:nvPr>
        </p:nvSpPr>
        <p:spPr/>
        <p:txBody>
          <a:bodyPr/>
          <a:lstStyle/>
          <a:p>
            <a:fld id="{A02ABAE3-D89C-4001-9AEC-5083F82B749C}" type="datetimeFigureOut">
              <a:rPr lang="fi-FI" smtClean="0"/>
              <a:t>28.10.2021</a:t>
            </a:fld>
            <a:endParaRPr lang="fi-FI"/>
          </a:p>
        </p:txBody>
      </p:sp>
      <p:sp>
        <p:nvSpPr>
          <p:cNvPr id="11" name="Footer Placeholder 10"/>
          <p:cNvSpPr>
            <a:spLocks noGrp="1"/>
          </p:cNvSpPr>
          <p:nvPr>
            <p:ph type="ftr" sz="quarter" idx="11"/>
          </p:nvPr>
        </p:nvSpPr>
        <p:spPr/>
        <p:txBody>
          <a:bodyPr/>
          <a:lstStyle/>
          <a:p>
            <a:endParaRPr lang="fi-FI"/>
          </a:p>
        </p:txBody>
      </p:sp>
      <p:sp>
        <p:nvSpPr>
          <p:cNvPr id="12" name="Slide Number Placeholder 11"/>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51187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a:p>
        </p:txBody>
      </p:sp>
      <p:sp>
        <p:nvSpPr>
          <p:cNvPr id="2" name="Date Placeholder 1"/>
          <p:cNvSpPr>
            <a:spLocks noGrp="1"/>
          </p:cNvSpPr>
          <p:nvPr>
            <p:ph type="dt" sz="half" idx="10"/>
          </p:nvPr>
        </p:nvSpPr>
        <p:spPr/>
        <p:txBody>
          <a:bodyPr/>
          <a:lstStyle/>
          <a:p>
            <a:fld id="{A02ABAE3-D89C-4001-9AEC-5083F82B749C}" type="datetimeFigureOut">
              <a:rPr lang="fi-FI" smtClean="0"/>
              <a:t>28.10.2021</a:t>
            </a:fld>
            <a:endParaRPr lang="fi-FI"/>
          </a:p>
        </p:txBody>
      </p:sp>
      <p:sp>
        <p:nvSpPr>
          <p:cNvPr id="7" name="Footer Placeholder 6"/>
          <p:cNvSpPr>
            <a:spLocks noGrp="1"/>
          </p:cNvSpPr>
          <p:nvPr>
            <p:ph type="ftr" sz="quarter" idx="11"/>
          </p:nvPr>
        </p:nvSpPr>
        <p:spPr/>
        <p:txBody>
          <a:bodyPr/>
          <a:lstStyle/>
          <a:p>
            <a:endParaRPr lang="fi-FI"/>
          </a:p>
        </p:txBody>
      </p:sp>
      <p:sp>
        <p:nvSpPr>
          <p:cNvPr id="8" name="Slide Number Placeholder 7"/>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47357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2ABAE3-D89C-4001-9AEC-5083F82B749C}" type="datetimeFigureOut">
              <a:rPr lang="fi-FI" smtClean="0"/>
              <a:t>28.10.2021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64610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i-FI"/>
              <a:t>Muokkaa ots. perustyyl. napsautt.</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Date Placeholder 7"/>
          <p:cNvSpPr>
            <a:spLocks noGrp="1"/>
          </p:cNvSpPr>
          <p:nvPr>
            <p:ph type="dt" sz="half" idx="10"/>
          </p:nvPr>
        </p:nvSpPr>
        <p:spPr/>
        <p:txBody>
          <a:bodyPr/>
          <a:lstStyle/>
          <a:p>
            <a:fld id="{A02ABAE3-D89C-4001-9AEC-5083F82B749C}" type="datetimeFigureOut">
              <a:rPr lang="fi-FI" smtClean="0"/>
              <a:t>28.10.2021</a:t>
            </a:fld>
            <a:endParaRPr lang="fi-FI"/>
          </a:p>
        </p:txBody>
      </p:sp>
      <p:sp>
        <p:nvSpPr>
          <p:cNvPr id="9" name="Footer Placeholder 8"/>
          <p:cNvSpPr>
            <a:spLocks noGrp="1"/>
          </p:cNvSpPr>
          <p:nvPr>
            <p:ph type="ftr" sz="quarter" idx="11"/>
          </p:nvPr>
        </p:nvSpPr>
        <p:spPr/>
        <p:txBody>
          <a:bodyPr/>
          <a:lstStyle/>
          <a:p>
            <a:endParaRPr lang="fi-FI"/>
          </a:p>
        </p:txBody>
      </p:sp>
      <p:sp>
        <p:nvSpPr>
          <p:cNvPr id="10" name="Slide Number Placeholder 9"/>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61708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i-FI"/>
              <a:t>Muokkaa ots. perustyyl. napsautt.</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Date Placeholder 7"/>
          <p:cNvSpPr>
            <a:spLocks noGrp="1"/>
          </p:cNvSpPr>
          <p:nvPr>
            <p:ph type="dt" sz="half" idx="10"/>
          </p:nvPr>
        </p:nvSpPr>
        <p:spPr/>
        <p:txBody>
          <a:bodyPr/>
          <a:lstStyle/>
          <a:p>
            <a:fld id="{A02ABAE3-D89C-4001-9AEC-5083F82B749C}" type="datetimeFigureOut">
              <a:rPr lang="fi-FI" smtClean="0"/>
              <a:t>28.10.2021</a:t>
            </a:fld>
            <a:endParaRPr lang="fi-FI"/>
          </a:p>
        </p:txBody>
      </p:sp>
      <p:sp>
        <p:nvSpPr>
          <p:cNvPr id="9" name="Footer Placeholder 8"/>
          <p:cNvSpPr>
            <a:spLocks noGrp="1"/>
          </p:cNvSpPr>
          <p:nvPr>
            <p:ph type="ftr" sz="quarter" idx="11"/>
          </p:nvPr>
        </p:nvSpPr>
        <p:spPr>
          <a:xfrm>
            <a:off x="3499101" y="6356350"/>
            <a:ext cx="5911517" cy="365125"/>
          </a:xfrm>
        </p:spPr>
        <p:txBody>
          <a:bodyPr/>
          <a:lstStyle/>
          <a:p>
            <a:endParaRPr lang="fi-FI"/>
          </a:p>
        </p:txBody>
      </p:sp>
      <p:sp>
        <p:nvSpPr>
          <p:cNvPr id="10" name="Slide Number Placeholder 9"/>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76688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02ABAE3-D89C-4001-9AEC-5083F82B749C}" type="datetimeFigureOut">
              <a:rPr lang="fi-FI" smtClean="0"/>
              <a:t>28.10.2021</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i-FI"/>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2264305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870407" y="1209915"/>
            <a:ext cx="5160831" cy="1913859"/>
          </a:xfrm>
        </p:spPr>
        <p:txBody>
          <a:bodyPr>
            <a:normAutofit fontScale="90000"/>
          </a:bodyPr>
          <a:lstStyle/>
          <a:p>
            <a:pPr algn="ctr"/>
            <a:r>
              <a:rPr lang="fi-FI" sz="6000" b="1"/>
              <a:t>Suomen maisema-alueet</a:t>
            </a:r>
          </a:p>
        </p:txBody>
      </p:sp>
      <p:pic>
        <p:nvPicPr>
          <p:cNvPr id="1026" name="Picture 2" descr="Sisältää kuvan: {{ pinTitle }}">
            <a:extLst>
              <a:ext uri="{FF2B5EF4-FFF2-40B4-BE49-F238E27FC236}">
                <a16:creationId xmlns:a16="http://schemas.microsoft.com/office/drawing/2014/main" id="{FCDADB7E-3A41-4D09-8F23-DDB286B7B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82" y="1209915"/>
            <a:ext cx="3459725" cy="46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3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Shape 10">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ctrTitle"/>
          </p:nvPr>
        </p:nvSpPr>
        <p:spPr>
          <a:xfrm>
            <a:off x="3933561" y="2442440"/>
            <a:ext cx="7907586" cy="4117847"/>
          </a:xfrm>
        </p:spPr>
        <p:txBody>
          <a:bodyPr>
            <a:normAutofit fontScale="90000"/>
          </a:bodyPr>
          <a:lstStyle/>
          <a:p>
            <a:r>
              <a:rPr lang="fi-FI" sz="2800" b="1" dirty="0">
                <a:solidFill>
                  <a:schemeClr val="tx2"/>
                </a:solidFill>
              </a:rPr>
              <a:t>Valitse maisema-alue, josta haluat laatikkosi tehdä . Vaihtoehdot ovat Lappi, Pohjanmaa, Vaara-Suomi, Järvi-Suomi, Etelä-Suomi, Saaristo-Suomi.  Alueet on esitelty Kätkö-kirjassa s. 48 – 51. Käytä sivuja suunnittelun apuna.</a:t>
            </a:r>
            <a:br>
              <a:rPr lang="fi-FI" sz="2800" b="1" dirty="0">
                <a:solidFill>
                  <a:schemeClr val="tx2"/>
                </a:solidFill>
              </a:rPr>
            </a:br>
            <a:br>
              <a:rPr lang="fi-FI" sz="2800" b="1" dirty="0">
                <a:solidFill>
                  <a:schemeClr val="tx2"/>
                </a:solidFill>
              </a:rPr>
            </a:br>
            <a:r>
              <a:rPr lang="fi-FI" sz="2800" b="1" dirty="0">
                <a:solidFill>
                  <a:schemeClr val="tx2"/>
                </a:solidFill>
              </a:rPr>
              <a:t>Tutustu kotona tähän PowerPoint-esitykseen ja ideoi yksin tai aikuisen kanssa laatikon toteutusta. Jos kotoa löytyy kivoja tarvikkeita, niitä voi ottaa mukaan kouluun ensi viikon perjantaiksi.</a:t>
            </a:r>
            <a:br>
              <a:rPr lang="fi-FI" sz="2800" b="1" dirty="0">
                <a:solidFill>
                  <a:schemeClr val="tx2"/>
                </a:solidFill>
              </a:rPr>
            </a:br>
            <a:br>
              <a:rPr lang="fi-FI" sz="2800" b="1" dirty="0">
                <a:solidFill>
                  <a:schemeClr val="tx2"/>
                </a:solidFill>
              </a:rPr>
            </a:br>
            <a:r>
              <a:rPr lang="fi-FI" sz="2800" b="1" dirty="0">
                <a:solidFill>
                  <a:schemeClr val="tx2"/>
                </a:solidFill>
              </a:rPr>
              <a:t>Maisema-alueesta voi valita muutaman tunnuspiirteen, jonka toteuttaa (vesistö, kerrostaloja, peltoa, vaaroja, metsää jne.) Lisäksi voi miettiä, mitä eläimistöä alueella esiintyy. Jos kotoa löytyy eläinhahmoja, joita työssä voi hyödyntää, niin niitäkin voi hyvin ottaa mukaan. </a:t>
            </a:r>
            <a:br>
              <a:rPr lang="fi-FI" sz="2800" b="1" dirty="0">
                <a:solidFill>
                  <a:schemeClr val="tx2"/>
                </a:solidFill>
              </a:rPr>
            </a:br>
            <a:endParaRPr lang="fi-FI" sz="2800" b="1" dirty="0">
              <a:solidFill>
                <a:schemeClr val="tx2"/>
              </a:solidFill>
            </a:endParaRPr>
          </a:p>
        </p:txBody>
      </p:sp>
    </p:spTree>
    <p:extLst>
      <p:ext uri="{BB962C8B-B14F-4D97-AF65-F5344CB8AC3E}">
        <p14:creationId xmlns:p14="http://schemas.microsoft.com/office/powerpoint/2010/main" val="39423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777D0F27-0079-46F4-9053-001D2986A5D0}"/>
              </a:ext>
            </a:extLst>
          </p:cNvPr>
          <p:cNvSpPr>
            <a:spLocks noGrp="1"/>
          </p:cNvSpPr>
          <p:nvPr>
            <p:ph type="title"/>
          </p:nvPr>
        </p:nvSpPr>
        <p:spPr>
          <a:xfrm>
            <a:off x="1069848" y="4590661"/>
            <a:ext cx="10210862" cy="1065690"/>
          </a:xfrm>
        </p:spPr>
        <p:txBody>
          <a:bodyPr vert="horz" lIns="91440" tIns="45720" rIns="91440" bIns="45720" rtlCol="0" anchor="b">
            <a:normAutofit/>
          </a:bodyPr>
          <a:lstStyle/>
          <a:p>
            <a:endParaRPr lang="en-US" sz="5900" spc="-100"/>
          </a:p>
        </p:txBody>
      </p:sp>
      <p:pic>
        <p:nvPicPr>
          <p:cNvPr id="2052" name="Picture 4" descr="Sisältää kuvan: {{ pinTitle }}">
            <a:extLst>
              <a:ext uri="{FF2B5EF4-FFF2-40B4-BE49-F238E27FC236}">
                <a16:creationId xmlns:a16="http://schemas.microsoft.com/office/drawing/2014/main" id="{1DA321C7-E997-4873-9016-CAA89456BB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44" r="1" b="1"/>
          <a:stretch/>
        </p:blipFill>
        <p:spPr bwMode="auto">
          <a:xfrm>
            <a:off x="5976706" y="74258"/>
            <a:ext cx="4423766" cy="6514049"/>
          </a:xfrm>
          <a:prstGeom prst="rect">
            <a:avLst/>
          </a:prstGeom>
          <a:noFill/>
          <a:extLst>
            <a:ext uri="{909E8E84-426E-40DD-AFC4-6F175D3DCCD1}">
              <a14:hiddenFill xmlns:a14="http://schemas.microsoft.com/office/drawing/2010/main">
                <a:solidFill>
                  <a:srgbClr val="FFFFFF"/>
                </a:solidFill>
              </a14:hiddenFill>
            </a:ext>
          </a:extLst>
        </p:spPr>
      </p:pic>
      <p:pic>
        <p:nvPicPr>
          <p:cNvPr id="3" name="Kuva 2">
            <a:extLst>
              <a:ext uri="{FF2B5EF4-FFF2-40B4-BE49-F238E27FC236}">
                <a16:creationId xmlns:a16="http://schemas.microsoft.com/office/drawing/2014/main" id="{5F6CC04C-4AF6-442B-90F7-7AB3D5E3255B}"/>
              </a:ext>
            </a:extLst>
          </p:cNvPr>
          <p:cNvPicPr>
            <a:picLocks noChangeAspect="1"/>
          </p:cNvPicPr>
          <p:nvPr/>
        </p:nvPicPr>
        <p:blipFill>
          <a:blip r:embed="rId3"/>
          <a:stretch>
            <a:fillRect/>
          </a:stretch>
        </p:blipFill>
        <p:spPr>
          <a:xfrm>
            <a:off x="808075" y="638175"/>
            <a:ext cx="4360556" cy="5911318"/>
          </a:xfrm>
          <a:prstGeom prst="rect">
            <a:avLst/>
          </a:prstGeom>
        </p:spPr>
      </p:pic>
    </p:spTree>
    <p:extLst>
      <p:ext uri="{BB962C8B-B14F-4D97-AF65-F5344CB8AC3E}">
        <p14:creationId xmlns:p14="http://schemas.microsoft.com/office/powerpoint/2010/main" val="379248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777D0F27-0079-46F4-9053-001D2986A5D0}"/>
              </a:ext>
            </a:extLst>
          </p:cNvPr>
          <p:cNvSpPr>
            <a:spLocks noGrp="1"/>
          </p:cNvSpPr>
          <p:nvPr>
            <p:ph type="title"/>
          </p:nvPr>
        </p:nvSpPr>
        <p:spPr>
          <a:xfrm>
            <a:off x="1069848" y="4590661"/>
            <a:ext cx="10210862" cy="1065690"/>
          </a:xfrm>
        </p:spPr>
        <p:txBody>
          <a:bodyPr vert="horz" lIns="91440" tIns="45720" rIns="91440" bIns="45720" rtlCol="0" anchor="b">
            <a:normAutofit/>
          </a:bodyPr>
          <a:lstStyle/>
          <a:p>
            <a:endParaRPr lang="en-US" sz="5900" spc="-100"/>
          </a:p>
        </p:txBody>
      </p:sp>
      <p:pic>
        <p:nvPicPr>
          <p:cNvPr id="4" name="Kuva 3">
            <a:extLst>
              <a:ext uri="{FF2B5EF4-FFF2-40B4-BE49-F238E27FC236}">
                <a16:creationId xmlns:a16="http://schemas.microsoft.com/office/drawing/2014/main" id="{A59217B2-7662-4300-A9E3-8DFF62F9E09C}"/>
              </a:ext>
            </a:extLst>
          </p:cNvPr>
          <p:cNvPicPr>
            <a:picLocks noChangeAspect="1"/>
          </p:cNvPicPr>
          <p:nvPr/>
        </p:nvPicPr>
        <p:blipFill rotWithShape="1">
          <a:blip r:embed="rId2"/>
          <a:srcRect l="6328" r="3124"/>
          <a:stretch/>
        </p:blipFill>
        <p:spPr>
          <a:xfrm>
            <a:off x="7534654" y="2"/>
            <a:ext cx="4657346" cy="6857998"/>
          </a:xfrm>
          <a:prstGeom prst="rect">
            <a:avLst/>
          </a:prstGeom>
        </p:spPr>
      </p:pic>
      <p:pic>
        <p:nvPicPr>
          <p:cNvPr id="3" name="Kuva 2">
            <a:extLst>
              <a:ext uri="{FF2B5EF4-FFF2-40B4-BE49-F238E27FC236}">
                <a16:creationId xmlns:a16="http://schemas.microsoft.com/office/drawing/2014/main" id="{402C3CFA-530B-4461-9F38-E079E2864FBD}"/>
              </a:ext>
            </a:extLst>
          </p:cNvPr>
          <p:cNvPicPr>
            <a:picLocks noChangeAspect="1"/>
          </p:cNvPicPr>
          <p:nvPr/>
        </p:nvPicPr>
        <p:blipFill rotWithShape="1">
          <a:blip r:embed="rId3"/>
          <a:srcRect t="24585" r="2" b="13539"/>
          <a:stretch/>
        </p:blipFill>
        <p:spPr>
          <a:xfrm>
            <a:off x="20" y="1"/>
            <a:ext cx="7425885" cy="6857999"/>
          </a:xfrm>
          <a:prstGeom prst="rect">
            <a:avLst/>
          </a:prstGeom>
        </p:spPr>
      </p:pic>
    </p:spTree>
    <p:extLst>
      <p:ext uri="{BB962C8B-B14F-4D97-AF65-F5344CB8AC3E}">
        <p14:creationId xmlns:p14="http://schemas.microsoft.com/office/powerpoint/2010/main" val="229205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777D0F27-0079-46F4-9053-001D2986A5D0}"/>
              </a:ext>
            </a:extLst>
          </p:cNvPr>
          <p:cNvSpPr>
            <a:spLocks noGrp="1"/>
          </p:cNvSpPr>
          <p:nvPr>
            <p:ph type="title"/>
          </p:nvPr>
        </p:nvSpPr>
        <p:spPr>
          <a:xfrm>
            <a:off x="1069848" y="4590661"/>
            <a:ext cx="10210862" cy="1065690"/>
          </a:xfrm>
        </p:spPr>
        <p:txBody>
          <a:bodyPr vert="horz" lIns="91440" tIns="45720" rIns="91440" bIns="45720" rtlCol="0" anchor="b">
            <a:normAutofit/>
          </a:bodyPr>
          <a:lstStyle/>
          <a:p>
            <a:endParaRPr lang="en-US" sz="5900" spc="-100"/>
          </a:p>
        </p:txBody>
      </p:sp>
      <p:pic>
        <p:nvPicPr>
          <p:cNvPr id="6" name="Kuva 5">
            <a:extLst>
              <a:ext uri="{FF2B5EF4-FFF2-40B4-BE49-F238E27FC236}">
                <a16:creationId xmlns:a16="http://schemas.microsoft.com/office/drawing/2014/main" id="{F0E71E1D-2CFB-4412-AD33-A4A0F6C52BDE}"/>
              </a:ext>
            </a:extLst>
          </p:cNvPr>
          <p:cNvPicPr>
            <a:picLocks noChangeAspect="1"/>
          </p:cNvPicPr>
          <p:nvPr/>
        </p:nvPicPr>
        <p:blipFill rotWithShape="1">
          <a:blip r:embed="rId2"/>
          <a:srcRect t="11165" r="2" b="1222"/>
          <a:stretch/>
        </p:blipFill>
        <p:spPr>
          <a:xfrm>
            <a:off x="7195868" y="2"/>
            <a:ext cx="5088666" cy="6857998"/>
          </a:xfrm>
          <a:prstGeom prst="rect">
            <a:avLst/>
          </a:prstGeom>
        </p:spPr>
      </p:pic>
      <p:pic>
        <p:nvPicPr>
          <p:cNvPr id="5" name="Kuva 4">
            <a:extLst>
              <a:ext uri="{FF2B5EF4-FFF2-40B4-BE49-F238E27FC236}">
                <a16:creationId xmlns:a16="http://schemas.microsoft.com/office/drawing/2014/main" id="{05D9DF6D-0CAD-4EB7-889F-7EDCA08C72B7}"/>
              </a:ext>
            </a:extLst>
          </p:cNvPr>
          <p:cNvPicPr>
            <a:picLocks noChangeAspect="1"/>
          </p:cNvPicPr>
          <p:nvPr/>
        </p:nvPicPr>
        <p:blipFill rotWithShape="1">
          <a:blip r:embed="rId3"/>
          <a:srcRect t="28052" b="2683"/>
          <a:stretch/>
        </p:blipFill>
        <p:spPr>
          <a:xfrm>
            <a:off x="20" y="1"/>
            <a:ext cx="7425885" cy="6857999"/>
          </a:xfrm>
          <a:prstGeom prst="rect">
            <a:avLst/>
          </a:prstGeom>
        </p:spPr>
      </p:pic>
    </p:spTree>
    <p:extLst>
      <p:ext uri="{BB962C8B-B14F-4D97-AF65-F5344CB8AC3E}">
        <p14:creationId xmlns:p14="http://schemas.microsoft.com/office/powerpoint/2010/main" val="79322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7D0F27-0079-46F4-9053-001D2986A5D0}"/>
              </a:ext>
            </a:extLst>
          </p:cNvPr>
          <p:cNvSpPr>
            <a:spLocks noGrp="1"/>
          </p:cNvSpPr>
          <p:nvPr>
            <p:ph type="title"/>
          </p:nvPr>
        </p:nvSpPr>
        <p:spPr/>
        <p:txBody>
          <a:bodyPr/>
          <a:lstStyle/>
          <a:p>
            <a:endParaRPr lang="fi-FI"/>
          </a:p>
        </p:txBody>
      </p:sp>
      <p:pic>
        <p:nvPicPr>
          <p:cNvPr id="5" name="Kuva 4">
            <a:extLst>
              <a:ext uri="{FF2B5EF4-FFF2-40B4-BE49-F238E27FC236}">
                <a16:creationId xmlns:a16="http://schemas.microsoft.com/office/drawing/2014/main" id="{B7BECC19-C87C-44EC-9C65-15421D34C3EA}"/>
              </a:ext>
            </a:extLst>
          </p:cNvPr>
          <p:cNvPicPr>
            <a:picLocks noChangeAspect="1"/>
          </p:cNvPicPr>
          <p:nvPr/>
        </p:nvPicPr>
        <p:blipFill>
          <a:blip r:embed="rId2"/>
          <a:stretch>
            <a:fillRect/>
          </a:stretch>
        </p:blipFill>
        <p:spPr>
          <a:xfrm>
            <a:off x="500358" y="173622"/>
            <a:ext cx="5024350" cy="6684378"/>
          </a:xfrm>
          <a:prstGeom prst="rect">
            <a:avLst/>
          </a:prstGeom>
        </p:spPr>
      </p:pic>
      <p:pic>
        <p:nvPicPr>
          <p:cNvPr id="6" name="Kuva 5">
            <a:extLst>
              <a:ext uri="{FF2B5EF4-FFF2-40B4-BE49-F238E27FC236}">
                <a16:creationId xmlns:a16="http://schemas.microsoft.com/office/drawing/2014/main" id="{19A36306-CC0C-4EB7-AE48-144AF619580E}"/>
              </a:ext>
            </a:extLst>
          </p:cNvPr>
          <p:cNvPicPr>
            <a:picLocks noChangeAspect="1"/>
          </p:cNvPicPr>
          <p:nvPr/>
        </p:nvPicPr>
        <p:blipFill>
          <a:blip r:embed="rId3"/>
          <a:stretch>
            <a:fillRect/>
          </a:stretch>
        </p:blipFill>
        <p:spPr>
          <a:xfrm>
            <a:off x="5631034" y="891987"/>
            <a:ext cx="5915283" cy="5064882"/>
          </a:xfrm>
          <a:prstGeom prst="rect">
            <a:avLst/>
          </a:prstGeom>
        </p:spPr>
      </p:pic>
    </p:spTree>
    <p:extLst>
      <p:ext uri="{BB962C8B-B14F-4D97-AF65-F5344CB8AC3E}">
        <p14:creationId xmlns:p14="http://schemas.microsoft.com/office/powerpoint/2010/main" val="53293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a:extLst>
              <a:ext uri="{FF2B5EF4-FFF2-40B4-BE49-F238E27FC236}">
                <a16:creationId xmlns:a16="http://schemas.microsoft.com/office/drawing/2014/main" id="{777D0F27-0079-46F4-9053-001D2986A5D0}"/>
              </a:ext>
            </a:extLst>
          </p:cNvPr>
          <p:cNvSpPr>
            <a:spLocks noGrp="1"/>
          </p:cNvSpPr>
          <p:nvPr>
            <p:ph type="title"/>
          </p:nvPr>
        </p:nvSpPr>
        <p:spPr>
          <a:xfrm>
            <a:off x="1069848" y="4590661"/>
            <a:ext cx="10210862" cy="1065690"/>
          </a:xfrm>
        </p:spPr>
        <p:txBody>
          <a:bodyPr vert="horz" lIns="91440" tIns="45720" rIns="91440" bIns="45720" rtlCol="0" anchor="b">
            <a:normAutofit/>
          </a:bodyPr>
          <a:lstStyle/>
          <a:p>
            <a:endParaRPr lang="en-US" sz="5900" spc="-100"/>
          </a:p>
        </p:txBody>
      </p:sp>
      <p:pic>
        <p:nvPicPr>
          <p:cNvPr id="4" name="Kuva 3">
            <a:extLst>
              <a:ext uri="{FF2B5EF4-FFF2-40B4-BE49-F238E27FC236}">
                <a16:creationId xmlns:a16="http://schemas.microsoft.com/office/drawing/2014/main" id="{FDD7EA3E-A435-4C2F-8E83-B1C8501F456D}"/>
              </a:ext>
            </a:extLst>
          </p:cNvPr>
          <p:cNvPicPr>
            <a:picLocks noChangeAspect="1"/>
          </p:cNvPicPr>
          <p:nvPr/>
        </p:nvPicPr>
        <p:blipFill rotWithShape="1">
          <a:blip r:embed="rId2"/>
          <a:srcRect l="19013" r="13076"/>
          <a:stretch/>
        </p:blipFill>
        <p:spPr>
          <a:xfrm>
            <a:off x="7425905" y="-1"/>
            <a:ext cx="4585141" cy="6751675"/>
          </a:xfrm>
          <a:prstGeom prst="rect">
            <a:avLst/>
          </a:prstGeom>
        </p:spPr>
      </p:pic>
      <p:pic>
        <p:nvPicPr>
          <p:cNvPr id="3" name="Kuva 2">
            <a:extLst>
              <a:ext uri="{FF2B5EF4-FFF2-40B4-BE49-F238E27FC236}">
                <a16:creationId xmlns:a16="http://schemas.microsoft.com/office/drawing/2014/main" id="{76B9568A-29B6-45FA-BE61-8F6C091B32C8}"/>
              </a:ext>
            </a:extLst>
          </p:cNvPr>
          <p:cNvPicPr>
            <a:picLocks noChangeAspect="1"/>
          </p:cNvPicPr>
          <p:nvPr/>
        </p:nvPicPr>
        <p:blipFill rotWithShape="1">
          <a:blip r:embed="rId3"/>
          <a:srcRect l="8380" r="10409"/>
          <a:stretch/>
        </p:blipFill>
        <p:spPr>
          <a:xfrm>
            <a:off x="20" y="1"/>
            <a:ext cx="7425885" cy="6857999"/>
          </a:xfrm>
          <a:prstGeom prst="rect">
            <a:avLst/>
          </a:prstGeom>
        </p:spPr>
      </p:pic>
    </p:spTree>
    <p:extLst>
      <p:ext uri="{BB962C8B-B14F-4D97-AF65-F5344CB8AC3E}">
        <p14:creationId xmlns:p14="http://schemas.microsoft.com/office/powerpoint/2010/main" val="420319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7D0F27-0079-46F4-9053-001D2986A5D0}"/>
              </a:ext>
            </a:extLst>
          </p:cNvPr>
          <p:cNvSpPr>
            <a:spLocks noGrp="1"/>
          </p:cNvSpPr>
          <p:nvPr>
            <p:ph type="title"/>
          </p:nvPr>
        </p:nvSpPr>
        <p:spPr/>
        <p:txBody>
          <a:bodyPr/>
          <a:lstStyle/>
          <a:p>
            <a:endParaRPr lang="fi-FI"/>
          </a:p>
        </p:txBody>
      </p:sp>
      <p:pic>
        <p:nvPicPr>
          <p:cNvPr id="4" name="Kuva 3">
            <a:extLst>
              <a:ext uri="{FF2B5EF4-FFF2-40B4-BE49-F238E27FC236}">
                <a16:creationId xmlns:a16="http://schemas.microsoft.com/office/drawing/2014/main" id="{F957D050-70F9-4E5D-9A94-7ADE43B19036}"/>
              </a:ext>
            </a:extLst>
          </p:cNvPr>
          <p:cNvPicPr>
            <a:picLocks noChangeAspect="1"/>
          </p:cNvPicPr>
          <p:nvPr/>
        </p:nvPicPr>
        <p:blipFill>
          <a:blip r:embed="rId2"/>
          <a:stretch>
            <a:fillRect/>
          </a:stretch>
        </p:blipFill>
        <p:spPr>
          <a:xfrm>
            <a:off x="-8752423" y="285470"/>
            <a:ext cx="6083314" cy="6083314"/>
          </a:xfrm>
          <a:prstGeom prst="rect">
            <a:avLst/>
          </a:prstGeom>
        </p:spPr>
      </p:pic>
      <p:pic>
        <p:nvPicPr>
          <p:cNvPr id="7" name="Kuva 6">
            <a:extLst>
              <a:ext uri="{FF2B5EF4-FFF2-40B4-BE49-F238E27FC236}">
                <a16:creationId xmlns:a16="http://schemas.microsoft.com/office/drawing/2014/main" id="{57203B36-F018-49FE-A6F7-8A2FCE1B823E}"/>
              </a:ext>
            </a:extLst>
          </p:cNvPr>
          <p:cNvPicPr>
            <a:picLocks noChangeAspect="1"/>
          </p:cNvPicPr>
          <p:nvPr/>
        </p:nvPicPr>
        <p:blipFill>
          <a:blip r:embed="rId3"/>
          <a:stretch>
            <a:fillRect/>
          </a:stretch>
        </p:blipFill>
        <p:spPr>
          <a:xfrm>
            <a:off x="6236705" y="1123837"/>
            <a:ext cx="5796551" cy="4341298"/>
          </a:xfrm>
          <a:prstGeom prst="rect">
            <a:avLst/>
          </a:prstGeom>
        </p:spPr>
      </p:pic>
    </p:spTree>
    <p:extLst>
      <p:ext uri="{BB962C8B-B14F-4D97-AF65-F5344CB8AC3E}">
        <p14:creationId xmlns:p14="http://schemas.microsoft.com/office/powerpoint/2010/main" val="2664428162"/>
      </p:ext>
    </p:extLst>
  </p:cSld>
  <p:clrMapOvr>
    <a:masterClrMapping/>
  </p:clrMapOvr>
</p:sld>
</file>

<file path=ppt/theme/theme1.xml><?xml version="1.0" encoding="utf-8"?>
<a:theme xmlns:a="http://schemas.openxmlformats.org/drawingml/2006/main" name="Kehys">
  <a:themeElements>
    <a:clrScheme name="Kehys">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Kehys">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ehy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4</TotalTime>
  <Words>118</Words>
  <Application>Microsoft Office PowerPoint</Application>
  <PresentationFormat>Laajakuva</PresentationFormat>
  <Paragraphs>2</Paragraphs>
  <Slides>8</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8</vt:i4>
      </vt:variant>
    </vt:vector>
  </HeadingPairs>
  <TitlesOfParts>
    <vt:vector size="11" baseType="lpstr">
      <vt:lpstr>Corbel</vt:lpstr>
      <vt:lpstr>Wingdings 2</vt:lpstr>
      <vt:lpstr>Kehys</vt:lpstr>
      <vt:lpstr>Suomen maisema-alueet</vt:lpstr>
      <vt:lpstr>Valitse maisema-alue, josta haluat laatikkosi tehdä . Vaihtoehdot ovat Lappi, Pohjanmaa, Vaara-Suomi, Järvi-Suomi, Etelä-Suomi, Saaristo-Suomi.  Alueet on esitelty Kätkö-kirjassa s. 48 – 51. Käytä sivuja suunnittelun apuna.  Tutustu kotona tähän PowerPoint-esitykseen ja ideoi yksin tai aikuisen kanssa laatikon toteutusta. Jos kotoa löytyy kivoja tarvikkeita, niitä voi ottaa mukaan kouluun ensi viikon perjantaiksi.  Maisema-alueesta voi valita muutaman tunnuspiirteen, jonka toteuttaa (vesistö, kerrostaloja, peltoa, vaaroja, metsää jne.) Lisäksi voi miettiä, mitä eläimistöä alueella esiintyy. Jos kotoa löytyy eläinhahmoja, joita työssä voi hyödyntää, niin niitäkin voi hyvin ottaa mukaan.  </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maisema-alueet</dc:title>
  <dc:creator>Heijasto Rea</dc:creator>
  <cp:lastModifiedBy>Mörä-Harju Helinä</cp:lastModifiedBy>
  <cp:revision>3</cp:revision>
  <dcterms:created xsi:type="dcterms:W3CDTF">2021-10-26T10:12:36Z</dcterms:created>
  <dcterms:modified xsi:type="dcterms:W3CDTF">2021-10-28T13:13:48Z</dcterms:modified>
</cp:coreProperties>
</file>