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handoutMasterIdLst>
    <p:handoutMasterId r:id="rId16"/>
  </p:handoutMasterIdLst>
  <p:sldIdLst>
    <p:sldId id="256" r:id="rId5"/>
    <p:sldId id="258" r:id="rId6"/>
    <p:sldId id="259" r:id="rId7"/>
    <p:sldId id="260" r:id="rId8"/>
    <p:sldId id="273" r:id="rId9"/>
    <p:sldId id="274" r:id="rId10"/>
    <p:sldId id="263" r:id="rId11"/>
    <p:sldId id="275" r:id="rId12"/>
    <p:sldId id="277" r:id="rId13"/>
    <p:sldId id="270" r:id="rId14"/>
  </p:sldIdLst>
  <p:sldSz cx="12192000" cy="6858000"/>
  <p:notesSz cx="6858000" cy="9144000"/>
  <p:embeddedFontLst>
    <p:embeddedFont>
      <p:font typeface="Open Sans" panose="020B0606030504020204" pitchFamily="34" charset="0"/>
      <p:regular r:id="rId17"/>
      <p:bold r:id="rId18"/>
      <p:italic r:id="rId19"/>
      <p:boldItalic r:id="rId20"/>
    </p:embeddedFont>
    <p:embeddedFont>
      <p:font typeface="Open Sans Semibold" panose="020B0706030804020204" pitchFamily="34" charset="0"/>
      <p:bold r:id="rId21"/>
      <p:boldItalic r:id="rId22"/>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orient="horz" pos="1026" userDrawn="1">
          <p15:clr>
            <a:srgbClr val="A4A3A4"/>
          </p15:clr>
        </p15:guide>
        <p15:guide id="4" orient="horz" pos="3657">
          <p15:clr>
            <a:srgbClr val="A4A3A4"/>
          </p15:clr>
        </p15:guide>
        <p15:guide id="7" pos="438">
          <p15:clr>
            <a:srgbClr val="A4A3A4"/>
          </p15:clr>
        </p15:guide>
        <p15:guide id="8" pos="7242">
          <p15:clr>
            <a:srgbClr val="A4A3A4"/>
          </p15:clr>
        </p15:guide>
        <p15:guide id="9"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23A42F-9DE7-4002-9551-26014B7B3D3B}" v="23" dt="2024-04-15T11:35:23.167"/>
  </p1510:revLst>
</p1510:revInfo>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2901" autoAdjust="0"/>
  </p:normalViewPr>
  <p:slideViewPr>
    <p:cSldViewPr showGuides="1">
      <p:cViewPr>
        <p:scale>
          <a:sx n="35" d="100"/>
          <a:sy n="35" d="100"/>
        </p:scale>
        <p:origin x="1868" y="36"/>
      </p:cViewPr>
      <p:guideLst>
        <p:guide orient="horz" pos="2160"/>
        <p:guide orient="horz" pos="1026"/>
        <p:guide orient="horz" pos="3657"/>
        <p:guide pos="438"/>
        <p:guide pos="7242"/>
        <p:guide pos="3840"/>
      </p:guideLst>
    </p:cSldViewPr>
  </p:slideViewPr>
  <p:notesTextViewPr>
    <p:cViewPr>
      <p:scale>
        <a:sx n="1" d="1"/>
        <a:sy n="1" d="1"/>
      </p:scale>
      <p:origin x="0" y="0"/>
    </p:cViewPr>
  </p:notesTextViewPr>
  <p:notesViewPr>
    <p:cSldViewPr showGuides="1">
      <p:cViewPr varScale="1">
        <p:scale>
          <a:sx n="90" d="100"/>
          <a:sy n="90" d="100"/>
        </p:scale>
        <p:origin x="-369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rtanen Anssi" userId="9541e36a-a125-457b-98da-9e49bdd1ddd7" providerId="ADAL" clId="{F223A42F-9DE7-4002-9551-26014B7B3D3B}"/>
    <pc:docChg chg="undo custSel modSld">
      <pc:chgData name="Virtanen Anssi" userId="9541e36a-a125-457b-98da-9e49bdd1ddd7" providerId="ADAL" clId="{F223A42F-9DE7-4002-9551-26014B7B3D3B}" dt="2024-05-20T14:41:16.484" v="6661"/>
      <pc:docMkLst>
        <pc:docMk/>
      </pc:docMkLst>
      <pc:sldChg chg="modNotesTx">
        <pc:chgData name="Virtanen Anssi" userId="9541e36a-a125-457b-98da-9e49bdd1ddd7" providerId="ADAL" clId="{F223A42F-9DE7-4002-9551-26014B7B3D3B}" dt="2024-04-15T11:01:02.647" v="383" actId="20577"/>
        <pc:sldMkLst>
          <pc:docMk/>
          <pc:sldMk cId="4214560353" sldId="258"/>
        </pc:sldMkLst>
      </pc:sldChg>
      <pc:sldChg chg="modAnim modNotesTx">
        <pc:chgData name="Virtanen Anssi" userId="9541e36a-a125-457b-98da-9e49bdd1ddd7" providerId="ADAL" clId="{F223A42F-9DE7-4002-9551-26014B7B3D3B}" dt="2024-04-15T11:27:19.053" v="2220" actId="20577"/>
        <pc:sldMkLst>
          <pc:docMk/>
          <pc:sldMk cId="1205497778" sldId="259"/>
        </pc:sldMkLst>
      </pc:sldChg>
      <pc:sldChg chg="modAnim modNotesTx">
        <pc:chgData name="Virtanen Anssi" userId="9541e36a-a125-457b-98da-9e49bdd1ddd7" providerId="ADAL" clId="{F223A42F-9DE7-4002-9551-26014B7B3D3B}" dt="2024-04-15T12:20:30.142" v="5217" actId="20577"/>
        <pc:sldMkLst>
          <pc:docMk/>
          <pc:sldMk cId="169863628" sldId="260"/>
        </pc:sldMkLst>
      </pc:sldChg>
      <pc:sldChg chg="modSp modAnim modNotesTx">
        <pc:chgData name="Virtanen Anssi" userId="9541e36a-a125-457b-98da-9e49bdd1ddd7" providerId="ADAL" clId="{F223A42F-9DE7-4002-9551-26014B7B3D3B}" dt="2024-05-20T14:41:16.484" v="6661"/>
        <pc:sldMkLst>
          <pc:docMk/>
          <pc:sldMk cId="1749579386" sldId="273"/>
        </pc:sldMkLst>
        <pc:spChg chg="mod">
          <ac:chgData name="Virtanen Anssi" userId="9541e36a-a125-457b-98da-9e49bdd1ddd7" providerId="ADAL" clId="{F223A42F-9DE7-4002-9551-26014B7B3D3B}" dt="2024-04-03T10:33:59.085" v="12" actId="20577"/>
          <ac:spMkLst>
            <pc:docMk/>
            <pc:sldMk cId="1749579386" sldId="273"/>
            <ac:spMk id="10" creationId="{A77EFE6B-9DD2-4F6F-8266-DA019981294E}"/>
          </ac:spMkLst>
        </pc:spChg>
      </pc:sldChg>
      <pc:sldChg chg="modAnim modNotesTx">
        <pc:chgData name="Virtanen Anssi" userId="9541e36a-a125-457b-98da-9e49bdd1ddd7" providerId="ADAL" clId="{F223A42F-9DE7-4002-9551-26014B7B3D3B}" dt="2024-05-20T14:38:22.996" v="6445" actId="20577"/>
        <pc:sldMkLst>
          <pc:docMk/>
          <pc:sldMk cId="2703042463" sldId="274"/>
        </pc:sldMkLst>
      </pc:sldChg>
      <pc:sldChg chg="modNotesTx">
        <pc:chgData name="Virtanen Anssi" userId="9541e36a-a125-457b-98da-9e49bdd1ddd7" providerId="ADAL" clId="{F223A42F-9DE7-4002-9551-26014B7B3D3B}" dt="2024-05-20T14:34:06.887" v="6115" actId="20577"/>
        <pc:sldMkLst>
          <pc:docMk/>
          <pc:sldMk cId="1774859740" sldId="275"/>
        </pc:sldMkLst>
      </pc:sldChg>
      <pc:sldChg chg="modNotesTx">
        <pc:chgData name="Virtanen Anssi" userId="9541e36a-a125-457b-98da-9e49bdd1ddd7" providerId="ADAL" clId="{F223A42F-9DE7-4002-9551-26014B7B3D3B}" dt="2024-05-20T14:36:12.210" v="6444" actId="20577"/>
        <pc:sldMkLst>
          <pc:docMk/>
          <pc:sldMk cId="1109639294" sldId="27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C06D04-2665-4AE8-9FBF-E206ED6E0A70}" type="datetimeFigureOut">
              <a:rPr lang="fi-FI" sz="800" smtClean="0"/>
              <a:t>2.4.2024</a:t>
            </a:fld>
            <a:endParaRPr lang="fi-FI" sz="800"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0123A6-BBFD-4B81-A7FF-07B1AF91B5E0}" type="slidenum">
              <a:rPr lang="fi-FI" sz="800" smtClean="0"/>
              <a:t>‹#›</a:t>
            </a:fld>
            <a:endParaRPr lang="fi-FI" sz="800" dirty="0"/>
          </a:p>
        </p:txBody>
      </p:sp>
    </p:spTree>
    <p:extLst>
      <p:ext uri="{BB962C8B-B14F-4D97-AF65-F5344CB8AC3E}">
        <p14:creationId xmlns:p14="http://schemas.microsoft.com/office/powerpoint/2010/main" val="12376552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A0E2C922-2534-41D2-A6CE-921139C85CF6}" type="datetimeFigureOut">
              <a:rPr lang="fi-FI" smtClean="0"/>
              <a:pPr/>
              <a:t>2.4.2024</a:t>
            </a:fld>
            <a:endParaRPr lang="fi-FI"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22EDBC5-2DD9-4D57-B2A7-6CE35A80BD22}" type="slidenum">
              <a:rPr lang="fi-FI" smtClean="0"/>
              <a:pPr/>
              <a:t>‹#›</a:t>
            </a:fld>
            <a:endParaRPr lang="fi-FI" dirty="0"/>
          </a:p>
        </p:txBody>
      </p:sp>
    </p:spTree>
    <p:extLst>
      <p:ext uri="{BB962C8B-B14F-4D97-AF65-F5344CB8AC3E}">
        <p14:creationId xmlns:p14="http://schemas.microsoft.com/office/powerpoint/2010/main" val="1300040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presentation/d/1cYxIGffABd_BjPWLeOhiBYx1yZsEu3b7zSadlmvlxBE/edit#slide=id.g2b13f5573dd_0_133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ea typeface="Open Sans"/>
                <a:cs typeface="Open Sans"/>
              </a:rPr>
              <a:t>Huom. Esityksen muistiinpanoista löytyy huomioita ja kommentteja, jotka laajentavat tiettyjä konsepteja ja lyhyempiä tekstinpätkiä (joita on täydennetty puhumalla esityksen aikana). Muistiinpanoista löytyy myös esityksen/dian lähteet. </a:t>
            </a:r>
          </a:p>
        </p:txBody>
      </p:sp>
      <p:sp>
        <p:nvSpPr>
          <p:cNvPr id="4" name="Dian numeron paikkamerkki 3"/>
          <p:cNvSpPr>
            <a:spLocks noGrp="1"/>
          </p:cNvSpPr>
          <p:nvPr>
            <p:ph type="sldNum" sz="quarter" idx="5"/>
          </p:nvPr>
        </p:nvSpPr>
        <p:spPr/>
        <p:txBody>
          <a:bodyPr/>
          <a:lstStyle/>
          <a:p>
            <a:fld id="{922EDBC5-2DD9-4D57-B2A7-6CE35A80BD22}" type="slidenum">
              <a:rPr lang="fi-FI" smtClean="0"/>
              <a:pPr/>
              <a:t>2</a:t>
            </a:fld>
            <a:endParaRPr lang="fi-FI" dirty="0"/>
          </a:p>
        </p:txBody>
      </p:sp>
    </p:spTree>
    <p:extLst>
      <p:ext uri="{BB962C8B-B14F-4D97-AF65-F5344CB8AC3E}">
        <p14:creationId xmlns:p14="http://schemas.microsoft.com/office/powerpoint/2010/main" val="1710095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Huomioita: </a:t>
            </a:r>
          </a:p>
          <a:p>
            <a:r>
              <a:rPr lang="fi-FI" dirty="0"/>
              <a:t>1. Tähän diaan (ja esitykseen) on kerätty ainoastaan moderniin tekoälyyn liittyvät konseptit ja kuuluisimmat tapahtumat. Tekoälyn historia on huomattavasti monimutkaisempi. Jos lähdettäisiin alusta asti, jouduttaisiin palaamaan antiikin aikaan.</a:t>
            </a:r>
          </a:p>
          <a:p>
            <a:r>
              <a:rPr lang="fi-FI" dirty="0"/>
              <a:t>2. Tekoälyn historia ja kehitys on alkanut jo paljon aikaisemmin kuin vuonna 1956, mutta modernin tekoälyn käsitteen ja termin takia vuosi on merkittävä. </a:t>
            </a:r>
          </a:p>
          <a:p>
            <a:r>
              <a:rPr lang="fi-FI" dirty="0"/>
              <a:t>3. Tekoälyn käsite on hankala, sillä alusta asti on ollut monia tekoälyjä - ei vain yhtä tekoälyä. Olisikin aina parempi puhua tekoälyistä. Vielä parempi olisi puhua tekoälyistä niiden tehtäviin viitaten (esim. iso kielimalli, tai generatiivinen tekoäly). </a:t>
            </a:r>
          </a:p>
          <a:p>
            <a:r>
              <a:rPr lang="fi-FI" dirty="0"/>
              <a:t>4. Pelit ovat olleet alusta asti virstanpylväs tekoälyjen kehityksessä. Jo 1950-luvulla kehitettiin pelitekoälyjä, jotka pystyivät haastamaan amatööripelaajia esim. tammessa ja shakissa. Monet julkisuuteen päätyneet tekoälyuutiset ovatkin liittyneet juuri peleihin – jos tietty tekoäly on vihdoin päihittänyt ihmisen. Tätä nykyä ihminen ei oikeastaan pärjää tekoälylle missään pelissä, jota tekoäly on koulutettu pelaamaan. </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Lähteet: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https://www.techtarget.com/searchenterpriseai/tip/The-history-of-artificial-intelligence-Complete-AI-timeline</a:t>
            </a:r>
          </a:p>
          <a:p>
            <a:r>
              <a:rPr lang="fi-FI" dirty="0"/>
              <a:t>https://www.ibm.com/topics/artificial-intelligence</a:t>
            </a:r>
          </a:p>
          <a:p>
            <a:r>
              <a:rPr lang="fi-FI" dirty="0"/>
              <a:t>https://xn--tekoly-eua.info/tekoaly_historia/</a:t>
            </a:r>
          </a:p>
          <a:p>
            <a:endParaRPr lang="fi-FI" dirty="0"/>
          </a:p>
        </p:txBody>
      </p:sp>
      <p:sp>
        <p:nvSpPr>
          <p:cNvPr id="4" name="Dian numeron paikkamerkki 3"/>
          <p:cNvSpPr>
            <a:spLocks noGrp="1"/>
          </p:cNvSpPr>
          <p:nvPr>
            <p:ph type="sldNum" sz="quarter" idx="5"/>
          </p:nvPr>
        </p:nvSpPr>
        <p:spPr/>
        <p:txBody>
          <a:bodyPr/>
          <a:lstStyle/>
          <a:p>
            <a:fld id="{922EDBC5-2DD9-4D57-B2A7-6CE35A80BD22}" type="slidenum">
              <a:rPr lang="fi-FI" smtClean="0"/>
              <a:pPr/>
              <a:t>3</a:t>
            </a:fld>
            <a:endParaRPr lang="fi-FI"/>
          </a:p>
        </p:txBody>
      </p:sp>
    </p:spTree>
    <p:extLst>
      <p:ext uri="{BB962C8B-B14F-4D97-AF65-F5344CB8AC3E}">
        <p14:creationId xmlns:p14="http://schemas.microsoft.com/office/powerpoint/2010/main" val="3074348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Huomioita: </a:t>
            </a:r>
          </a:p>
          <a:p>
            <a:endParaRPr lang="fi-FI" dirty="0"/>
          </a:p>
          <a:p>
            <a:pPr marL="228600" indent="-228600">
              <a:buAutoNum type="arabicPeriod"/>
            </a:pPr>
            <a:r>
              <a:rPr lang="fi-FI" dirty="0"/>
              <a:t>Koneoppiminen (eng. Machine learning) on tekoälyjen (osittain) itsenäistä oppimista niille annetun luokitellun datan (ja ohjeiden) perusteella. Dataan tutustumisen jälkeen tekoäly oppii antamaan ennusteen halutusta lopputuloksesta. Tekoälyjen tarkkuuteen liittyy suoraan datan määrä. Mitä enemmän dataa = sitä tarkempi ennuste ja lopputulos. Koneoppimista on myös montaa erilaista (ks. lähteet).</a:t>
            </a:r>
          </a:p>
          <a:p>
            <a:pPr marL="228600" indent="-228600">
              <a:buAutoNum type="arabicPeriod"/>
            </a:pPr>
            <a:r>
              <a:rPr lang="fi-FI" dirty="0"/>
              <a:t>Neuroverkko (eng. </a:t>
            </a:r>
            <a:r>
              <a:rPr lang="fi-FI" dirty="0" err="1"/>
              <a:t>Neural</a:t>
            </a:r>
            <a:r>
              <a:rPr lang="fi-FI" dirty="0"/>
              <a:t> </a:t>
            </a:r>
            <a:r>
              <a:rPr lang="fi-FI" dirty="0" err="1"/>
              <a:t>network</a:t>
            </a:r>
            <a:r>
              <a:rPr lang="fi-FI" dirty="0"/>
              <a:t>) on toimintamalli, jossa kone käsittelee tietoa ihmisen aivojen tavalla. Samalla tavalla kuin aivojen neuronit viestivät keskenään, neuroverkon ns. solmut (eng. </a:t>
            </a:r>
            <a:r>
              <a:rPr lang="fi-FI" dirty="0" err="1"/>
              <a:t>nodes</a:t>
            </a:r>
            <a:r>
              <a:rPr lang="fi-FI" dirty="0"/>
              <a:t>) viestivät keskenään ja siirtävät tietoa toisilleen. Neuroverkkojen avulla tekoälyistä saadaan opetettua todella nopeita ja tehokkaita mm. tiedon luokittelussa ja ryhmittämisessä. Esimerkkejä neuroverkkoja hyödyntävistä sovelluksista on Googlen hakukone, kuvantunnistus (esim. Google </a:t>
            </a:r>
            <a:r>
              <a:rPr lang="fi-FI" dirty="0" err="1"/>
              <a:t>Lens</a:t>
            </a:r>
            <a:r>
              <a:rPr lang="fi-FI" dirty="0"/>
              <a:t>), ja puheen kääntäminen tekstiksi (eng. </a:t>
            </a:r>
            <a:r>
              <a:rPr lang="fi-FI" dirty="0" err="1"/>
              <a:t>speech</a:t>
            </a:r>
            <a:r>
              <a:rPr lang="fi-FI" dirty="0"/>
              <a:t>-to-</a:t>
            </a:r>
            <a:r>
              <a:rPr lang="fi-FI" dirty="0" err="1"/>
              <a:t>text</a:t>
            </a:r>
            <a:r>
              <a:rPr lang="fi-FI" dirty="0"/>
              <a:t>). </a:t>
            </a:r>
          </a:p>
          <a:p>
            <a:pPr marL="228600" indent="-228600">
              <a:buAutoNum type="arabicPeriod"/>
            </a:pPr>
            <a:r>
              <a:rPr lang="fi-FI" dirty="0"/>
              <a:t>Syväoppiminen (eng. Deep learning) on osa koneoppimista, joka hyödyntää useampaa (väh. kolmen) neuroverkon tasoa samaan aikaan. Neuroverkkojen tasot viestivät myös keskenään. Syväoppiminen eroaa koneoppimisesta siten, että sitä hyödyntämällä voidaan tekoälyä opettaa myös luokittelemattomalla datalla. Tällöin ihmisen ei tarvitse luokitella dataa ennakkoon, vaan syväoppimista hyödyntävä kone tunnistaa esimerkiksi eläimet toisistaan korvien perusteella jne.</a:t>
            </a:r>
          </a:p>
          <a:p>
            <a:pPr marL="228600" indent="-228600">
              <a:buAutoNum type="arabicPeriod"/>
            </a:pPr>
            <a:endParaRPr lang="fi-FI" dirty="0"/>
          </a:p>
          <a:p>
            <a:pPr marL="228600" indent="-228600">
              <a:buAutoNum type="arabicPeriod"/>
            </a:pPr>
            <a:r>
              <a:rPr lang="fi-FI" dirty="0"/>
              <a:t>Lyhyesti tekoälyjen luokittelusta: kaikki menneet ja nykyiset tekoälyt ovat ns. heikkoja tai kapeita tekoälyjä. Heikot tekoälyt voivat suorittaa vain niille annettua tehtävää, eivätkä mitään muuta. Vaikka tekoäly on ns. heikko, se kuitenkin suorittaa tehtäväänsä todella tehokkaasti, ja aina ihmistä nopeammin. Vahva tekoäly on yksinkertaisesti tekoäly, joka voi toimia ihmisen tavalla. Mikään tekoäly ei ole vielä tällä tasolla (eikä luultavasti ole vielä pitkään aikaan). Vaikka kuvanluokittelija voi erotella oravan ja koiran toisistaan, se ei voi kokata tai ajaa autoa (kuten ihminen voi). Superälykäs tekoäly on todella kaukaisen tulevaisuuden konsepti, jossa tekoäly on jo ohittanut ihmisen älykkyydessä ja toimintakyvyssä. Superälykäs tekoäly olisi ns. itsenäinen ja itseoppiva. </a:t>
            </a:r>
          </a:p>
          <a:p>
            <a:pPr marL="228600" indent="-228600">
              <a:buAutoNum type="arabicPeriod"/>
            </a:pPr>
            <a:endParaRPr lang="fi-FI" dirty="0"/>
          </a:p>
          <a:p>
            <a:pPr marL="0" indent="0">
              <a:buNone/>
            </a:pPr>
            <a:r>
              <a:rPr lang="fi-FI" dirty="0"/>
              <a:t>Lähteet: </a:t>
            </a:r>
          </a:p>
          <a:p>
            <a:pPr marL="0" indent="0">
              <a:buNone/>
            </a:pPr>
            <a:r>
              <a:rPr lang="fi-FI" dirty="0"/>
              <a:t>https://www.ibm.com/topics/artificial-intelligence</a:t>
            </a:r>
          </a:p>
          <a:p>
            <a:pPr marL="0" indent="0">
              <a:buNone/>
            </a:pPr>
            <a:r>
              <a:rPr lang="fi-FI" dirty="0"/>
              <a:t>https://www.ibm.com/topics/neural-networks</a:t>
            </a:r>
          </a:p>
          <a:p>
            <a:pPr marL="0" indent="0">
              <a:buNone/>
            </a:pPr>
            <a:r>
              <a:rPr lang="fi-FI" dirty="0"/>
              <a:t>https://www.ibm.com/topics/deep-learning</a:t>
            </a:r>
          </a:p>
          <a:p>
            <a:pPr marL="0" indent="0">
              <a:buNone/>
            </a:pPr>
            <a:r>
              <a:rPr lang="fi-FI" dirty="0"/>
              <a:t>https://cs.edukamu.fi/practical-ai-fi</a:t>
            </a:r>
          </a:p>
        </p:txBody>
      </p:sp>
      <p:sp>
        <p:nvSpPr>
          <p:cNvPr id="4" name="Dian numeron paikkamerkki 3"/>
          <p:cNvSpPr>
            <a:spLocks noGrp="1"/>
          </p:cNvSpPr>
          <p:nvPr>
            <p:ph type="sldNum" sz="quarter" idx="5"/>
          </p:nvPr>
        </p:nvSpPr>
        <p:spPr/>
        <p:txBody>
          <a:bodyPr/>
          <a:lstStyle/>
          <a:p>
            <a:fld id="{922EDBC5-2DD9-4D57-B2A7-6CE35A80BD22}" type="slidenum">
              <a:rPr lang="fi-FI" smtClean="0"/>
              <a:pPr/>
              <a:t>4</a:t>
            </a:fld>
            <a:endParaRPr lang="fi-FI" dirty="0"/>
          </a:p>
        </p:txBody>
      </p:sp>
    </p:spTree>
    <p:extLst>
      <p:ext uri="{BB962C8B-B14F-4D97-AF65-F5344CB8AC3E}">
        <p14:creationId xmlns:p14="http://schemas.microsoft.com/office/powerpoint/2010/main" val="3350713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Sivun tarkoituksena on avata ns. `kivi ja keppi-tasolla’ tekoälyjä ja niiden toimintaa. Ehkä sitäkin tärkeämpänä tällä dialla puhutaan väärinkäsityksistä, joita voi tulla esiin tekoälyjä käyttäessä ja niiden yleistyessä. Tekoälyt voivat olla kuuma puheenaihe luokissa ja opetustilanteissa nykyään, joten opettajan on hyvä varautua ja kerätä itselleen tietoa näitä tilanteita varten.</a:t>
            </a:r>
          </a:p>
          <a:p>
            <a:endParaRPr lang="fi-FI" dirty="0"/>
          </a:p>
          <a:p>
            <a:r>
              <a:rPr lang="fi-FI" dirty="0"/>
              <a:t>Lähteet:</a:t>
            </a:r>
          </a:p>
          <a:p>
            <a:endParaRPr lang="fi-FI" dirty="0"/>
          </a:p>
          <a:p>
            <a:r>
              <a:rPr lang="fi-FI" dirty="0">
                <a:hlinkClick r:id="rId3"/>
              </a:rPr>
              <a:t>Otetaan tekoäly haltuun yhdessä: A. Opetettavan koneen materiaali - Google </a:t>
            </a:r>
            <a:r>
              <a:rPr lang="fi-FI" dirty="0" err="1">
                <a:hlinkClick r:id="rId3"/>
              </a:rPr>
              <a:t>Slides</a:t>
            </a:r>
            <a:endParaRPr lang="fi-FI" dirty="0"/>
          </a:p>
        </p:txBody>
      </p:sp>
      <p:sp>
        <p:nvSpPr>
          <p:cNvPr id="4" name="Dian numeron paikkamerkki 3"/>
          <p:cNvSpPr>
            <a:spLocks noGrp="1"/>
          </p:cNvSpPr>
          <p:nvPr>
            <p:ph type="sldNum" sz="quarter" idx="5"/>
          </p:nvPr>
        </p:nvSpPr>
        <p:spPr/>
        <p:txBody>
          <a:bodyPr/>
          <a:lstStyle/>
          <a:p>
            <a:fld id="{922EDBC5-2DD9-4D57-B2A7-6CE35A80BD22}" type="slidenum">
              <a:rPr lang="fi-FI" smtClean="0"/>
              <a:pPr/>
              <a:t>5</a:t>
            </a:fld>
            <a:endParaRPr lang="fi-FI" dirty="0"/>
          </a:p>
        </p:txBody>
      </p:sp>
    </p:spTree>
    <p:extLst>
      <p:ext uri="{BB962C8B-B14F-4D97-AF65-F5344CB8AC3E}">
        <p14:creationId xmlns:p14="http://schemas.microsoft.com/office/powerpoint/2010/main" val="1864622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Huom. Tärkeä mainita, että Hyvinkään kaupungilla on omat tekoälyohjeet, jotka löytyy Ossista. </a:t>
            </a:r>
          </a:p>
        </p:txBody>
      </p:sp>
      <p:sp>
        <p:nvSpPr>
          <p:cNvPr id="4" name="Dian numeron paikkamerkki 3"/>
          <p:cNvSpPr>
            <a:spLocks noGrp="1"/>
          </p:cNvSpPr>
          <p:nvPr>
            <p:ph type="sldNum" sz="quarter" idx="5"/>
          </p:nvPr>
        </p:nvSpPr>
        <p:spPr/>
        <p:txBody>
          <a:bodyPr/>
          <a:lstStyle/>
          <a:p>
            <a:fld id="{922EDBC5-2DD9-4D57-B2A7-6CE35A80BD22}" type="slidenum">
              <a:rPr lang="fi-FI" smtClean="0"/>
              <a:pPr/>
              <a:t>6</a:t>
            </a:fld>
            <a:endParaRPr lang="fi-FI" dirty="0"/>
          </a:p>
        </p:txBody>
      </p:sp>
    </p:spTree>
    <p:extLst>
      <p:ext uri="{BB962C8B-B14F-4D97-AF65-F5344CB8AC3E}">
        <p14:creationId xmlns:p14="http://schemas.microsoft.com/office/powerpoint/2010/main" val="4211999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Tältä dialta löytyy suomalaisia materiaaleja jotka ovat varsinkin hyviä tekoälyihin tutustuessa (myös luokkahuoneessa). Hyvä myös huomioida, että Hyvinkään digitaitojen oppimispolusta löytyy paljolti samoja linkkejä, kuin tästä esityksestä. </a:t>
            </a:r>
          </a:p>
        </p:txBody>
      </p:sp>
      <p:sp>
        <p:nvSpPr>
          <p:cNvPr id="4" name="Dian numeron paikkamerkki 3"/>
          <p:cNvSpPr>
            <a:spLocks noGrp="1"/>
          </p:cNvSpPr>
          <p:nvPr>
            <p:ph type="sldNum" sz="quarter" idx="5"/>
          </p:nvPr>
        </p:nvSpPr>
        <p:spPr/>
        <p:txBody>
          <a:bodyPr/>
          <a:lstStyle/>
          <a:p>
            <a:fld id="{922EDBC5-2DD9-4D57-B2A7-6CE35A80BD22}" type="slidenum">
              <a:rPr lang="fi-FI" smtClean="0"/>
              <a:pPr/>
              <a:t>8</a:t>
            </a:fld>
            <a:endParaRPr lang="fi-FI" dirty="0"/>
          </a:p>
        </p:txBody>
      </p:sp>
    </p:spTree>
    <p:extLst>
      <p:ext uri="{BB962C8B-B14F-4D97-AF65-F5344CB8AC3E}">
        <p14:creationId xmlns:p14="http://schemas.microsoft.com/office/powerpoint/2010/main" val="946440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Tältä sivulta löytyy sivuja ja kursseja opettajien henkilökohtaiseen kouluttautumiseen. Nämä kaikki on kokeilussa todettu hyväksi, varsinkin </a:t>
            </a:r>
            <a:r>
              <a:rPr lang="fi-FI" dirty="0" err="1"/>
              <a:t>Edukamun</a:t>
            </a:r>
            <a:r>
              <a:rPr lang="fi-FI" dirty="0"/>
              <a:t> </a:t>
            </a:r>
            <a:r>
              <a:rPr lang="fi-FI" dirty="0" err="1"/>
              <a:t>Practical</a:t>
            </a:r>
            <a:r>
              <a:rPr lang="fi-FI" dirty="0"/>
              <a:t> AI-kurssi on selkokielinen ja alkaa perusasioista. </a:t>
            </a:r>
          </a:p>
        </p:txBody>
      </p:sp>
      <p:sp>
        <p:nvSpPr>
          <p:cNvPr id="4" name="Dian numeron paikkamerkki 3"/>
          <p:cNvSpPr>
            <a:spLocks noGrp="1"/>
          </p:cNvSpPr>
          <p:nvPr>
            <p:ph type="sldNum" sz="quarter" idx="5"/>
          </p:nvPr>
        </p:nvSpPr>
        <p:spPr/>
        <p:txBody>
          <a:bodyPr/>
          <a:lstStyle/>
          <a:p>
            <a:fld id="{922EDBC5-2DD9-4D57-B2A7-6CE35A80BD22}" type="slidenum">
              <a:rPr lang="fi-FI" smtClean="0"/>
              <a:pPr/>
              <a:t>9</a:t>
            </a:fld>
            <a:endParaRPr lang="fi-FI" dirty="0"/>
          </a:p>
        </p:txBody>
      </p:sp>
    </p:spTree>
    <p:extLst>
      <p:ext uri="{BB962C8B-B14F-4D97-AF65-F5344CB8AC3E}">
        <p14:creationId xmlns:p14="http://schemas.microsoft.com/office/powerpoint/2010/main" val="1482721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fi-fi.facebook.com/hyvinkaankaupunki/" TargetMode="External"/><Relationship Id="rId2" Type="http://schemas.openxmlformats.org/officeDocument/2006/relationships/hyperlink" Target="https://twitter.com/HyvinkaaCity" TargetMode="External"/><Relationship Id="rId1" Type="http://schemas.openxmlformats.org/officeDocument/2006/relationships/slideMaster" Target="../slideMasters/slideMaster1.xml"/><Relationship Id="rId6" Type="http://schemas.openxmlformats.org/officeDocument/2006/relationships/hyperlink" Target="https://www.instagram.com/hyvinkaankaupunki/?hl=fi" TargetMode="External"/><Relationship Id="rId5" Type="http://schemas.openxmlformats.org/officeDocument/2006/relationships/hyperlink" Target="https://www.youtube.com/channel/UC7TxV47E_KMOAOUOeswBnbg" TargetMode="External"/><Relationship Id="rId4" Type="http://schemas.openxmlformats.org/officeDocument/2006/relationships/hyperlink" Target="https://www.linkedin.com/company/hyvink%C3%A4%C3%A4nkaupunki"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0F1B5-F5C7-4C8B-AE34-AB3421492090}"/>
              </a:ext>
            </a:extLst>
          </p:cNvPr>
          <p:cNvSpPr>
            <a:spLocks noGrp="1"/>
          </p:cNvSpPr>
          <p:nvPr>
            <p:ph type="ctrTitle"/>
          </p:nvPr>
        </p:nvSpPr>
        <p:spPr>
          <a:xfrm>
            <a:off x="695325" y="3573016"/>
            <a:ext cx="8136979" cy="1728192"/>
          </a:xfrm>
        </p:spPr>
        <p:txBody>
          <a:bodyPr anchor="b"/>
          <a:lstStyle>
            <a:lvl1pPr algn="l">
              <a:defRPr sz="4000"/>
            </a:lvl1pPr>
          </a:lstStyle>
          <a:p>
            <a:r>
              <a:rPr lang="fi-FI"/>
              <a:t>Muokkaa ots. perustyyl. napsautt.</a:t>
            </a:r>
            <a:endParaRPr lang="fi-FI" dirty="0"/>
          </a:p>
        </p:txBody>
      </p:sp>
      <p:sp>
        <p:nvSpPr>
          <p:cNvPr id="3" name="Subtitle 2">
            <a:extLst>
              <a:ext uri="{FF2B5EF4-FFF2-40B4-BE49-F238E27FC236}">
                <a16:creationId xmlns:a16="http://schemas.microsoft.com/office/drawing/2014/main" id="{6D384699-AB97-4D53-AB7B-07AE76854726}"/>
              </a:ext>
            </a:extLst>
          </p:cNvPr>
          <p:cNvSpPr>
            <a:spLocks noGrp="1"/>
          </p:cNvSpPr>
          <p:nvPr>
            <p:ph type="subTitle" idx="1"/>
          </p:nvPr>
        </p:nvSpPr>
        <p:spPr>
          <a:xfrm>
            <a:off x="695325" y="5517232"/>
            <a:ext cx="8136979" cy="276999"/>
          </a:xfrm>
        </p:spPr>
        <p:txBody>
          <a:bodyPr>
            <a:sp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grpSp>
        <p:nvGrpSpPr>
          <p:cNvPr id="13" name="Group 12"/>
          <p:cNvGrpSpPr>
            <a:grpSpLocks noChangeAspect="1"/>
          </p:cNvGrpSpPr>
          <p:nvPr userDrawn="1"/>
        </p:nvGrpSpPr>
        <p:grpSpPr>
          <a:xfrm>
            <a:off x="695400" y="2"/>
            <a:ext cx="2304000" cy="2534239"/>
            <a:chOff x="3840163" y="274637"/>
            <a:chExt cx="4511675" cy="4962526"/>
          </a:xfrm>
        </p:grpSpPr>
        <p:sp>
          <p:nvSpPr>
            <p:cNvPr id="9" name="Freeform 6"/>
            <p:cNvSpPr>
              <a:spLocks/>
            </p:cNvSpPr>
            <p:nvPr userDrawn="1"/>
          </p:nvSpPr>
          <p:spPr bwMode="auto">
            <a:xfrm>
              <a:off x="4308476" y="274637"/>
              <a:ext cx="3787775" cy="3787775"/>
            </a:xfrm>
            <a:custGeom>
              <a:avLst/>
              <a:gdLst>
                <a:gd name="T0" fmla="*/ 2341 w 2386"/>
                <a:gd name="T1" fmla="*/ 2207 h 2386"/>
                <a:gd name="T2" fmla="*/ 2274 w 2386"/>
                <a:gd name="T3" fmla="*/ 2223 h 2386"/>
                <a:gd name="T4" fmla="*/ 2209 w 2386"/>
                <a:gd name="T5" fmla="*/ 2223 h 2386"/>
                <a:gd name="T6" fmla="*/ 2162 w 2386"/>
                <a:gd name="T7" fmla="*/ 2215 h 2386"/>
                <a:gd name="T8" fmla="*/ 2106 w 2386"/>
                <a:gd name="T9" fmla="*/ 2190 h 2386"/>
                <a:gd name="T10" fmla="*/ 2048 w 2386"/>
                <a:gd name="T11" fmla="*/ 2140 h 2386"/>
                <a:gd name="T12" fmla="*/ 1993 w 2386"/>
                <a:gd name="T13" fmla="*/ 2064 h 2386"/>
                <a:gd name="T14" fmla="*/ 1940 w 2386"/>
                <a:gd name="T15" fmla="*/ 1956 h 2386"/>
                <a:gd name="T16" fmla="*/ 1885 w 2386"/>
                <a:gd name="T17" fmla="*/ 1813 h 2386"/>
                <a:gd name="T18" fmla="*/ 1763 w 2386"/>
                <a:gd name="T19" fmla="*/ 1442 h 2386"/>
                <a:gd name="T20" fmla="*/ 1703 w 2386"/>
                <a:gd name="T21" fmla="*/ 1295 h 2386"/>
                <a:gd name="T22" fmla="*/ 1652 w 2386"/>
                <a:gd name="T23" fmla="*/ 1207 h 2386"/>
                <a:gd name="T24" fmla="*/ 1599 w 2386"/>
                <a:gd name="T25" fmla="*/ 1146 h 2386"/>
                <a:gd name="T26" fmla="*/ 1527 w 2386"/>
                <a:gd name="T27" fmla="*/ 1094 h 2386"/>
                <a:gd name="T28" fmla="*/ 1460 w 2386"/>
                <a:gd name="T29" fmla="*/ 1068 h 2386"/>
                <a:gd name="T30" fmla="*/ 1368 w 2386"/>
                <a:gd name="T31" fmla="*/ 1051 h 2386"/>
                <a:gd name="T32" fmla="*/ 1257 w 2386"/>
                <a:gd name="T33" fmla="*/ 1050 h 2386"/>
                <a:gd name="T34" fmla="*/ 1169 w 2386"/>
                <a:gd name="T35" fmla="*/ 1063 h 2386"/>
                <a:gd name="T36" fmla="*/ 1065 w 2386"/>
                <a:gd name="T37" fmla="*/ 1094 h 2386"/>
                <a:gd name="T38" fmla="*/ 969 w 2386"/>
                <a:gd name="T39" fmla="*/ 1136 h 2386"/>
                <a:gd name="T40" fmla="*/ 886 w 2386"/>
                <a:gd name="T41" fmla="*/ 1186 h 2386"/>
                <a:gd name="T42" fmla="*/ 820 w 2386"/>
                <a:gd name="T43" fmla="*/ 1236 h 2386"/>
                <a:gd name="T44" fmla="*/ 775 w 2386"/>
                <a:gd name="T45" fmla="*/ 1284 h 2386"/>
                <a:gd name="T46" fmla="*/ 797 w 2386"/>
                <a:gd name="T47" fmla="*/ 0 h 2386"/>
                <a:gd name="T48" fmla="*/ 427 w 2386"/>
                <a:gd name="T49" fmla="*/ 2268 h 2386"/>
                <a:gd name="T50" fmla="*/ 780 w 2386"/>
                <a:gd name="T51" fmla="*/ 1305 h 2386"/>
                <a:gd name="T52" fmla="*/ 843 w 2386"/>
                <a:gd name="T53" fmla="*/ 1259 h 2386"/>
                <a:gd name="T54" fmla="*/ 925 w 2386"/>
                <a:gd name="T55" fmla="*/ 1222 h 2386"/>
                <a:gd name="T56" fmla="*/ 1020 w 2386"/>
                <a:gd name="T57" fmla="*/ 1206 h 2386"/>
                <a:gd name="T58" fmla="*/ 1090 w 2386"/>
                <a:gd name="T59" fmla="*/ 1211 h 2386"/>
                <a:gd name="T60" fmla="*/ 1138 w 2386"/>
                <a:gd name="T61" fmla="*/ 1223 h 2386"/>
                <a:gd name="T62" fmla="*/ 1187 w 2386"/>
                <a:gd name="T63" fmla="*/ 1248 h 2386"/>
                <a:gd name="T64" fmla="*/ 1228 w 2386"/>
                <a:gd name="T65" fmla="*/ 1288 h 2386"/>
                <a:gd name="T66" fmla="*/ 1261 w 2386"/>
                <a:gd name="T67" fmla="*/ 1345 h 2386"/>
                <a:gd name="T68" fmla="*/ 1287 w 2386"/>
                <a:gd name="T69" fmla="*/ 1420 h 2386"/>
                <a:gd name="T70" fmla="*/ 1321 w 2386"/>
                <a:gd name="T71" fmla="*/ 1577 h 2386"/>
                <a:gd name="T72" fmla="*/ 1364 w 2386"/>
                <a:gd name="T73" fmla="*/ 1848 h 2386"/>
                <a:gd name="T74" fmla="*/ 1394 w 2386"/>
                <a:gd name="T75" fmla="*/ 1988 h 2386"/>
                <a:gd name="T76" fmla="*/ 1424 w 2386"/>
                <a:gd name="T77" fmla="*/ 2081 h 2386"/>
                <a:gd name="T78" fmla="*/ 1465 w 2386"/>
                <a:gd name="T79" fmla="*/ 2167 h 2386"/>
                <a:gd name="T80" fmla="*/ 1513 w 2386"/>
                <a:gd name="T81" fmla="*/ 2236 h 2386"/>
                <a:gd name="T82" fmla="*/ 1570 w 2386"/>
                <a:gd name="T83" fmla="*/ 2291 h 2386"/>
                <a:gd name="T84" fmla="*/ 1634 w 2386"/>
                <a:gd name="T85" fmla="*/ 2333 h 2386"/>
                <a:gd name="T86" fmla="*/ 1708 w 2386"/>
                <a:gd name="T87" fmla="*/ 2362 h 2386"/>
                <a:gd name="T88" fmla="*/ 1791 w 2386"/>
                <a:gd name="T89" fmla="*/ 2379 h 2386"/>
                <a:gd name="T90" fmla="*/ 1885 w 2386"/>
                <a:gd name="T91" fmla="*/ 2386 h 2386"/>
                <a:gd name="T92" fmla="*/ 1975 w 2386"/>
                <a:gd name="T93" fmla="*/ 2382 h 2386"/>
                <a:gd name="T94" fmla="*/ 2081 w 2386"/>
                <a:gd name="T95" fmla="*/ 2362 h 2386"/>
                <a:gd name="T96" fmla="*/ 2183 w 2386"/>
                <a:gd name="T97" fmla="*/ 2328 h 2386"/>
                <a:gd name="T98" fmla="*/ 2275 w 2386"/>
                <a:gd name="T99" fmla="*/ 2285 h 2386"/>
                <a:gd name="T100" fmla="*/ 2350 w 2386"/>
                <a:gd name="T101" fmla="*/ 2236 h 2386"/>
                <a:gd name="T102" fmla="*/ 2381 w 2386"/>
                <a:gd name="T103" fmla="*/ 2187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6" h="2386">
                  <a:moveTo>
                    <a:pt x="2381" y="2187"/>
                  </a:moveTo>
                  <a:lnTo>
                    <a:pt x="2376" y="2191"/>
                  </a:lnTo>
                  <a:lnTo>
                    <a:pt x="2370" y="2194"/>
                  </a:lnTo>
                  <a:lnTo>
                    <a:pt x="2356" y="2201"/>
                  </a:lnTo>
                  <a:lnTo>
                    <a:pt x="2341" y="2207"/>
                  </a:lnTo>
                  <a:lnTo>
                    <a:pt x="2324" y="2213"/>
                  </a:lnTo>
                  <a:lnTo>
                    <a:pt x="2305" y="2218"/>
                  </a:lnTo>
                  <a:lnTo>
                    <a:pt x="2295" y="2220"/>
                  </a:lnTo>
                  <a:lnTo>
                    <a:pt x="2285" y="2221"/>
                  </a:lnTo>
                  <a:lnTo>
                    <a:pt x="2274" y="2223"/>
                  </a:lnTo>
                  <a:lnTo>
                    <a:pt x="2262" y="2224"/>
                  </a:lnTo>
                  <a:lnTo>
                    <a:pt x="2251" y="2224"/>
                  </a:lnTo>
                  <a:lnTo>
                    <a:pt x="2238" y="2224"/>
                  </a:lnTo>
                  <a:lnTo>
                    <a:pt x="2224" y="2224"/>
                  </a:lnTo>
                  <a:lnTo>
                    <a:pt x="2209" y="2223"/>
                  </a:lnTo>
                  <a:lnTo>
                    <a:pt x="2195" y="2222"/>
                  </a:lnTo>
                  <a:lnTo>
                    <a:pt x="2182" y="2219"/>
                  </a:lnTo>
                  <a:lnTo>
                    <a:pt x="2175" y="2218"/>
                  </a:lnTo>
                  <a:lnTo>
                    <a:pt x="2168" y="2216"/>
                  </a:lnTo>
                  <a:lnTo>
                    <a:pt x="2162" y="2215"/>
                  </a:lnTo>
                  <a:lnTo>
                    <a:pt x="2155" y="2213"/>
                  </a:lnTo>
                  <a:lnTo>
                    <a:pt x="2143" y="2208"/>
                  </a:lnTo>
                  <a:lnTo>
                    <a:pt x="2130" y="2203"/>
                  </a:lnTo>
                  <a:lnTo>
                    <a:pt x="2118" y="2197"/>
                  </a:lnTo>
                  <a:lnTo>
                    <a:pt x="2106" y="2190"/>
                  </a:lnTo>
                  <a:lnTo>
                    <a:pt x="2094" y="2182"/>
                  </a:lnTo>
                  <a:lnTo>
                    <a:pt x="2082" y="2173"/>
                  </a:lnTo>
                  <a:lnTo>
                    <a:pt x="2070" y="2163"/>
                  </a:lnTo>
                  <a:lnTo>
                    <a:pt x="2059" y="2152"/>
                  </a:lnTo>
                  <a:lnTo>
                    <a:pt x="2048" y="2140"/>
                  </a:lnTo>
                  <a:lnTo>
                    <a:pt x="2037" y="2127"/>
                  </a:lnTo>
                  <a:lnTo>
                    <a:pt x="2026" y="2113"/>
                  </a:lnTo>
                  <a:lnTo>
                    <a:pt x="2015" y="2098"/>
                  </a:lnTo>
                  <a:lnTo>
                    <a:pt x="2004" y="2082"/>
                  </a:lnTo>
                  <a:lnTo>
                    <a:pt x="1993" y="2064"/>
                  </a:lnTo>
                  <a:lnTo>
                    <a:pt x="1982" y="2045"/>
                  </a:lnTo>
                  <a:lnTo>
                    <a:pt x="1972" y="2025"/>
                  </a:lnTo>
                  <a:lnTo>
                    <a:pt x="1961" y="2004"/>
                  </a:lnTo>
                  <a:lnTo>
                    <a:pt x="1950" y="1980"/>
                  </a:lnTo>
                  <a:lnTo>
                    <a:pt x="1940" y="1956"/>
                  </a:lnTo>
                  <a:lnTo>
                    <a:pt x="1929" y="1930"/>
                  </a:lnTo>
                  <a:lnTo>
                    <a:pt x="1918" y="1903"/>
                  </a:lnTo>
                  <a:lnTo>
                    <a:pt x="1907" y="1875"/>
                  </a:lnTo>
                  <a:lnTo>
                    <a:pt x="1896" y="1845"/>
                  </a:lnTo>
                  <a:lnTo>
                    <a:pt x="1885" y="1813"/>
                  </a:lnTo>
                  <a:lnTo>
                    <a:pt x="1874" y="1780"/>
                  </a:lnTo>
                  <a:lnTo>
                    <a:pt x="1862" y="1745"/>
                  </a:lnTo>
                  <a:lnTo>
                    <a:pt x="1792" y="1529"/>
                  </a:lnTo>
                  <a:lnTo>
                    <a:pt x="1772" y="1470"/>
                  </a:lnTo>
                  <a:lnTo>
                    <a:pt x="1763" y="1442"/>
                  </a:lnTo>
                  <a:lnTo>
                    <a:pt x="1753" y="1415"/>
                  </a:lnTo>
                  <a:lnTo>
                    <a:pt x="1734" y="1364"/>
                  </a:lnTo>
                  <a:lnTo>
                    <a:pt x="1724" y="1340"/>
                  </a:lnTo>
                  <a:lnTo>
                    <a:pt x="1714" y="1317"/>
                  </a:lnTo>
                  <a:lnTo>
                    <a:pt x="1703" y="1295"/>
                  </a:lnTo>
                  <a:lnTo>
                    <a:pt x="1693" y="1274"/>
                  </a:lnTo>
                  <a:lnTo>
                    <a:pt x="1682" y="1253"/>
                  </a:lnTo>
                  <a:lnTo>
                    <a:pt x="1670" y="1234"/>
                  </a:lnTo>
                  <a:lnTo>
                    <a:pt x="1659" y="1216"/>
                  </a:lnTo>
                  <a:lnTo>
                    <a:pt x="1652" y="1207"/>
                  </a:lnTo>
                  <a:lnTo>
                    <a:pt x="1646" y="1199"/>
                  </a:lnTo>
                  <a:lnTo>
                    <a:pt x="1634" y="1182"/>
                  </a:lnTo>
                  <a:lnTo>
                    <a:pt x="1620" y="1167"/>
                  </a:lnTo>
                  <a:lnTo>
                    <a:pt x="1607" y="1152"/>
                  </a:lnTo>
                  <a:lnTo>
                    <a:pt x="1599" y="1146"/>
                  </a:lnTo>
                  <a:lnTo>
                    <a:pt x="1592" y="1139"/>
                  </a:lnTo>
                  <a:lnTo>
                    <a:pt x="1577" y="1126"/>
                  </a:lnTo>
                  <a:lnTo>
                    <a:pt x="1561" y="1115"/>
                  </a:lnTo>
                  <a:lnTo>
                    <a:pt x="1545" y="1104"/>
                  </a:lnTo>
                  <a:lnTo>
                    <a:pt x="1527" y="1094"/>
                  </a:lnTo>
                  <a:lnTo>
                    <a:pt x="1509" y="1085"/>
                  </a:lnTo>
                  <a:lnTo>
                    <a:pt x="1500" y="1081"/>
                  </a:lnTo>
                  <a:lnTo>
                    <a:pt x="1490" y="1078"/>
                  </a:lnTo>
                  <a:lnTo>
                    <a:pt x="1470" y="1071"/>
                  </a:lnTo>
                  <a:lnTo>
                    <a:pt x="1460" y="1068"/>
                  </a:lnTo>
                  <a:lnTo>
                    <a:pt x="1449" y="1065"/>
                  </a:lnTo>
                  <a:lnTo>
                    <a:pt x="1428" y="1060"/>
                  </a:lnTo>
                  <a:lnTo>
                    <a:pt x="1405" y="1055"/>
                  </a:lnTo>
                  <a:lnTo>
                    <a:pt x="1381" y="1052"/>
                  </a:lnTo>
                  <a:lnTo>
                    <a:pt x="1368" y="1051"/>
                  </a:lnTo>
                  <a:lnTo>
                    <a:pt x="1355" y="1050"/>
                  </a:lnTo>
                  <a:lnTo>
                    <a:pt x="1329" y="1049"/>
                  </a:lnTo>
                  <a:lnTo>
                    <a:pt x="1302" y="1048"/>
                  </a:lnTo>
                  <a:lnTo>
                    <a:pt x="1279" y="1049"/>
                  </a:lnTo>
                  <a:lnTo>
                    <a:pt x="1257" y="1050"/>
                  </a:lnTo>
                  <a:lnTo>
                    <a:pt x="1246" y="1051"/>
                  </a:lnTo>
                  <a:lnTo>
                    <a:pt x="1235" y="1052"/>
                  </a:lnTo>
                  <a:lnTo>
                    <a:pt x="1213" y="1055"/>
                  </a:lnTo>
                  <a:lnTo>
                    <a:pt x="1191" y="1059"/>
                  </a:lnTo>
                  <a:lnTo>
                    <a:pt x="1169" y="1063"/>
                  </a:lnTo>
                  <a:lnTo>
                    <a:pt x="1148" y="1068"/>
                  </a:lnTo>
                  <a:lnTo>
                    <a:pt x="1127" y="1074"/>
                  </a:lnTo>
                  <a:lnTo>
                    <a:pt x="1106" y="1080"/>
                  </a:lnTo>
                  <a:lnTo>
                    <a:pt x="1085" y="1087"/>
                  </a:lnTo>
                  <a:lnTo>
                    <a:pt x="1065" y="1094"/>
                  </a:lnTo>
                  <a:lnTo>
                    <a:pt x="1045" y="1102"/>
                  </a:lnTo>
                  <a:lnTo>
                    <a:pt x="1025" y="1110"/>
                  </a:lnTo>
                  <a:lnTo>
                    <a:pt x="1006" y="1118"/>
                  </a:lnTo>
                  <a:lnTo>
                    <a:pt x="987" y="1127"/>
                  </a:lnTo>
                  <a:lnTo>
                    <a:pt x="969" y="1136"/>
                  </a:lnTo>
                  <a:lnTo>
                    <a:pt x="951" y="1146"/>
                  </a:lnTo>
                  <a:lnTo>
                    <a:pt x="934" y="1156"/>
                  </a:lnTo>
                  <a:lnTo>
                    <a:pt x="918" y="1165"/>
                  </a:lnTo>
                  <a:lnTo>
                    <a:pt x="902" y="1175"/>
                  </a:lnTo>
                  <a:lnTo>
                    <a:pt x="886" y="1186"/>
                  </a:lnTo>
                  <a:lnTo>
                    <a:pt x="872" y="1196"/>
                  </a:lnTo>
                  <a:lnTo>
                    <a:pt x="858" y="1206"/>
                  </a:lnTo>
                  <a:lnTo>
                    <a:pt x="845" y="1216"/>
                  </a:lnTo>
                  <a:lnTo>
                    <a:pt x="832" y="1226"/>
                  </a:lnTo>
                  <a:lnTo>
                    <a:pt x="820" y="1236"/>
                  </a:lnTo>
                  <a:lnTo>
                    <a:pt x="810" y="1246"/>
                  </a:lnTo>
                  <a:lnTo>
                    <a:pt x="800" y="1256"/>
                  </a:lnTo>
                  <a:lnTo>
                    <a:pt x="790" y="1266"/>
                  </a:lnTo>
                  <a:lnTo>
                    <a:pt x="782" y="1275"/>
                  </a:lnTo>
                  <a:lnTo>
                    <a:pt x="775" y="1284"/>
                  </a:lnTo>
                  <a:lnTo>
                    <a:pt x="769" y="1293"/>
                  </a:lnTo>
                  <a:lnTo>
                    <a:pt x="767" y="1298"/>
                  </a:lnTo>
                  <a:lnTo>
                    <a:pt x="994" y="648"/>
                  </a:lnTo>
                  <a:lnTo>
                    <a:pt x="1222" y="0"/>
                  </a:lnTo>
                  <a:lnTo>
                    <a:pt x="797" y="0"/>
                  </a:lnTo>
                  <a:lnTo>
                    <a:pt x="598" y="566"/>
                  </a:lnTo>
                  <a:lnTo>
                    <a:pt x="398" y="1134"/>
                  </a:lnTo>
                  <a:lnTo>
                    <a:pt x="199" y="1700"/>
                  </a:lnTo>
                  <a:lnTo>
                    <a:pt x="0" y="2268"/>
                  </a:lnTo>
                  <a:lnTo>
                    <a:pt x="427" y="2268"/>
                  </a:lnTo>
                  <a:lnTo>
                    <a:pt x="591" y="1798"/>
                  </a:lnTo>
                  <a:lnTo>
                    <a:pt x="755" y="1330"/>
                  </a:lnTo>
                  <a:lnTo>
                    <a:pt x="764" y="1321"/>
                  </a:lnTo>
                  <a:lnTo>
                    <a:pt x="774" y="1310"/>
                  </a:lnTo>
                  <a:lnTo>
                    <a:pt x="780" y="1305"/>
                  </a:lnTo>
                  <a:lnTo>
                    <a:pt x="786" y="1300"/>
                  </a:lnTo>
                  <a:lnTo>
                    <a:pt x="798" y="1290"/>
                  </a:lnTo>
                  <a:lnTo>
                    <a:pt x="812" y="1279"/>
                  </a:lnTo>
                  <a:lnTo>
                    <a:pt x="827" y="1269"/>
                  </a:lnTo>
                  <a:lnTo>
                    <a:pt x="843" y="1259"/>
                  </a:lnTo>
                  <a:lnTo>
                    <a:pt x="860" y="1249"/>
                  </a:lnTo>
                  <a:lnTo>
                    <a:pt x="877" y="1241"/>
                  </a:lnTo>
                  <a:lnTo>
                    <a:pt x="896" y="1232"/>
                  </a:lnTo>
                  <a:lnTo>
                    <a:pt x="915" y="1225"/>
                  </a:lnTo>
                  <a:lnTo>
                    <a:pt x="925" y="1222"/>
                  </a:lnTo>
                  <a:lnTo>
                    <a:pt x="935" y="1219"/>
                  </a:lnTo>
                  <a:lnTo>
                    <a:pt x="956" y="1214"/>
                  </a:lnTo>
                  <a:lnTo>
                    <a:pt x="977" y="1210"/>
                  </a:lnTo>
                  <a:lnTo>
                    <a:pt x="998" y="1207"/>
                  </a:lnTo>
                  <a:lnTo>
                    <a:pt x="1020" y="1206"/>
                  </a:lnTo>
                  <a:lnTo>
                    <a:pt x="1035" y="1207"/>
                  </a:lnTo>
                  <a:lnTo>
                    <a:pt x="1050" y="1207"/>
                  </a:lnTo>
                  <a:lnTo>
                    <a:pt x="1064" y="1208"/>
                  </a:lnTo>
                  <a:lnTo>
                    <a:pt x="1077" y="1209"/>
                  </a:lnTo>
                  <a:lnTo>
                    <a:pt x="1090" y="1211"/>
                  </a:lnTo>
                  <a:lnTo>
                    <a:pt x="1097" y="1212"/>
                  </a:lnTo>
                  <a:lnTo>
                    <a:pt x="1103" y="1213"/>
                  </a:lnTo>
                  <a:lnTo>
                    <a:pt x="1115" y="1216"/>
                  </a:lnTo>
                  <a:lnTo>
                    <a:pt x="1126" y="1219"/>
                  </a:lnTo>
                  <a:lnTo>
                    <a:pt x="1138" y="1223"/>
                  </a:lnTo>
                  <a:lnTo>
                    <a:pt x="1148" y="1227"/>
                  </a:lnTo>
                  <a:lnTo>
                    <a:pt x="1159" y="1231"/>
                  </a:lnTo>
                  <a:lnTo>
                    <a:pt x="1169" y="1236"/>
                  </a:lnTo>
                  <a:lnTo>
                    <a:pt x="1178" y="1242"/>
                  </a:lnTo>
                  <a:lnTo>
                    <a:pt x="1187" y="1248"/>
                  </a:lnTo>
                  <a:lnTo>
                    <a:pt x="1196" y="1255"/>
                  </a:lnTo>
                  <a:lnTo>
                    <a:pt x="1205" y="1262"/>
                  </a:lnTo>
                  <a:lnTo>
                    <a:pt x="1213" y="1270"/>
                  </a:lnTo>
                  <a:lnTo>
                    <a:pt x="1220" y="1279"/>
                  </a:lnTo>
                  <a:lnTo>
                    <a:pt x="1228" y="1288"/>
                  </a:lnTo>
                  <a:lnTo>
                    <a:pt x="1235" y="1298"/>
                  </a:lnTo>
                  <a:lnTo>
                    <a:pt x="1242" y="1309"/>
                  </a:lnTo>
                  <a:lnTo>
                    <a:pt x="1248" y="1320"/>
                  </a:lnTo>
                  <a:lnTo>
                    <a:pt x="1255" y="1332"/>
                  </a:lnTo>
                  <a:lnTo>
                    <a:pt x="1261" y="1345"/>
                  </a:lnTo>
                  <a:lnTo>
                    <a:pt x="1266" y="1359"/>
                  </a:lnTo>
                  <a:lnTo>
                    <a:pt x="1272" y="1373"/>
                  </a:lnTo>
                  <a:lnTo>
                    <a:pt x="1277" y="1388"/>
                  </a:lnTo>
                  <a:lnTo>
                    <a:pt x="1282" y="1404"/>
                  </a:lnTo>
                  <a:lnTo>
                    <a:pt x="1287" y="1420"/>
                  </a:lnTo>
                  <a:lnTo>
                    <a:pt x="1292" y="1438"/>
                  </a:lnTo>
                  <a:lnTo>
                    <a:pt x="1296" y="1456"/>
                  </a:lnTo>
                  <a:lnTo>
                    <a:pt x="1301" y="1476"/>
                  </a:lnTo>
                  <a:lnTo>
                    <a:pt x="1311" y="1527"/>
                  </a:lnTo>
                  <a:lnTo>
                    <a:pt x="1321" y="1577"/>
                  </a:lnTo>
                  <a:lnTo>
                    <a:pt x="1329" y="1626"/>
                  </a:lnTo>
                  <a:lnTo>
                    <a:pt x="1337" y="1673"/>
                  </a:lnTo>
                  <a:lnTo>
                    <a:pt x="1351" y="1763"/>
                  </a:lnTo>
                  <a:lnTo>
                    <a:pt x="1357" y="1806"/>
                  </a:lnTo>
                  <a:lnTo>
                    <a:pt x="1364" y="1848"/>
                  </a:lnTo>
                  <a:lnTo>
                    <a:pt x="1372" y="1889"/>
                  </a:lnTo>
                  <a:lnTo>
                    <a:pt x="1380" y="1929"/>
                  </a:lnTo>
                  <a:lnTo>
                    <a:pt x="1384" y="1949"/>
                  </a:lnTo>
                  <a:lnTo>
                    <a:pt x="1389" y="1968"/>
                  </a:lnTo>
                  <a:lnTo>
                    <a:pt x="1394" y="1988"/>
                  </a:lnTo>
                  <a:lnTo>
                    <a:pt x="1399" y="2007"/>
                  </a:lnTo>
                  <a:lnTo>
                    <a:pt x="1404" y="2026"/>
                  </a:lnTo>
                  <a:lnTo>
                    <a:pt x="1410" y="2044"/>
                  </a:lnTo>
                  <a:lnTo>
                    <a:pt x="1417" y="2062"/>
                  </a:lnTo>
                  <a:lnTo>
                    <a:pt x="1424" y="2081"/>
                  </a:lnTo>
                  <a:lnTo>
                    <a:pt x="1431" y="2098"/>
                  </a:lnTo>
                  <a:lnTo>
                    <a:pt x="1439" y="2116"/>
                  </a:lnTo>
                  <a:lnTo>
                    <a:pt x="1448" y="2134"/>
                  </a:lnTo>
                  <a:lnTo>
                    <a:pt x="1457" y="2151"/>
                  </a:lnTo>
                  <a:lnTo>
                    <a:pt x="1465" y="2167"/>
                  </a:lnTo>
                  <a:lnTo>
                    <a:pt x="1474" y="2182"/>
                  </a:lnTo>
                  <a:lnTo>
                    <a:pt x="1484" y="2196"/>
                  </a:lnTo>
                  <a:lnTo>
                    <a:pt x="1493" y="2210"/>
                  </a:lnTo>
                  <a:lnTo>
                    <a:pt x="1503" y="2224"/>
                  </a:lnTo>
                  <a:lnTo>
                    <a:pt x="1513" y="2236"/>
                  </a:lnTo>
                  <a:lnTo>
                    <a:pt x="1524" y="2248"/>
                  </a:lnTo>
                  <a:lnTo>
                    <a:pt x="1535" y="2260"/>
                  </a:lnTo>
                  <a:lnTo>
                    <a:pt x="1546" y="2271"/>
                  </a:lnTo>
                  <a:lnTo>
                    <a:pt x="1558" y="2281"/>
                  </a:lnTo>
                  <a:lnTo>
                    <a:pt x="1570" y="2291"/>
                  </a:lnTo>
                  <a:lnTo>
                    <a:pt x="1582" y="2301"/>
                  </a:lnTo>
                  <a:lnTo>
                    <a:pt x="1594" y="2309"/>
                  </a:lnTo>
                  <a:lnTo>
                    <a:pt x="1607" y="2318"/>
                  </a:lnTo>
                  <a:lnTo>
                    <a:pt x="1621" y="2326"/>
                  </a:lnTo>
                  <a:lnTo>
                    <a:pt x="1634" y="2333"/>
                  </a:lnTo>
                  <a:lnTo>
                    <a:pt x="1648" y="2340"/>
                  </a:lnTo>
                  <a:lnTo>
                    <a:pt x="1663" y="2346"/>
                  </a:lnTo>
                  <a:lnTo>
                    <a:pt x="1677" y="2352"/>
                  </a:lnTo>
                  <a:lnTo>
                    <a:pt x="1692" y="2357"/>
                  </a:lnTo>
                  <a:lnTo>
                    <a:pt x="1708" y="2362"/>
                  </a:lnTo>
                  <a:lnTo>
                    <a:pt x="1724" y="2366"/>
                  </a:lnTo>
                  <a:lnTo>
                    <a:pt x="1740" y="2370"/>
                  </a:lnTo>
                  <a:lnTo>
                    <a:pt x="1757" y="2374"/>
                  </a:lnTo>
                  <a:lnTo>
                    <a:pt x="1774" y="2377"/>
                  </a:lnTo>
                  <a:lnTo>
                    <a:pt x="1791" y="2379"/>
                  </a:lnTo>
                  <a:lnTo>
                    <a:pt x="1809" y="2381"/>
                  </a:lnTo>
                  <a:lnTo>
                    <a:pt x="1827" y="2383"/>
                  </a:lnTo>
                  <a:lnTo>
                    <a:pt x="1847" y="2385"/>
                  </a:lnTo>
                  <a:lnTo>
                    <a:pt x="1866" y="2386"/>
                  </a:lnTo>
                  <a:lnTo>
                    <a:pt x="1885" y="2386"/>
                  </a:lnTo>
                  <a:lnTo>
                    <a:pt x="1905" y="2386"/>
                  </a:lnTo>
                  <a:lnTo>
                    <a:pt x="1922" y="2386"/>
                  </a:lnTo>
                  <a:lnTo>
                    <a:pt x="1939" y="2385"/>
                  </a:lnTo>
                  <a:lnTo>
                    <a:pt x="1957" y="2384"/>
                  </a:lnTo>
                  <a:lnTo>
                    <a:pt x="1975" y="2382"/>
                  </a:lnTo>
                  <a:lnTo>
                    <a:pt x="1992" y="2380"/>
                  </a:lnTo>
                  <a:lnTo>
                    <a:pt x="2010" y="2377"/>
                  </a:lnTo>
                  <a:lnTo>
                    <a:pt x="2045" y="2370"/>
                  </a:lnTo>
                  <a:lnTo>
                    <a:pt x="2063" y="2366"/>
                  </a:lnTo>
                  <a:lnTo>
                    <a:pt x="2081" y="2362"/>
                  </a:lnTo>
                  <a:lnTo>
                    <a:pt x="2098" y="2357"/>
                  </a:lnTo>
                  <a:lnTo>
                    <a:pt x="2116" y="2352"/>
                  </a:lnTo>
                  <a:lnTo>
                    <a:pt x="2133" y="2346"/>
                  </a:lnTo>
                  <a:lnTo>
                    <a:pt x="2150" y="2340"/>
                  </a:lnTo>
                  <a:lnTo>
                    <a:pt x="2183" y="2328"/>
                  </a:lnTo>
                  <a:lnTo>
                    <a:pt x="2200" y="2321"/>
                  </a:lnTo>
                  <a:lnTo>
                    <a:pt x="2215" y="2314"/>
                  </a:lnTo>
                  <a:lnTo>
                    <a:pt x="2246" y="2300"/>
                  </a:lnTo>
                  <a:lnTo>
                    <a:pt x="2261" y="2292"/>
                  </a:lnTo>
                  <a:lnTo>
                    <a:pt x="2275" y="2285"/>
                  </a:lnTo>
                  <a:lnTo>
                    <a:pt x="2302" y="2269"/>
                  </a:lnTo>
                  <a:lnTo>
                    <a:pt x="2315" y="2261"/>
                  </a:lnTo>
                  <a:lnTo>
                    <a:pt x="2327" y="2253"/>
                  </a:lnTo>
                  <a:lnTo>
                    <a:pt x="2339" y="2244"/>
                  </a:lnTo>
                  <a:lnTo>
                    <a:pt x="2350" y="2236"/>
                  </a:lnTo>
                  <a:lnTo>
                    <a:pt x="2360" y="2228"/>
                  </a:lnTo>
                  <a:lnTo>
                    <a:pt x="2370" y="2219"/>
                  </a:lnTo>
                  <a:lnTo>
                    <a:pt x="2378" y="2211"/>
                  </a:lnTo>
                  <a:lnTo>
                    <a:pt x="2386" y="2203"/>
                  </a:lnTo>
                  <a:lnTo>
                    <a:pt x="2381" y="2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0" name="Freeform 7"/>
            <p:cNvSpPr>
              <a:spLocks noEditPoints="1"/>
            </p:cNvSpPr>
            <p:nvPr userDrawn="1"/>
          </p:nvSpPr>
          <p:spPr bwMode="auto">
            <a:xfrm>
              <a:off x="3840163" y="4584700"/>
              <a:ext cx="4511675" cy="652463"/>
            </a:xfrm>
            <a:custGeom>
              <a:avLst/>
              <a:gdLst>
                <a:gd name="T0" fmla="*/ 2826 w 2842"/>
                <a:gd name="T1" fmla="*/ 2 h 411"/>
                <a:gd name="T2" fmla="*/ 2840 w 2842"/>
                <a:gd name="T3" fmla="*/ 16 h 411"/>
                <a:gd name="T4" fmla="*/ 2842 w 2842"/>
                <a:gd name="T5" fmla="*/ 32 h 411"/>
                <a:gd name="T6" fmla="*/ 2835 w 2842"/>
                <a:gd name="T7" fmla="*/ 45 h 411"/>
                <a:gd name="T8" fmla="*/ 2821 w 2842"/>
                <a:gd name="T9" fmla="*/ 52 h 411"/>
                <a:gd name="T10" fmla="*/ 2806 w 2842"/>
                <a:gd name="T11" fmla="*/ 51 h 411"/>
                <a:gd name="T12" fmla="*/ 2791 w 2842"/>
                <a:gd name="T13" fmla="*/ 37 h 411"/>
                <a:gd name="T14" fmla="*/ 2790 w 2842"/>
                <a:gd name="T15" fmla="*/ 21 h 411"/>
                <a:gd name="T16" fmla="*/ 2797 w 2842"/>
                <a:gd name="T17" fmla="*/ 8 h 411"/>
                <a:gd name="T18" fmla="*/ 2811 w 2842"/>
                <a:gd name="T19" fmla="*/ 1 h 411"/>
                <a:gd name="T20" fmla="*/ 234 w 2842"/>
                <a:gd name="T21" fmla="*/ 23 h 411"/>
                <a:gd name="T22" fmla="*/ 47 w 2842"/>
                <a:gd name="T23" fmla="*/ 233 h 411"/>
                <a:gd name="T24" fmla="*/ 47 w 2842"/>
                <a:gd name="T25" fmla="*/ 23 h 411"/>
                <a:gd name="T26" fmla="*/ 576 w 2842"/>
                <a:gd name="T27" fmla="*/ 23 h 411"/>
                <a:gd name="T28" fmla="*/ 482 w 2842"/>
                <a:gd name="T29" fmla="*/ 411 h 411"/>
                <a:gd name="T30" fmla="*/ 506 w 2842"/>
                <a:gd name="T31" fmla="*/ 200 h 411"/>
                <a:gd name="T32" fmla="*/ 913 w 2842"/>
                <a:gd name="T33" fmla="*/ 411 h 411"/>
                <a:gd name="T34" fmla="*/ 885 w 2842"/>
                <a:gd name="T35" fmla="*/ 364 h 411"/>
                <a:gd name="T36" fmla="*/ 1206 w 2842"/>
                <a:gd name="T37" fmla="*/ 411 h 411"/>
                <a:gd name="T38" fmla="*/ 1633 w 2842"/>
                <a:gd name="T39" fmla="*/ 23 h 411"/>
                <a:gd name="T40" fmla="*/ 1430 w 2842"/>
                <a:gd name="T41" fmla="*/ 411 h 411"/>
                <a:gd name="T42" fmla="*/ 1589 w 2842"/>
                <a:gd name="T43" fmla="*/ 340 h 411"/>
                <a:gd name="T44" fmla="*/ 1994 w 2842"/>
                <a:gd name="T45" fmla="*/ 411 h 411"/>
                <a:gd name="T46" fmla="*/ 1814 w 2842"/>
                <a:gd name="T47" fmla="*/ 411 h 411"/>
                <a:gd name="T48" fmla="*/ 1984 w 2842"/>
                <a:gd name="T49" fmla="*/ 23 h 411"/>
                <a:gd name="T50" fmla="*/ 2307 w 2842"/>
                <a:gd name="T51" fmla="*/ 64 h 411"/>
                <a:gd name="T52" fmla="*/ 2440 w 2842"/>
                <a:gd name="T53" fmla="*/ 411 h 411"/>
                <a:gd name="T54" fmla="*/ 2223 w 2842"/>
                <a:gd name="T55" fmla="*/ 411 h 411"/>
                <a:gd name="T56" fmla="*/ 2749 w 2842"/>
                <a:gd name="T57" fmla="*/ 258 h 411"/>
                <a:gd name="T58" fmla="*/ 2733 w 2842"/>
                <a:gd name="T59" fmla="*/ 23 h 411"/>
                <a:gd name="T60" fmla="*/ 2645 w 2842"/>
                <a:gd name="T61" fmla="*/ 298 h 411"/>
                <a:gd name="T62" fmla="*/ 2223 w 2842"/>
                <a:gd name="T63" fmla="*/ 26 h 411"/>
                <a:gd name="T64" fmla="*/ 2218 w 2842"/>
                <a:gd name="T65" fmla="*/ 41 h 411"/>
                <a:gd name="T66" fmla="*/ 2204 w 2842"/>
                <a:gd name="T67" fmla="*/ 52 h 411"/>
                <a:gd name="T68" fmla="*/ 2188 w 2842"/>
                <a:gd name="T69" fmla="*/ 52 h 411"/>
                <a:gd name="T70" fmla="*/ 2174 w 2842"/>
                <a:gd name="T71" fmla="*/ 41 h 411"/>
                <a:gd name="T72" fmla="*/ 2170 w 2842"/>
                <a:gd name="T73" fmla="*/ 26 h 411"/>
                <a:gd name="T74" fmla="*/ 2174 w 2842"/>
                <a:gd name="T75" fmla="*/ 12 h 411"/>
                <a:gd name="T76" fmla="*/ 2188 w 2842"/>
                <a:gd name="T77" fmla="*/ 1 h 411"/>
                <a:gd name="T78" fmla="*/ 2204 w 2842"/>
                <a:gd name="T79" fmla="*/ 1 h 411"/>
                <a:gd name="T80" fmla="*/ 2218 w 2842"/>
                <a:gd name="T81" fmla="*/ 12 h 411"/>
                <a:gd name="T82" fmla="*/ 2223 w 2842"/>
                <a:gd name="T83" fmla="*/ 26 h 411"/>
                <a:gd name="T84" fmla="*/ 2432 w 2842"/>
                <a:gd name="T85" fmla="*/ 2 h 411"/>
                <a:gd name="T86" fmla="*/ 2446 w 2842"/>
                <a:gd name="T87" fmla="*/ 16 h 411"/>
                <a:gd name="T88" fmla="*/ 2448 w 2842"/>
                <a:gd name="T89" fmla="*/ 32 h 411"/>
                <a:gd name="T90" fmla="*/ 2441 w 2842"/>
                <a:gd name="T91" fmla="*/ 45 h 411"/>
                <a:gd name="T92" fmla="*/ 2427 w 2842"/>
                <a:gd name="T93" fmla="*/ 52 h 411"/>
                <a:gd name="T94" fmla="*/ 2412 w 2842"/>
                <a:gd name="T95" fmla="*/ 51 h 411"/>
                <a:gd name="T96" fmla="*/ 2398 w 2842"/>
                <a:gd name="T97" fmla="*/ 37 h 411"/>
                <a:gd name="T98" fmla="*/ 2396 w 2842"/>
                <a:gd name="T99" fmla="*/ 21 h 411"/>
                <a:gd name="T100" fmla="*/ 2403 w 2842"/>
                <a:gd name="T101" fmla="*/ 8 h 411"/>
                <a:gd name="T102" fmla="*/ 2417 w 2842"/>
                <a:gd name="T103" fmla="*/ 1 h 411"/>
                <a:gd name="T104" fmla="*/ 2615 w 2842"/>
                <a:gd name="T105" fmla="*/ 34 h 411"/>
                <a:gd name="T106" fmla="*/ 2605 w 2842"/>
                <a:gd name="T107" fmla="*/ 48 h 411"/>
                <a:gd name="T108" fmla="*/ 2590 w 2842"/>
                <a:gd name="T109" fmla="*/ 53 h 411"/>
                <a:gd name="T110" fmla="*/ 2575 w 2842"/>
                <a:gd name="T111" fmla="*/ 48 h 411"/>
                <a:gd name="T112" fmla="*/ 2565 w 2842"/>
                <a:gd name="T113" fmla="*/ 34 h 411"/>
                <a:gd name="T114" fmla="*/ 2565 w 2842"/>
                <a:gd name="T115" fmla="*/ 19 h 411"/>
                <a:gd name="T116" fmla="*/ 2575 w 2842"/>
                <a:gd name="T117" fmla="*/ 4 h 411"/>
                <a:gd name="T118" fmla="*/ 2590 w 2842"/>
                <a:gd name="T119" fmla="*/ 0 h 411"/>
                <a:gd name="T120" fmla="*/ 2605 w 2842"/>
                <a:gd name="T121" fmla="*/ 4 h 411"/>
                <a:gd name="T122" fmla="*/ 2615 w 2842"/>
                <a:gd name="T123" fmla="*/ 1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2" h="411">
                  <a:moveTo>
                    <a:pt x="2816" y="0"/>
                  </a:moveTo>
                  <a:lnTo>
                    <a:pt x="2821" y="1"/>
                  </a:lnTo>
                  <a:lnTo>
                    <a:pt x="2824" y="1"/>
                  </a:lnTo>
                  <a:lnTo>
                    <a:pt x="2826" y="2"/>
                  </a:lnTo>
                  <a:lnTo>
                    <a:pt x="2831" y="4"/>
                  </a:lnTo>
                  <a:lnTo>
                    <a:pt x="2835" y="8"/>
                  </a:lnTo>
                  <a:lnTo>
                    <a:pt x="2838" y="12"/>
                  </a:lnTo>
                  <a:lnTo>
                    <a:pt x="2840" y="16"/>
                  </a:lnTo>
                  <a:lnTo>
                    <a:pt x="2841" y="19"/>
                  </a:lnTo>
                  <a:lnTo>
                    <a:pt x="2842" y="21"/>
                  </a:lnTo>
                  <a:lnTo>
                    <a:pt x="2842" y="26"/>
                  </a:lnTo>
                  <a:lnTo>
                    <a:pt x="2842" y="32"/>
                  </a:lnTo>
                  <a:lnTo>
                    <a:pt x="2841" y="34"/>
                  </a:lnTo>
                  <a:lnTo>
                    <a:pt x="2840" y="37"/>
                  </a:lnTo>
                  <a:lnTo>
                    <a:pt x="2838" y="41"/>
                  </a:lnTo>
                  <a:lnTo>
                    <a:pt x="2835" y="45"/>
                  </a:lnTo>
                  <a:lnTo>
                    <a:pt x="2831" y="48"/>
                  </a:lnTo>
                  <a:lnTo>
                    <a:pt x="2826" y="51"/>
                  </a:lnTo>
                  <a:lnTo>
                    <a:pt x="2824" y="52"/>
                  </a:lnTo>
                  <a:lnTo>
                    <a:pt x="2821" y="52"/>
                  </a:lnTo>
                  <a:lnTo>
                    <a:pt x="2816" y="53"/>
                  </a:lnTo>
                  <a:lnTo>
                    <a:pt x="2811" y="52"/>
                  </a:lnTo>
                  <a:lnTo>
                    <a:pt x="2808" y="52"/>
                  </a:lnTo>
                  <a:lnTo>
                    <a:pt x="2806" y="51"/>
                  </a:lnTo>
                  <a:lnTo>
                    <a:pt x="2801" y="48"/>
                  </a:lnTo>
                  <a:lnTo>
                    <a:pt x="2797" y="45"/>
                  </a:lnTo>
                  <a:lnTo>
                    <a:pt x="2794" y="41"/>
                  </a:lnTo>
                  <a:lnTo>
                    <a:pt x="2791" y="37"/>
                  </a:lnTo>
                  <a:lnTo>
                    <a:pt x="2791" y="34"/>
                  </a:lnTo>
                  <a:lnTo>
                    <a:pt x="2790" y="32"/>
                  </a:lnTo>
                  <a:lnTo>
                    <a:pt x="2789" y="26"/>
                  </a:lnTo>
                  <a:lnTo>
                    <a:pt x="2790" y="21"/>
                  </a:lnTo>
                  <a:lnTo>
                    <a:pt x="2791" y="19"/>
                  </a:lnTo>
                  <a:lnTo>
                    <a:pt x="2791" y="16"/>
                  </a:lnTo>
                  <a:lnTo>
                    <a:pt x="2794" y="12"/>
                  </a:lnTo>
                  <a:lnTo>
                    <a:pt x="2797" y="8"/>
                  </a:lnTo>
                  <a:lnTo>
                    <a:pt x="2801" y="4"/>
                  </a:lnTo>
                  <a:lnTo>
                    <a:pt x="2806" y="2"/>
                  </a:lnTo>
                  <a:lnTo>
                    <a:pt x="2808" y="1"/>
                  </a:lnTo>
                  <a:lnTo>
                    <a:pt x="2811" y="1"/>
                  </a:lnTo>
                  <a:lnTo>
                    <a:pt x="2816" y="0"/>
                  </a:lnTo>
                  <a:close/>
                  <a:moveTo>
                    <a:pt x="188" y="190"/>
                  </a:moveTo>
                  <a:lnTo>
                    <a:pt x="188" y="23"/>
                  </a:lnTo>
                  <a:lnTo>
                    <a:pt x="234" y="23"/>
                  </a:lnTo>
                  <a:lnTo>
                    <a:pt x="234" y="411"/>
                  </a:lnTo>
                  <a:lnTo>
                    <a:pt x="188" y="411"/>
                  </a:lnTo>
                  <a:lnTo>
                    <a:pt x="188" y="233"/>
                  </a:lnTo>
                  <a:lnTo>
                    <a:pt x="47" y="233"/>
                  </a:lnTo>
                  <a:lnTo>
                    <a:pt x="47" y="411"/>
                  </a:lnTo>
                  <a:lnTo>
                    <a:pt x="0" y="411"/>
                  </a:lnTo>
                  <a:lnTo>
                    <a:pt x="0" y="23"/>
                  </a:lnTo>
                  <a:lnTo>
                    <a:pt x="47" y="23"/>
                  </a:lnTo>
                  <a:lnTo>
                    <a:pt x="47" y="190"/>
                  </a:lnTo>
                  <a:lnTo>
                    <a:pt x="188" y="190"/>
                  </a:lnTo>
                  <a:close/>
                  <a:moveTo>
                    <a:pt x="506" y="200"/>
                  </a:moveTo>
                  <a:lnTo>
                    <a:pt x="576" y="23"/>
                  </a:lnTo>
                  <a:lnTo>
                    <a:pt x="621" y="23"/>
                  </a:lnTo>
                  <a:lnTo>
                    <a:pt x="529" y="243"/>
                  </a:lnTo>
                  <a:lnTo>
                    <a:pt x="529" y="411"/>
                  </a:lnTo>
                  <a:lnTo>
                    <a:pt x="482" y="411"/>
                  </a:lnTo>
                  <a:lnTo>
                    <a:pt x="482" y="243"/>
                  </a:lnTo>
                  <a:lnTo>
                    <a:pt x="381" y="23"/>
                  </a:lnTo>
                  <a:lnTo>
                    <a:pt x="429" y="23"/>
                  </a:lnTo>
                  <a:lnTo>
                    <a:pt x="506" y="200"/>
                  </a:lnTo>
                  <a:close/>
                  <a:moveTo>
                    <a:pt x="885" y="364"/>
                  </a:moveTo>
                  <a:lnTo>
                    <a:pt x="964" y="23"/>
                  </a:lnTo>
                  <a:lnTo>
                    <a:pt x="1009" y="23"/>
                  </a:lnTo>
                  <a:lnTo>
                    <a:pt x="913" y="411"/>
                  </a:lnTo>
                  <a:lnTo>
                    <a:pt x="853" y="411"/>
                  </a:lnTo>
                  <a:lnTo>
                    <a:pt x="752" y="23"/>
                  </a:lnTo>
                  <a:lnTo>
                    <a:pt x="798" y="23"/>
                  </a:lnTo>
                  <a:lnTo>
                    <a:pt x="885" y="364"/>
                  </a:lnTo>
                  <a:close/>
                  <a:moveTo>
                    <a:pt x="1160" y="411"/>
                  </a:moveTo>
                  <a:lnTo>
                    <a:pt x="1160" y="23"/>
                  </a:lnTo>
                  <a:lnTo>
                    <a:pt x="1206" y="23"/>
                  </a:lnTo>
                  <a:lnTo>
                    <a:pt x="1206" y="411"/>
                  </a:lnTo>
                  <a:lnTo>
                    <a:pt x="1160" y="411"/>
                  </a:lnTo>
                  <a:close/>
                  <a:moveTo>
                    <a:pt x="1589" y="340"/>
                  </a:moveTo>
                  <a:lnTo>
                    <a:pt x="1589" y="23"/>
                  </a:lnTo>
                  <a:lnTo>
                    <a:pt x="1633" y="23"/>
                  </a:lnTo>
                  <a:lnTo>
                    <a:pt x="1633" y="411"/>
                  </a:lnTo>
                  <a:lnTo>
                    <a:pt x="1577" y="411"/>
                  </a:lnTo>
                  <a:lnTo>
                    <a:pt x="1430" y="89"/>
                  </a:lnTo>
                  <a:lnTo>
                    <a:pt x="1430" y="411"/>
                  </a:lnTo>
                  <a:lnTo>
                    <a:pt x="1386" y="411"/>
                  </a:lnTo>
                  <a:lnTo>
                    <a:pt x="1386" y="23"/>
                  </a:lnTo>
                  <a:lnTo>
                    <a:pt x="1444" y="23"/>
                  </a:lnTo>
                  <a:lnTo>
                    <a:pt x="1589" y="340"/>
                  </a:lnTo>
                  <a:close/>
                  <a:moveTo>
                    <a:pt x="2035" y="23"/>
                  </a:moveTo>
                  <a:lnTo>
                    <a:pt x="1921" y="194"/>
                  </a:lnTo>
                  <a:lnTo>
                    <a:pt x="2047" y="411"/>
                  </a:lnTo>
                  <a:lnTo>
                    <a:pt x="1994" y="411"/>
                  </a:lnTo>
                  <a:lnTo>
                    <a:pt x="1890" y="229"/>
                  </a:lnTo>
                  <a:lnTo>
                    <a:pt x="1861" y="275"/>
                  </a:lnTo>
                  <a:lnTo>
                    <a:pt x="1861" y="411"/>
                  </a:lnTo>
                  <a:lnTo>
                    <a:pt x="1814" y="411"/>
                  </a:lnTo>
                  <a:lnTo>
                    <a:pt x="1814" y="23"/>
                  </a:lnTo>
                  <a:lnTo>
                    <a:pt x="1861" y="23"/>
                  </a:lnTo>
                  <a:lnTo>
                    <a:pt x="1861" y="212"/>
                  </a:lnTo>
                  <a:lnTo>
                    <a:pt x="1984" y="23"/>
                  </a:lnTo>
                  <a:lnTo>
                    <a:pt x="2035" y="23"/>
                  </a:lnTo>
                  <a:close/>
                  <a:moveTo>
                    <a:pt x="2260" y="258"/>
                  </a:moveTo>
                  <a:lnTo>
                    <a:pt x="2355" y="258"/>
                  </a:lnTo>
                  <a:lnTo>
                    <a:pt x="2307" y="64"/>
                  </a:lnTo>
                  <a:lnTo>
                    <a:pt x="2260" y="258"/>
                  </a:lnTo>
                  <a:close/>
                  <a:moveTo>
                    <a:pt x="2279" y="23"/>
                  </a:moveTo>
                  <a:lnTo>
                    <a:pt x="2339" y="23"/>
                  </a:lnTo>
                  <a:lnTo>
                    <a:pt x="2440" y="411"/>
                  </a:lnTo>
                  <a:lnTo>
                    <a:pt x="2393" y="411"/>
                  </a:lnTo>
                  <a:lnTo>
                    <a:pt x="2365" y="298"/>
                  </a:lnTo>
                  <a:lnTo>
                    <a:pt x="2251" y="298"/>
                  </a:lnTo>
                  <a:lnTo>
                    <a:pt x="2223" y="411"/>
                  </a:lnTo>
                  <a:lnTo>
                    <a:pt x="2179" y="411"/>
                  </a:lnTo>
                  <a:lnTo>
                    <a:pt x="2279" y="23"/>
                  </a:lnTo>
                  <a:close/>
                  <a:moveTo>
                    <a:pt x="2654" y="258"/>
                  </a:moveTo>
                  <a:lnTo>
                    <a:pt x="2749" y="258"/>
                  </a:lnTo>
                  <a:lnTo>
                    <a:pt x="2701" y="64"/>
                  </a:lnTo>
                  <a:lnTo>
                    <a:pt x="2654" y="258"/>
                  </a:lnTo>
                  <a:close/>
                  <a:moveTo>
                    <a:pt x="2673" y="23"/>
                  </a:moveTo>
                  <a:lnTo>
                    <a:pt x="2733" y="23"/>
                  </a:lnTo>
                  <a:lnTo>
                    <a:pt x="2834" y="411"/>
                  </a:lnTo>
                  <a:lnTo>
                    <a:pt x="2787" y="411"/>
                  </a:lnTo>
                  <a:lnTo>
                    <a:pt x="2759" y="298"/>
                  </a:lnTo>
                  <a:lnTo>
                    <a:pt x="2645" y="298"/>
                  </a:lnTo>
                  <a:lnTo>
                    <a:pt x="2617" y="411"/>
                  </a:lnTo>
                  <a:lnTo>
                    <a:pt x="2572" y="411"/>
                  </a:lnTo>
                  <a:lnTo>
                    <a:pt x="2673" y="23"/>
                  </a:lnTo>
                  <a:close/>
                  <a:moveTo>
                    <a:pt x="2223" y="26"/>
                  </a:moveTo>
                  <a:lnTo>
                    <a:pt x="2222" y="32"/>
                  </a:lnTo>
                  <a:lnTo>
                    <a:pt x="2222" y="34"/>
                  </a:lnTo>
                  <a:lnTo>
                    <a:pt x="2221" y="37"/>
                  </a:lnTo>
                  <a:lnTo>
                    <a:pt x="2218" y="41"/>
                  </a:lnTo>
                  <a:lnTo>
                    <a:pt x="2215" y="45"/>
                  </a:lnTo>
                  <a:lnTo>
                    <a:pt x="2211" y="48"/>
                  </a:lnTo>
                  <a:lnTo>
                    <a:pt x="2207" y="51"/>
                  </a:lnTo>
                  <a:lnTo>
                    <a:pt x="2204" y="52"/>
                  </a:lnTo>
                  <a:lnTo>
                    <a:pt x="2202" y="52"/>
                  </a:lnTo>
                  <a:lnTo>
                    <a:pt x="2196" y="53"/>
                  </a:lnTo>
                  <a:lnTo>
                    <a:pt x="2191" y="52"/>
                  </a:lnTo>
                  <a:lnTo>
                    <a:pt x="2188" y="52"/>
                  </a:lnTo>
                  <a:lnTo>
                    <a:pt x="2186" y="51"/>
                  </a:lnTo>
                  <a:lnTo>
                    <a:pt x="2182" y="48"/>
                  </a:lnTo>
                  <a:lnTo>
                    <a:pt x="2178" y="45"/>
                  </a:lnTo>
                  <a:lnTo>
                    <a:pt x="2174" y="41"/>
                  </a:lnTo>
                  <a:lnTo>
                    <a:pt x="2172" y="37"/>
                  </a:lnTo>
                  <a:lnTo>
                    <a:pt x="2171" y="34"/>
                  </a:lnTo>
                  <a:lnTo>
                    <a:pt x="2170" y="32"/>
                  </a:lnTo>
                  <a:lnTo>
                    <a:pt x="2170" y="26"/>
                  </a:lnTo>
                  <a:lnTo>
                    <a:pt x="2170" y="21"/>
                  </a:lnTo>
                  <a:lnTo>
                    <a:pt x="2171" y="19"/>
                  </a:lnTo>
                  <a:lnTo>
                    <a:pt x="2172" y="16"/>
                  </a:lnTo>
                  <a:lnTo>
                    <a:pt x="2174" y="12"/>
                  </a:lnTo>
                  <a:lnTo>
                    <a:pt x="2178" y="8"/>
                  </a:lnTo>
                  <a:lnTo>
                    <a:pt x="2182" y="4"/>
                  </a:lnTo>
                  <a:lnTo>
                    <a:pt x="2186" y="2"/>
                  </a:lnTo>
                  <a:lnTo>
                    <a:pt x="2188" y="1"/>
                  </a:lnTo>
                  <a:lnTo>
                    <a:pt x="2191" y="1"/>
                  </a:lnTo>
                  <a:lnTo>
                    <a:pt x="2196" y="0"/>
                  </a:lnTo>
                  <a:lnTo>
                    <a:pt x="2202" y="1"/>
                  </a:lnTo>
                  <a:lnTo>
                    <a:pt x="2204" y="1"/>
                  </a:lnTo>
                  <a:lnTo>
                    <a:pt x="2207" y="2"/>
                  </a:lnTo>
                  <a:lnTo>
                    <a:pt x="2211" y="4"/>
                  </a:lnTo>
                  <a:lnTo>
                    <a:pt x="2215" y="8"/>
                  </a:lnTo>
                  <a:lnTo>
                    <a:pt x="2218" y="12"/>
                  </a:lnTo>
                  <a:lnTo>
                    <a:pt x="2221" y="16"/>
                  </a:lnTo>
                  <a:lnTo>
                    <a:pt x="2222" y="19"/>
                  </a:lnTo>
                  <a:lnTo>
                    <a:pt x="2222" y="21"/>
                  </a:lnTo>
                  <a:lnTo>
                    <a:pt x="2223" y="26"/>
                  </a:lnTo>
                  <a:close/>
                  <a:moveTo>
                    <a:pt x="2422" y="0"/>
                  </a:moveTo>
                  <a:lnTo>
                    <a:pt x="2427" y="1"/>
                  </a:lnTo>
                  <a:lnTo>
                    <a:pt x="2430" y="1"/>
                  </a:lnTo>
                  <a:lnTo>
                    <a:pt x="2432" y="2"/>
                  </a:lnTo>
                  <a:lnTo>
                    <a:pt x="2437" y="4"/>
                  </a:lnTo>
                  <a:lnTo>
                    <a:pt x="2441" y="8"/>
                  </a:lnTo>
                  <a:lnTo>
                    <a:pt x="2444" y="12"/>
                  </a:lnTo>
                  <a:lnTo>
                    <a:pt x="2446" y="16"/>
                  </a:lnTo>
                  <a:lnTo>
                    <a:pt x="2447" y="19"/>
                  </a:lnTo>
                  <a:lnTo>
                    <a:pt x="2448" y="21"/>
                  </a:lnTo>
                  <a:lnTo>
                    <a:pt x="2448" y="26"/>
                  </a:lnTo>
                  <a:lnTo>
                    <a:pt x="2448" y="32"/>
                  </a:lnTo>
                  <a:lnTo>
                    <a:pt x="2447" y="34"/>
                  </a:lnTo>
                  <a:lnTo>
                    <a:pt x="2446" y="37"/>
                  </a:lnTo>
                  <a:lnTo>
                    <a:pt x="2444" y="41"/>
                  </a:lnTo>
                  <a:lnTo>
                    <a:pt x="2441" y="45"/>
                  </a:lnTo>
                  <a:lnTo>
                    <a:pt x="2437" y="48"/>
                  </a:lnTo>
                  <a:lnTo>
                    <a:pt x="2432" y="51"/>
                  </a:lnTo>
                  <a:lnTo>
                    <a:pt x="2430" y="52"/>
                  </a:lnTo>
                  <a:lnTo>
                    <a:pt x="2427" y="52"/>
                  </a:lnTo>
                  <a:lnTo>
                    <a:pt x="2422" y="53"/>
                  </a:lnTo>
                  <a:lnTo>
                    <a:pt x="2417" y="52"/>
                  </a:lnTo>
                  <a:lnTo>
                    <a:pt x="2414" y="52"/>
                  </a:lnTo>
                  <a:lnTo>
                    <a:pt x="2412" y="51"/>
                  </a:lnTo>
                  <a:lnTo>
                    <a:pt x="2407" y="48"/>
                  </a:lnTo>
                  <a:lnTo>
                    <a:pt x="2403" y="45"/>
                  </a:lnTo>
                  <a:lnTo>
                    <a:pt x="2400" y="41"/>
                  </a:lnTo>
                  <a:lnTo>
                    <a:pt x="2398" y="37"/>
                  </a:lnTo>
                  <a:lnTo>
                    <a:pt x="2397" y="34"/>
                  </a:lnTo>
                  <a:lnTo>
                    <a:pt x="2396" y="32"/>
                  </a:lnTo>
                  <a:lnTo>
                    <a:pt x="2396" y="26"/>
                  </a:lnTo>
                  <a:lnTo>
                    <a:pt x="2396" y="21"/>
                  </a:lnTo>
                  <a:lnTo>
                    <a:pt x="2397" y="19"/>
                  </a:lnTo>
                  <a:lnTo>
                    <a:pt x="2398" y="16"/>
                  </a:lnTo>
                  <a:lnTo>
                    <a:pt x="2400" y="12"/>
                  </a:lnTo>
                  <a:lnTo>
                    <a:pt x="2403" y="8"/>
                  </a:lnTo>
                  <a:lnTo>
                    <a:pt x="2407" y="4"/>
                  </a:lnTo>
                  <a:lnTo>
                    <a:pt x="2412" y="2"/>
                  </a:lnTo>
                  <a:lnTo>
                    <a:pt x="2414" y="1"/>
                  </a:lnTo>
                  <a:lnTo>
                    <a:pt x="2417" y="1"/>
                  </a:lnTo>
                  <a:lnTo>
                    <a:pt x="2422" y="0"/>
                  </a:lnTo>
                  <a:close/>
                  <a:moveTo>
                    <a:pt x="2617" y="26"/>
                  </a:moveTo>
                  <a:lnTo>
                    <a:pt x="2616" y="32"/>
                  </a:lnTo>
                  <a:lnTo>
                    <a:pt x="2615" y="34"/>
                  </a:lnTo>
                  <a:lnTo>
                    <a:pt x="2614" y="37"/>
                  </a:lnTo>
                  <a:lnTo>
                    <a:pt x="2612" y="41"/>
                  </a:lnTo>
                  <a:lnTo>
                    <a:pt x="2609" y="45"/>
                  </a:lnTo>
                  <a:lnTo>
                    <a:pt x="2605" y="48"/>
                  </a:lnTo>
                  <a:lnTo>
                    <a:pt x="2600" y="51"/>
                  </a:lnTo>
                  <a:lnTo>
                    <a:pt x="2598" y="52"/>
                  </a:lnTo>
                  <a:lnTo>
                    <a:pt x="2595" y="52"/>
                  </a:lnTo>
                  <a:lnTo>
                    <a:pt x="2590" y="53"/>
                  </a:lnTo>
                  <a:lnTo>
                    <a:pt x="2585" y="52"/>
                  </a:lnTo>
                  <a:lnTo>
                    <a:pt x="2582" y="52"/>
                  </a:lnTo>
                  <a:lnTo>
                    <a:pt x="2580" y="51"/>
                  </a:lnTo>
                  <a:lnTo>
                    <a:pt x="2575" y="48"/>
                  </a:lnTo>
                  <a:lnTo>
                    <a:pt x="2571" y="45"/>
                  </a:lnTo>
                  <a:lnTo>
                    <a:pt x="2568" y="41"/>
                  </a:lnTo>
                  <a:lnTo>
                    <a:pt x="2566" y="37"/>
                  </a:lnTo>
                  <a:lnTo>
                    <a:pt x="2565" y="34"/>
                  </a:lnTo>
                  <a:lnTo>
                    <a:pt x="2564" y="32"/>
                  </a:lnTo>
                  <a:lnTo>
                    <a:pt x="2564" y="26"/>
                  </a:lnTo>
                  <a:lnTo>
                    <a:pt x="2564" y="21"/>
                  </a:lnTo>
                  <a:lnTo>
                    <a:pt x="2565" y="19"/>
                  </a:lnTo>
                  <a:lnTo>
                    <a:pt x="2566" y="16"/>
                  </a:lnTo>
                  <a:lnTo>
                    <a:pt x="2568" y="12"/>
                  </a:lnTo>
                  <a:lnTo>
                    <a:pt x="2571" y="8"/>
                  </a:lnTo>
                  <a:lnTo>
                    <a:pt x="2575" y="4"/>
                  </a:lnTo>
                  <a:lnTo>
                    <a:pt x="2580" y="2"/>
                  </a:lnTo>
                  <a:lnTo>
                    <a:pt x="2582" y="1"/>
                  </a:lnTo>
                  <a:lnTo>
                    <a:pt x="2585" y="1"/>
                  </a:lnTo>
                  <a:lnTo>
                    <a:pt x="2590" y="0"/>
                  </a:lnTo>
                  <a:lnTo>
                    <a:pt x="2595" y="1"/>
                  </a:lnTo>
                  <a:lnTo>
                    <a:pt x="2598" y="1"/>
                  </a:lnTo>
                  <a:lnTo>
                    <a:pt x="2600" y="2"/>
                  </a:lnTo>
                  <a:lnTo>
                    <a:pt x="2605" y="4"/>
                  </a:lnTo>
                  <a:lnTo>
                    <a:pt x="2609" y="8"/>
                  </a:lnTo>
                  <a:lnTo>
                    <a:pt x="2612" y="12"/>
                  </a:lnTo>
                  <a:lnTo>
                    <a:pt x="2614" y="16"/>
                  </a:lnTo>
                  <a:lnTo>
                    <a:pt x="2615" y="19"/>
                  </a:lnTo>
                  <a:lnTo>
                    <a:pt x="2616" y="21"/>
                  </a:lnTo>
                  <a:lnTo>
                    <a:pt x="261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9" name="Date Placeholder 4">
            <a:extLst>
              <a:ext uri="{FF2B5EF4-FFF2-40B4-BE49-F238E27FC236}">
                <a16:creationId xmlns:a16="http://schemas.microsoft.com/office/drawing/2014/main" id="{5122E43B-DC72-4107-90E8-F0038FA5B015}"/>
              </a:ext>
            </a:extLst>
          </p:cNvPr>
          <p:cNvSpPr>
            <a:spLocks noGrp="1"/>
          </p:cNvSpPr>
          <p:nvPr>
            <p:ph type="dt" sz="half" idx="10"/>
          </p:nvPr>
        </p:nvSpPr>
        <p:spPr>
          <a:xfrm>
            <a:off x="1127449" y="6309320"/>
            <a:ext cx="1223639" cy="143869"/>
          </a:xfrm>
        </p:spPr>
        <p:txBody>
          <a:bodyPr/>
          <a:lstStyle>
            <a:lvl1pPr algn="l">
              <a:defRPr>
                <a:noFill/>
              </a:defRPr>
            </a:lvl1pPr>
          </a:lstStyle>
          <a:p>
            <a:fld id="{963FD567-B701-42C5-9FBE-CAC00FF64211}" type="datetime1">
              <a:rPr lang="fi-FI" smtClean="0"/>
              <a:t>2.4.2024</a:t>
            </a:fld>
            <a:endParaRPr lang="fi-FI" dirty="0"/>
          </a:p>
        </p:txBody>
      </p:sp>
      <p:sp>
        <p:nvSpPr>
          <p:cNvPr id="20" name="Footer Placeholder 5">
            <a:extLst>
              <a:ext uri="{FF2B5EF4-FFF2-40B4-BE49-F238E27FC236}">
                <a16:creationId xmlns:a16="http://schemas.microsoft.com/office/drawing/2014/main" id="{FAD63CC9-0ED3-4DEF-895B-610E15469FAD}"/>
              </a:ext>
            </a:extLst>
          </p:cNvPr>
          <p:cNvSpPr>
            <a:spLocks noGrp="1"/>
          </p:cNvSpPr>
          <p:nvPr>
            <p:ph type="ftr" sz="quarter" idx="11"/>
          </p:nvPr>
        </p:nvSpPr>
        <p:spPr>
          <a:xfrm>
            <a:off x="2357342" y="6309320"/>
            <a:ext cx="7057280" cy="143869"/>
          </a:xfrm>
        </p:spPr>
        <p:txBody>
          <a:bodyPr/>
          <a:lstStyle>
            <a:lvl1pPr algn="l">
              <a:defRPr>
                <a:noFill/>
              </a:defRPr>
            </a:lvl1pPr>
          </a:lstStyle>
          <a:p>
            <a:r>
              <a:rPr lang="fi-FI" dirty="0"/>
              <a:t>Author</a:t>
            </a:r>
          </a:p>
        </p:txBody>
      </p:sp>
      <p:sp>
        <p:nvSpPr>
          <p:cNvPr id="21" name="Slide Number Placeholder 6">
            <a:extLst>
              <a:ext uri="{FF2B5EF4-FFF2-40B4-BE49-F238E27FC236}">
                <a16:creationId xmlns:a16="http://schemas.microsoft.com/office/drawing/2014/main" id="{6A3A674F-7E2D-4F3A-A036-CE89320F2095}"/>
              </a:ext>
            </a:extLst>
          </p:cNvPr>
          <p:cNvSpPr>
            <a:spLocks noGrp="1"/>
          </p:cNvSpPr>
          <p:nvPr>
            <p:ph type="sldNum" sz="quarter" idx="12"/>
          </p:nvPr>
        </p:nvSpPr>
        <p:spPr>
          <a:xfrm>
            <a:off x="695325" y="6309320"/>
            <a:ext cx="432122" cy="143869"/>
          </a:xfrm>
        </p:spPr>
        <p:txBody>
          <a:bodyPr/>
          <a:lstStyle>
            <a:lvl1pPr algn="l">
              <a:defRPr>
                <a:noFill/>
              </a:defRPr>
            </a:lvl1pPr>
          </a:lstStyle>
          <a:p>
            <a:fld id="{E8E33083-8C97-4BC5-A5C9-F7E14D62070B}" type="slidenum">
              <a:rPr lang="fi-FI" smtClean="0"/>
              <a:pPr/>
              <a:t>‹#›</a:t>
            </a:fld>
            <a:endParaRPr lang="fi-FI" dirty="0"/>
          </a:p>
        </p:txBody>
      </p:sp>
      <p:pic>
        <p:nvPicPr>
          <p:cNvPr id="22" name="Kuva 4">
            <a:extLst>
              <a:ext uri="{FF2B5EF4-FFF2-40B4-BE49-F238E27FC236}">
                <a16:creationId xmlns:a16="http://schemas.microsoft.com/office/drawing/2014/main" id="{02051A49-7E0C-4B03-85C5-C7526033BC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6" b="686"/>
          <a:stretch/>
        </p:blipFill>
        <p:spPr>
          <a:xfrm>
            <a:off x="9624392" y="0"/>
            <a:ext cx="2567608" cy="6857999"/>
          </a:xfrm>
          <a:prstGeom prst="rect">
            <a:avLst/>
          </a:prstGeom>
          <a:solidFill>
            <a:schemeClr val="tx1"/>
          </a:solidFill>
        </p:spPr>
      </p:pic>
      <p:pic>
        <p:nvPicPr>
          <p:cNvPr id="5" name="Kuva 4" descr="Kuva, joka sisältää kohteen teksti&#10;&#10;Kuvaus luotu automaattisesti">
            <a:extLst>
              <a:ext uri="{FF2B5EF4-FFF2-40B4-BE49-F238E27FC236}">
                <a16:creationId xmlns:a16="http://schemas.microsoft.com/office/drawing/2014/main" id="{575B6A5A-3729-E422-6984-78F2AEE278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68752" y="188640"/>
            <a:ext cx="2207568" cy="929018"/>
          </a:xfrm>
          <a:prstGeom prst="rect">
            <a:avLst/>
          </a:prstGeom>
        </p:spPr>
      </p:pic>
    </p:spTree>
    <p:extLst>
      <p:ext uri="{BB962C8B-B14F-4D97-AF65-F5344CB8AC3E}">
        <p14:creationId xmlns:p14="http://schemas.microsoft.com/office/powerpoint/2010/main" val="211479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6096000" y="0"/>
            <a:ext cx="6096000" cy="6858000"/>
          </a:xfrm>
          <a:solidFill>
            <a:schemeClr val="bg1">
              <a:lumMod val="95000"/>
            </a:schemeClr>
          </a:solidFill>
        </p:spPr>
        <p:txBody>
          <a:bodyPr/>
          <a:lstStyle>
            <a:lvl1pPr>
              <a:defRPr sz="1000"/>
            </a:lvl1pPr>
          </a:lstStyle>
          <a:p>
            <a:r>
              <a:rPr lang="fi-FI" dirty="0"/>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95325" y="548680"/>
            <a:ext cx="4968627" cy="864096"/>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95325" y="1628775"/>
            <a:ext cx="4968627"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4">
            <a:extLst>
              <a:ext uri="{FF2B5EF4-FFF2-40B4-BE49-F238E27FC236}">
                <a16:creationId xmlns:a16="http://schemas.microsoft.com/office/drawing/2014/main" id="{5122E43B-DC72-4107-90E8-F0038FA5B015}"/>
              </a:ext>
            </a:extLst>
          </p:cNvPr>
          <p:cNvSpPr>
            <a:spLocks noGrp="1"/>
          </p:cNvSpPr>
          <p:nvPr>
            <p:ph type="dt" sz="half" idx="10"/>
          </p:nvPr>
        </p:nvSpPr>
        <p:spPr/>
        <p:txBody>
          <a:bodyPr/>
          <a:lstStyle/>
          <a:p>
            <a:fld id="{362DED6C-D45B-4129-9B04-53CC7EBCF5F9}" type="datetime1">
              <a:rPr lang="fi-FI" smtClean="0"/>
              <a:t>2.4.2024</a:t>
            </a:fld>
            <a:endParaRPr lang="fi-FI" dirty="0"/>
          </a:p>
        </p:txBody>
      </p:sp>
      <p:sp>
        <p:nvSpPr>
          <p:cNvPr id="6" name="Footer Placeholder 5">
            <a:extLst>
              <a:ext uri="{FF2B5EF4-FFF2-40B4-BE49-F238E27FC236}">
                <a16:creationId xmlns:a16="http://schemas.microsoft.com/office/drawing/2014/main" id="{FAD63CC9-0ED3-4DEF-895B-610E15469FAD}"/>
              </a:ext>
            </a:extLst>
          </p:cNvPr>
          <p:cNvSpPr>
            <a:spLocks noGrp="1"/>
          </p:cNvSpPr>
          <p:nvPr>
            <p:ph type="ftr" sz="quarter" idx="11"/>
          </p:nvPr>
        </p:nvSpPr>
        <p:spPr/>
        <p:txBody>
          <a:bodyPr/>
          <a:lstStyle/>
          <a:p>
            <a:r>
              <a:rPr lang="fi-FI" dirty="0"/>
              <a:t>Author</a:t>
            </a:r>
          </a:p>
        </p:txBody>
      </p:sp>
      <p:sp>
        <p:nvSpPr>
          <p:cNvPr id="7" name="Slide Number Placeholder 6">
            <a:extLst>
              <a:ext uri="{FF2B5EF4-FFF2-40B4-BE49-F238E27FC236}">
                <a16:creationId xmlns:a16="http://schemas.microsoft.com/office/drawing/2014/main" id="{6A3A674F-7E2D-4F3A-A036-CE89320F2095}"/>
              </a:ext>
            </a:extLst>
          </p:cNvPr>
          <p:cNvSpPr>
            <a:spLocks noGrp="1"/>
          </p:cNvSpPr>
          <p:nvPr>
            <p:ph type="sldNum" sz="quarter" idx="12"/>
          </p:nvPr>
        </p:nvSpPr>
        <p:spPr/>
        <p:txBody>
          <a:bodyPr/>
          <a:lstStyle/>
          <a:p>
            <a:fld id="{E8E33083-8C97-4BC5-A5C9-F7E14D62070B}" type="slidenum">
              <a:rPr lang="fi-FI" smtClean="0"/>
              <a:t>‹#›</a:t>
            </a:fld>
            <a:endParaRPr lang="fi-FI" dirty="0"/>
          </a:p>
        </p:txBody>
      </p:sp>
      <p:pic>
        <p:nvPicPr>
          <p:cNvPr id="4" name="Kuva 3" descr="Kuva, joka sisältää kohteen teksti&#10;&#10;Kuvaus luotu automaattisesti">
            <a:extLst>
              <a:ext uri="{FF2B5EF4-FFF2-40B4-BE49-F238E27FC236}">
                <a16:creationId xmlns:a16="http://schemas.microsoft.com/office/drawing/2014/main" id="{0714B20E-F46D-D391-D566-598B178F3F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6445" y="5886118"/>
            <a:ext cx="2207568" cy="929018"/>
          </a:xfrm>
          <a:prstGeom prst="rect">
            <a:avLst/>
          </a:prstGeom>
        </p:spPr>
      </p:pic>
    </p:spTree>
    <p:extLst>
      <p:ext uri="{BB962C8B-B14F-4D97-AF65-F5344CB8AC3E}">
        <p14:creationId xmlns:p14="http://schemas.microsoft.com/office/powerpoint/2010/main" val="917985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sältö ja kuva 2">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6096000" cy="6858000"/>
          </a:xfrm>
          <a:solidFill>
            <a:schemeClr val="bg1">
              <a:lumMod val="95000"/>
            </a:schemeClr>
          </a:solidFill>
        </p:spPr>
        <p:txBody>
          <a:bodyPr/>
          <a:lstStyle>
            <a:lvl1pPr>
              <a:defRPr sz="1000"/>
            </a:lvl1pPr>
          </a:lstStyle>
          <a:p>
            <a:r>
              <a:rPr lang="fi-FI" dirty="0"/>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528048" y="548680"/>
            <a:ext cx="4968627" cy="864096"/>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528048" y="1628775"/>
            <a:ext cx="4968627"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4">
            <a:extLst>
              <a:ext uri="{FF2B5EF4-FFF2-40B4-BE49-F238E27FC236}">
                <a16:creationId xmlns:a16="http://schemas.microsoft.com/office/drawing/2014/main" id="{5122E43B-DC72-4107-90E8-F0038FA5B015}"/>
              </a:ext>
            </a:extLst>
          </p:cNvPr>
          <p:cNvSpPr>
            <a:spLocks noGrp="1"/>
          </p:cNvSpPr>
          <p:nvPr>
            <p:ph type="dt" sz="half" idx="10"/>
          </p:nvPr>
        </p:nvSpPr>
        <p:spPr>
          <a:xfrm>
            <a:off x="1127449" y="6309320"/>
            <a:ext cx="1223639" cy="143869"/>
          </a:xfrm>
        </p:spPr>
        <p:txBody>
          <a:bodyPr/>
          <a:lstStyle>
            <a:lvl1pPr algn="l">
              <a:defRPr>
                <a:noFill/>
              </a:defRPr>
            </a:lvl1pPr>
          </a:lstStyle>
          <a:p>
            <a:fld id="{F0DAB637-BF39-4498-A86A-688DC920B0DB}" type="datetime1">
              <a:rPr lang="fi-FI" smtClean="0"/>
              <a:t>2.4.2024</a:t>
            </a:fld>
            <a:endParaRPr lang="fi-FI" dirty="0"/>
          </a:p>
        </p:txBody>
      </p:sp>
      <p:sp>
        <p:nvSpPr>
          <p:cNvPr id="6" name="Footer Placeholder 5">
            <a:extLst>
              <a:ext uri="{FF2B5EF4-FFF2-40B4-BE49-F238E27FC236}">
                <a16:creationId xmlns:a16="http://schemas.microsoft.com/office/drawing/2014/main" id="{FAD63CC9-0ED3-4DEF-895B-610E15469FAD}"/>
              </a:ext>
            </a:extLst>
          </p:cNvPr>
          <p:cNvSpPr>
            <a:spLocks noGrp="1"/>
          </p:cNvSpPr>
          <p:nvPr>
            <p:ph type="ftr" sz="quarter" idx="11"/>
          </p:nvPr>
        </p:nvSpPr>
        <p:spPr>
          <a:xfrm>
            <a:off x="2357342" y="6309320"/>
            <a:ext cx="7057280" cy="143869"/>
          </a:xfrm>
        </p:spPr>
        <p:txBody>
          <a:bodyPr/>
          <a:lstStyle>
            <a:lvl1pPr algn="l">
              <a:defRPr>
                <a:noFill/>
              </a:defRPr>
            </a:lvl1pPr>
          </a:lstStyle>
          <a:p>
            <a:r>
              <a:rPr lang="fi-FI" dirty="0"/>
              <a:t>Author</a:t>
            </a:r>
          </a:p>
        </p:txBody>
      </p:sp>
      <p:sp>
        <p:nvSpPr>
          <p:cNvPr id="7" name="Slide Number Placeholder 6">
            <a:extLst>
              <a:ext uri="{FF2B5EF4-FFF2-40B4-BE49-F238E27FC236}">
                <a16:creationId xmlns:a16="http://schemas.microsoft.com/office/drawing/2014/main" id="{6A3A674F-7E2D-4F3A-A036-CE89320F2095}"/>
              </a:ext>
            </a:extLst>
          </p:cNvPr>
          <p:cNvSpPr>
            <a:spLocks noGrp="1"/>
          </p:cNvSpPr>
          <p:nvPr>
            <p:ph type="sldNum" sz="quarter" idx="12"/>
          </p:nvPr>
        </p:nvSpPr>
        <p:spPr>
          <a:xfrm>
            <a:off x="695325" y="6309320"/>
            <a:ext cx="432122" cy="143869"/>
          </a:xfrm>
        </p:spPr>
        <p:txBody>
          <a:bodyPr/>
          <a:lstStyle>
            <a:lvl1pPr algn="l">
              <a:defRPr>
                <a:noFill/>
              </a:defRPr>
            </a:lvl1pPr>
          </a:lstStyle>
          <a:p>
            <a:fld id="{E8E33083-8C97-4BC5-A5C9-F7E14D62070B}" type="slidenum">
              <a:rPr lang="fi-FI" smtClean="0"/>
              <a:pPr/>
              <a:t>‹#›</a:t>
            </a:fld>
            <a:endParaRPr lang="fi-FI" dirty="0"/>
          </a:p>
        </p:txBody>
      </p:sp>
      <p:grpSp>
        <p:nvGrpSpPr>
          <p:cNvPr id="8" name="Group 7"/>
          <p:cNvGrpSpPr>
            <a:grpSpLocks noChangeAspect="1"/>
          </p:cNvGrpSpPr>
          <p:nvPr userDrawn="1"/>
        </p:nvGrpSpPr>
        <p:grpSpPr>
          <a:xfrm>
            <a:off x="9817387" y="6093188"/>
            <a:ext cx="1679288" cy="360000"/>
            <a:chOff x="4219576" y="5775325"/>
            <a:chExt cx="3754438" cy="804863"/>
          </a:xfrm>
        </p:grpSpPr>
        <p:sp>
          <p:nvSpPr>
            <p:cNvPr id="10" name="Freeform 9"/>
            <p:cNvSpPr>
              <a:spLocks/>
            </p:cNvSpPr>
            <p:nvPr userDrawn="1"/>
          </p:nvSpPr>
          <p:spPr bwMode="auto">
            <a:xfrm>
              <a:off x="7165976" y="5775325"/>
              <a:ext cx="808038" cy="804863"/>
            </a:xfrm>
            <a:custGeom>
              <a:avLst/>
              <a:gdLst>
                <a:gd name="T0" fmla="*/ 502 w 509"/>
                <a:gd name="T1" fmla="*/ 468 h 507"/>
                <a:gd name="T2" fmla="*/ 487 w 509"/>
                <a:gd name="T3" fmla="*/ 472 h 507"/>
                <a:gd name="T4" fmla="*/ 477 w 509"/>
                <a:gd name="T5" fmla="*/ 473 h 507"/>
                <a:gd name="T6" fmla="*/ 465 w 509"/>
                <a:gd name="T7" fmla="*/ 472 h 507"/>
                <a:gd name="T8" fmla="*/ 459 w 509"/>
                <a:gd name="T9" fmla="*/ 470 h 507"/>
                <a:gd name="T10" fmla="*/ 449 w 509"/>
                <a:gd name="T11" fmla="*/ 465 h 507"/>
                <a:gd name="T12" fmla="*/ 441 w 509"/>
                <a:gd name="T13" fmla="*/ 460 h 507"/>
                <a:gd name="T14" fmla="*/ 434 w 509"/>
                <a:gd name="T15" fmla="*/ 452 h 507"/>
                <a:gd name="T16" fmla="*/ 425 w 509"/>
                <a:gd name="T17" fmla="*/ 439 h 507"/>
                <a:gd name="T18" fmla="*/ 416 w 509"/>
                <a:gd name="T19" fmla="*/ 421 h 507"/>
                <a:gd name="T20" fmla="*/ 397 w 509"/>
                <a:gd name="T21" fmla="*/ 371 h 507"/>
                <a:gd name="T22" fmla="*/ 374 w 509"/>
                <a:gd name="T23" fmla="*/ 301 h 507"/>
                <a:gd name="T24" fmla="*/ 366 w 509"/>
                <a:gd name="T25" fmla="*/ 280 h 507"/>
                <a:gd name="T26" fmla="*/ 356 w 509"/>
                <a:gd name="T27" fmla="*/ 262 h 507"/>
                <a:gd name="T28" fmla="*/ 349 w 509"/>
                <a:gd name="T29" fmla="*/ 251 h 507"/>
                <a:gd name="T30" fmla="*/ 340 w 509"/>
                <a:gd name="T31" fmla="*/ 242 h 507"/>
                <a:gd name="T32" fmla="*/ 326 w 509"/>
                <a:gd name="T33" fmla="*/ 232 h 507"/>
                <a:gd name="T34" fmla="*/ 309 w 509"/>
                <a:gd name="T35" fmla="*/ 226 h 507"/>
                <a:gd name="T36" fmla="*/ 289 w 509"/>
                <a:gd name="T37" fmla="*/ 223 h 507"/>
                <a:gd name="T38" fmla="*/ 269 w 509"/>
                <a:gd name="T39" fmla="*/ 223 h 507"/>
                <a:gd name="T40" fmla="*/ 250 w 509"/>
                <a:gd name="T41" fmla="*/ 226 h 507"/>
                <a:gd name="T42" fmla="*/ 232 w 509"/>
                <a:gd name="T43" fmla="*/ 231 h 507"/>
                <a:gd name="T44" fmla="*/ 215 w 509"/>
                <a:gd name="T45" fmla="*/ 238 h 507"/>
                <a:gd name="T46" fmla="*/ 193 w 509"/>
                <a:gd name="T47" fmla="*/ 250 h 507"/>
                <a:gd name="T48" fmla="*/ 181 w 509"/>
                <a:gd name="T49" fmla="*/ 258 h 507"/>
                <a:gd name="T50" fmla="*/ 168 w 509"/>
                <a:gd name="T51" fmla="*/ 271 h 507"/>
                <a:gd name="T52" fmla="*/ 164 w 509"/>
                <a:gd name="T53" fmla="*/ 276 h 507"/>
                <a:gd name="T54" fmla="*/ 171 w 509"/>
                <a:gd name="T55" fmla="*/ 0 h 507"/>
                <a:gd name="T56" fmla="*/ 92 w 509"/>
                <a:gd name="T57" fmla="*/ 482 h 507"/>
                <a:gd name="T58" fmla="*/ 166 w 509"/>
                <a:gd name="T59" fmla="*/ 278 h 507"/>
                <a:gd name="T60" fmla="*/ 177 w 509"/>
                <a:gd name="T61" fmla="*/ 270 h 507"/>
                <a:gd name="T62" fmla="*/ 192 w 509"/>
                <a:gd name="T63" fmla="*/ 262 h 507"/>
                <a:gd name="T64" fmla="*/ 209 w 509"/>
                <a:gd name="T65" fmla="*/ 257 h 507"/>
                <a:gd name="T66" fmla="*/ 225 w 509"/>
                <a:gd name="T67" fmla="*/ 256 h 507"/>
                <a:gd name="T68" fmla="*/ 236 w 509"/>
                <a:gd name="T69" fmla="*/ 258 h 507"/>
                <a:gd name="T70" fmla="*/ 245 w 509"/>
                <a:gd name="T71" fmla="*/ 261 h 507"/>
                <a:gd name="T72" fmla="*/ 254 w 509"/>
                <a:gd name="T73" fmla="*/ 265 h 507"/>
                <a:gd name="T74" fmla="*/ 261 w 509"/>
                <a:gd name="T75" fmla="*/ 272 h 507"/>
                <a:gd name="T76" fmla="*/ 267 w 509"/>
                <a:gd name="T77" fmla="*/ 280 h 507"/>
                <a:gd name="T78" fmla="*/ 272 w 509"/>
                <a:gd name="T79" fmla="*/ 292 h 507"/>
                <a:gd name="T80" fmla="*/ 276 w 509"/>
                <a:gd name="T81" fmla="*/ 306 h 507"/>
                <a:gd name="T82" fmla="*/ 282 w 509"/>
                <a:gd name="T83" fmla="*/ 335 h 507"/>
                <a:gd name="T84" fmla="*/ 291 w 509"/>
                <a:gd name="T85" fmla="*/ 393 h 507"/>
                <a:gd name="T86" fmla="*/ 299 w 509"/>
                <a:gd name="T87" fmla="*/ 426 h 507"/>
                <a:gd name="T88" fmla="*/ 307 w 509"/>
                <a:gd name="T89" fmla="*/ 450 h 507"/>
                <a:gd name="T90" fmla="*/ 315 w 509"/>
                <a:gd name="T91" fmla="*/ 464 h 507"/>
                <a:gd name="T92" fmla="*/ 323 w 509"/>
                <a:gd name="T93" fmla="*/ 475 h 507"/>
                <a:gd name="T94" fmla="*/ 332 w 509"/>
                <a:gd name="T95" fmla="*/ 485 h 507"/>
                <a:gd name="T96" fmla="*/ 343 w 509"/>
                <a:gd name="T97" fmla="*/ 493 h 507"/>
                <a:gd name="T98" fmla="*/ 355 w 509"/>
                <a:gd name="T99" fmla="*/ 499 h 507"/>
                <a:gd name="T100" fmla="*/ 368 w 509"/>
                <a:gd name="T101" fmla="*/ 503 h 507"/>
                <a:gd name="T102" fmla="*/ 382 w 509"/>
                <a:gd name="T103" fmla="*/ 506 h 507"/>
                <a:gd name="T104" fmla="*/ 406 w 509"/>
                <a:gd name="T105" fmla="*/ 507 h 507"/>
                <a:gd name="T106" fmla="*/ 421 w 509"/>
                <a:gd name="T107" fmla="*/ 506 h 507"/>
                <a:gd name="T108" fmla="*/ 436 w 509"/>
                <a:gd name="T109" fmla="*/ 504 h 507"/>
                <a:gd name="T110" fmla="*/ 451 w 509"/>
                <a:gd name="T111" fmla="*/ 500 h 507"/>
                <a:gd name="T112" fmla="*/ 472 w 509"/>
                <a:gd name="T113" fmla="*/ 492 h 507"/>
                <a:gd name="T114" fmla="*/ 491 w 509"/>
                <a:gd name="T115" fmla="*/ 482 h 507"/>
                <a:gd name="T116" fmla="*/ 501 w 509"/>
                <a:gd name="T117" fmla="*/ 475 h 507"/>
                <a:gd name="T118" fmla="*/ 509 w 509"/>
                <a:gd name="T119" fmla="*/ 468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9" h="507">
                  <a:moveTo>
                    <a:pt x="507" y="465"/>
                  </a:moveTo>
                  <a:lnTo>
                    <a:pt x="502" y="468"/>
                  </a:lnTo>
                  <a:lnTo>
                    <a:pt x="495" y="470"/>
                  </a:lnTo>
                  <a:lnTo>
                    <a:pt x="487" y="472"/>
                  </a:lnTo>
                  <a:lnTo>
                    <a:pt x="482" y="472"/>
                  </a:lnTo>
                  <a:lnTo>
                    <a:pt x="477" y="473"/>
                  </a:lnTo>
                  <a:lnTo>
                    <a:pt x="471" y="472"/>
                  </a:lnTo>
                  <a:lnTo>
                    <a:pt x="465" y="472"/>
                  </a:lnTo>
                  <a:lnTo>
                    <a:pt x="462" y="471"/>
                  </a:lnTo>
                  <a:lnTo>
                    <a:pt x="459" y="470"/>
                  </a:lnTo>
                  <a:lnTo>
                    <a:pt x="454" y="468"/>
                  </a:lnTo>
                  <a:lnTo>
                    <a:pt x="449" y="465"/>
                  </a:lnTo>
                  <a:lnTo>
                    <a:pt x="444" y="462"/>
                  </a:lnTo>
                  <a:lnTo>
                    <a:pt x="441" y="460"/>
                  </a:lnTo>
                  <a:lnTo>
                    <a:pt x="439" y="457"/>
                  </a:lnTo>
                  <a:lnTo>
                    <a:pt x="434" y="452"/>
                  </a:lnTo>
                  <a:lnTo>
                    <a:pt x="429" y="446"/>
                  </a:lnTo>
                  <a:lnTo>
                    <a:pt x="425" y="439"/>
                  </a:lnTo>
                  <a:lnTo>
                    <a:pt x="420" y="430"/>
                  </a:lnTo>
                  <a:lnTo>
                    <a:pt x="416" y="421"/>
                  </a:lnTo>
                  <a:lnTo>
                    <a:pt x="407" y="398"/>
                  </a:lnTo>
                  <a:lnTo>
                    <a:pt x="397" y="371"/>
                  </a:lnTo>
                  <a:lnTo>
                    <a:pt x="382" y="325"/>
                  </a:lnTo>
                  <a:lnTo>
                    <a:pt x="374" y="301"/>
                  </a:lnTo>
                  <a:lnTo>
                    <a:pt x="370" y="290"/>
                  </a:lnTo>
                  <a:lnTo>
                    <a:pt x="366" y="280"/>
                  </a:lnTo>
                  <a:lnTo>
                    <a:pt x="361" y="271"/>
                  </a:lnTo>
                  <a:lnTo>
                    <a:pt x="356" y="262"/>
                  </a:lnTo>
                  <a:lnTo>
                    <a:pt x="351" y="255"/>
                  </a:lnTo>
                  <a:lnTo>
                    <a:pt x="349" y="251"/>
                  </a:lnTo>
                  <a:lnTo>
                    <a:pt x="346" y="248"/>
                  </a:lnTo>
                  <a:lnTo>
                    <a:pt x="340" y="242"/>
                  </a:lnTo>
                  <a:lnTo>
                    <a:pt x="333" y="237"/>
                  </a:lnTo>
                  <a:lnTo>
                    <a:pt x="326" y="232"/>
                  </a:lnTo>
                  <a:lnTo>
                    <a:pt x="318" y="229"/>
                  </a:lnTo>
                  <a:lnTo>
                    <a:pt x="309" y="226"/>
                  </a:lnTo>
                  <a:lnTo>
                    <a:pt x="300" y="224"/>
                  </a:lnTo>
                  <a:lnTo>
                    <a:pt x="289" y="223"/>
                  </a:lnTo>
                  <a:lnTo>
                    <a:pt x="278" y="223"/>
                  </a:lnTo>
                  <a:lnTo>
                    <a:pt x="269" y="223"/>
                  </a:lnTo>
                  <a:lnTo>
                    <a:pt x="259" y="224"/>
                  </a:lnTo>
                  <a:lnTo>
                    <a:pt x="250" y="226"/>
                  </a:lnTo>
                  <a:lnTo>
                    <a:pt x="241" y="228"/>
                  </a:lnTo>
                  <a:lnTo>
                    <a:pt x="232" y="231"/>
                  </a:lnTo>
                  <a:lnTo>
                    <a:pt x="223" y="234"/>
                  </a:lnTo>
                  <a:lnTo>
                    <a:pt x="215" y="238"/>
                  </a:lnTo>
                  <a:lnTo>
                    <a:pt x="207" y="241"/>
                  </a:lnTo>
                  <a:lnTo>
                    <a:pt x="193" y="250"/>
                  </a:lnTo>
                  <a:lnTo>
                    <a:pt x="187" y="254"/>
                  </a:lnTo>
                  <a:lnTo>
                    <a:pt x="181" y="258"/>
                  </a:lnTo>
                  <a:lnTo>
                    <a:pt x="171" y="267"/>
                  </a:lnTo>
                  <a:lnTo>
                    <a:pt x="168" y="271"/>
                  </a:lnTo>
                  <a:lnTo>
                    <a:pt x="165" y="275"/>
                  </a:lnTo>
                  <a:lnTo>
                    <a:pt x="164" y="276"/>
                  </a:lnTo>
                  <a:lnTo>
                    <a:pt x="261" y="0"/>
                  </a:lnTo>
                  <a:lnTo>
                    <a:pt x="171" y="0"/>
                  </a:lnTo>
                  <a:lnTo>
                    <a:pt x="0" y="482"/>
                  </a:lnTo>
                  <a:lnTo>
                    <a:pt x="92" y="482"/>
                  </a:lnTo>
                  <a:lnTo>
                    <a:pt x="162" y="283"/>
                  </a:lnTo>
                  <a:lnTo>
                    <a:pt x="166" y="278"/>
                  </a:lnTo>
                  <a:lnTo>
                    <a:pt x="171" y="274"/>
                  </a:lnTo>
                  <a:lnTo>
                    <a:pt x="177" y="270"/>
                  </a:lnTo>
                  <a:lnTo>
                    <a:pt x="184" y="265"/>
                  </a:lnTo>
                  <a:lnTo>
                    <a:pt x="192" y="262"/>
                  </a:lnTo>
                  <a:lnTo>
                    <a:pt x="200" y="259"/>
                  </a:lnTo>
                  <a:lnTo>
                    <a:pt x="209" y="257"/>
                  </a:lnTo>
                  <a:lnTo>
                    <a:pt x="218" y="256"/>
                  </a:lnTo>
                  <a:lnTo>
                    <a:pt x="225" y="256"/>
                  </a:lnTo>
                  <a:lnTo>
                    <a:pt x="230" y="257"/>
                  </a:lnTo>
                  <a:lnTo>
                    <a:pt x="236" y="258"/>
                  </a:lnTo>
                  <a:lnTo>
                    <a:pt x="241" y="259"/>
                  </a:lnTo>
                  <a:lnTo>
                    <a:pt x="245" y="261"/>
                  </a:lnTo>
                  <a:lnTo>
                    <a:pt x="250" y="263"/>
                  </a:lnTo>
                  <a:lnTo>
                    <a:pt x="254" y="265"/>
                  </a:lnTo>
                  <a:lnTo>
                    <a:pt x="257" y="268"/>
                  </a:lnTo>
                  <a:lnTo>
                    <a:pt x="261" y="272"/>
                  </a:lnTo>
                  <a:lnTo>
                    <a:pt x="264" y="276"/>
                  </a:lnTo>
                  <a:lnTo>
                    <a:pt x="267" y="280"/>
                  </a:lnTo>
                  <a:lnTo>
                    <a:pt x="269" y="286"/>
                  </a:lnTo>
                  <a:lnTo>
                    <a:pt x="272" y="292"/>
                  </a:lnTo>
                  <a:lnTo>
                    <a:pt x="274" y="298"/>
                  </a:lnTo>
                  <a:lnTo>
                    <a:pt x="276" y="306"/>
                  </a:lnTo>
                  <a:lnTo>
                    <a:pt x="278" y="314"/>
                  </a:lnTo>
                  <a:lnTo>
                    <a:pt x="282" y="335"/>
                  </a:lnTo>
                  <a:lnTo>
                    <a:pt x="286" y="356"/>
                  </a:lnTo>
                  <a:lnTo>
                    <a:pt x="291" y="393"/>
                  </a:lnTo>
                  <a:lnTo>
                    <a:pt x="295" y="410"/>
                  </a:lnTo>
                  <a:lnTo>
                    <a:pt x="299" y="426"/>
                  </a:lnTo>
                  <a:lnTo>
                    <a:pt x="304" y="442"/>
                  </a:lnTo>
                  <a:lnTo>
                    <a:pt x="307" y="450"/>
                  </a:lnTo>
                  <a:lnTo>
                    <a:pt x="311" y="457"/>
                  </a:lnTo>
                  <a:lnTo>
                    <a:pt x="315" y="464"/>
                  </a:lnTo>
                  <a:lnTo>
                    <a:pt x="319" y="470"/>
                  </a:lnTo>
                  <a:lnTo>
                    <a:pt x="323" y="475"/>
                  </a:lnTo>
                  <a:lnTo>
                    <a:pt x="328" y="480"/>
                  </a:lnTo>
                  <a:lnTo>
                    <a:pt x="332" y="485"/>
                  </a:lnTo>
                  <a:lnTo>
                    <a:pt x="338" y="489"/>
                  </a:lnTo>
                  <a:lnTo>
                    <a:pt x="343" y="493"/>
                  </a:lnTo>
                  <a:lnTo>
                    <a:pt x="349" y="496"/>
                  </a:lnTo>
                  <a:lnTo>
                    <a:pt x="355" y="499"/>
                  </a:lnTo>
                  <a:lnTo>
                    <a:pt x="361" y="501"/>
                  </a:lnTo>
                  <a:lnTo>
                    <a:pt x="368" y="503"/>
                  </a:lnTo>
                  <a:lnTo>
                    <a:pt x="375" y="504"/>
                  </a:lnTo>
                  <a:lnTo>
                    <a:pt x="382" y="506"/>
                  </a:lnTo>
                  <a:lnTo>
                    <a:pt x="390" y="506"/>
                  </a:lnTo>
                  <a:lnTo>
                    <a:pt x="406" y="507"/>
                  </a:lnTo>
                  <a:lnTo>
                    <a:pt x="413" y="507"/>
                  </a:lnTo>
                  <a:lnTo>
                    <a:pt x="421" y="506"/>
                  </a:lnTo>
                  <a:lnTo>
                    <a:pt x="428" y="505"/>
                  </a:lnTo>
                  <a:lnTo>
                    <a:pt x="436" y="504"/>
                  </a:lnTo>
                  <a:lnTo>
                    <a:pt x="444" y="502"/>
                  </a:lnTo>
                  <a:lnTo>
                    <a:pt x="451" y="500"/>
                  </a:lnTo>
                  <a:lnTo>
                    <a:pt x="465" y="495"/>
                  </a:lnTo>
                  <a:lnTo>
                    <a:pt x="472" y="492"/>
                  </a:lnTo>
                  <a:lnTo>
                    <a:pt x="479" y="489"/>
                  </a:lnTo>
                  <a:lnTo>
                    <a:pt x="491" y="482"/>
                  </a:lnTo>
                  <a:lnTo>
                    <a:pt x="496" y="479"/>
                  </a:lnTo>
                  <a:lnTo>
                    <a:pt x="501" y="475"/>
                  </a:lnTo>
                  <a:lnTo>
                    <a:pt x="505" y="472"/>
                  </a:lnTo>
                  <a:lnTo>
                    <a:pt x="509" y="468"/>
                  </a:lnTo>
                  <a:lnTo>
                    <a:pt x="507" y="46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1" name="Freeform 10"/>
            <p:cNvSpPr>
              <a:spLocks noEditPoints="1"/>
            </p:cNvSpPr>
            <p:nvPr userDrawn="1"/>
          </p:nvSpPr>
          <p:spPr bwMode="auto">
            <a:xfrm>
              <a:off x="4219576" y="6142038"/>
              <a:ext cx="2752725" cy="398463"/>
            </a:xfrm>
            <a:custGeom>
              <a:avLst/>
              <a:gdLst>
                <a:gd name="T0" fmla="*/ 1727 w 1734"/>
                <a:gd name="T1" fmla="*/ 3 h 251"/>
                <a:gd name="T2" fmla="*/ 1734 w 1734"/>
                <a:gd name="T3" fmla="*/ 13 h 251"/>
                <a:gd name="T4" fmla="*/ 1731 w 1734"/>
                <a:gd name="T5" fmla="*/ 25 h 251"/>
                <a:gd name="T6" fmla="*/ 1721 w 1734"/>
                <a:gd name="T7" fmla="*/ 32 h 251"/>
                <a:gd name="T8" fmla="*/ 1709 w 1734"/>
                <a:gd name="T9" fmla="*/ 30 h 251"/>
                <a:gd name="T10" fmla="*/ 1702 w 1734"/>
                <a:gd name="T11" fmla="*/ 20 h 251"/>
                <a:gd name="T12" fmla="*/ 1705 w 1734"/>
                <a:gd name="T13" fmla="*/ 7 h 251"/>
                <a:gd name="T14" fmla="*/ 1715 w 1734"/>
                <a:gd name="T15" fmla="*/ 1 h 251"/>
                <a:gd name="T16" fmla="*/ 142 w 1734"/>
                <a:gd name="T17" fmla="*/ 15 h 251"/>
                <a:gd name="T18" fmla="*/ 28 w 1734"/>
                <a:gd name="T19" fmla="*/ 143 h 251"/>
                <a:gd name="T20" fmla="*/ 28 w 1734"/>
                <a:gd name="T21" fmla="*/ 15 h 251"/>
                <a:gd name="T22" fmla="*/ 352 w 1734"/>
                <a:gd name="T23" fmla="*/ 14 h 251"/>
                <a:gd name="T24" fmla="*/ 294 w 1734"/>
                <a:gd name="T25" fmla="*/ 251 h 251"/>
                <a:gd name="T26" fmla="*/ 309 w 1734"/>
                <a:gd name="T27" fmla="*/ 123 h 251"/>
                <a:gd name="T28" fmla="*/ 557 w 1734"/>
                <a:gd name="T29" fmla="*/ 251 h 251"/>
                <a:gd name="T30" fmla="*/ 541 w 1734"/>
                <a:gd name="T31" fmla="*/ 223 h 251"/>
                <a:gd name="T32" fmla="*/ 736 w 1734"/>
                <a:gd name="T33" fmla="*/ 251 h 251"/>
                <a:gd name="T34" fmla="*/ 997 w 1734"/>
                <a:gd name="T35" fmla="*/ 15 h 251"/>
                <a:gd name="T36" fmla="*/ 873 w 1734"/>
                <a:gd name="T37" fmla="*/ 251 h 251"/>
                <a:gd name="T38" fmla="*/ 970 w 1734"/>
                <a:gd name="T39" fmla="*/ 208 h 251"/>
                <a:gd name="T40" fmla="*/ 1217 w 1734"/>
                <a:gd name="T41" fmla="*/ 251 h 251"/>
                <a:gd name="T42" fmla="*/ 1107 w 1734"/>
                <a:gd name="T43" fmla="*/ 251 h 251"/>
                <a:gd name="T44" fmla="*/ 1211 w 1734"/>
                <a:gd name="T45" fmla="*/ 14 h 251"/>
                <a:gd name="T46" fmla="*/ 1408 w 1734"/>
                <a:gd name="T47" fmla="*/ 39 h 251"/>
                <a:gd name="T48" fmla="*/ 1488 w 1734"/>
                <a:gd name="T49" fmla="*/ 251 h 251"/>
                <a:gd name="T50" fmla="*/ 1356 w 1734"/>
                <a:gd name="T51" fmla="*/ 251 h 251"/>
                <a:gd name="T52" fmla="*/ 1677 w 1734"/>
                <a:gd name="T53" fmla="*/ 157 h 251"/>
                <a:gd name="T54" fmla="*/ 1668 w 1734"/>
                <a:gd name="T55" fmla="*/ 14 h 251"/>
                <a:gd name="T56" fmla="*/ 1614 w 1734"/>
                <a:gd name="T57" fmla="*/ 182 h 251"/>
                <a:gd name="T58" fmla="*/ 1356 w 1734"/>
                <a:gd name="T59" fmla="*/ 16 h 251"/>
                <a:gd name="T60" fmla="*/ 1351 w 1734"/>
                <a:gd name="T61" fmla="*/ 28 h 251"/>
                <a:gd name="T62" fmla="*/ 1340 w 1734"/>
                <a:gd name="T63" fmla="*/ 33 h 251"/>
                <a:gd name="T64" fmla="*/ 1329 w 1734"/>
                <a:gd name="T65" fmla="*/ 28 h 251"/>
                <a:gd name="T66" fmla="*/ 1324 w 1734"/>
                <a:gd name="T67" fmla="*/ 16 h 251"/>
                <a:gd name="T68" fmla="*/ 1329 w 1734"/>
                <a:gd name="T69" fmla="*/ 5 h 251"/>
                <a:gd name="T70" fmla="*/ 1340 w 1734"/>
                <a:gd name="T71" fmla="*/ 0 h 251"/>
                <a:gd name="T72" fmla="*/ 1351 w 1734"/>
                <a:gd name="T73" fmla="*/ 5 h 251"/>
                <a:gd name="T74" fmla="*/ 1356 w 1734"/>
                <a:gd name="T75" fmla="*/ 16 h 251"/>
                <a:gd name="T76" fmla="*/ 1487 w 1734"/>
                <a:gd name="T77" fmla="*/ 3 h 251"/>
                <a:gd name="T78" fmla="*/ 1494 w 1734"/>
                <a:gd name="T79" fmla="*/ 13 h 251"/>
                <a:gd name="T80" fmla="*/ 1491 w 1734"/>
                <a:gd name="T81" fmla="*/ 25 h 251"/>
                <a:gd name="T82" fmla="*/ 1481 w 1734"/>
                <a:gd name="T83" fmla="*/ 32 h 251"/>
                <a:gd name="T84" fmla="*/ 1469 w 1734"/>
                <a:gd name="T85" fmla="*/ 30 h 251"/>
                <a:gd name="T86" fmla="*/ 1462 w 1734"/>
                <a:gd name="T87" fmla="*/ 20 h 251"/>
                <a:gd name="T88" fmla="*/ 1464 w 1734"/>
                <a:gd name="T89" fmla="*/ 7 h 251"/>
                <a:gd name="T90" fmla="*/ 1475 w 1734"/>
                <a:gd name="T91" fmla="*/ 1 h 251"/>
                <a:gd name="T92" fmla="*/ 1595 w 1734"/>
                <a:gd name="T93" fmla="*/ 23 h 251"/>
                <a:gd name="T94" fmla="*/ 1587 w 1734"/>
                <a:gd name="T95" fmla="*/ 31 h 251"/>
                <a:gd name="T96" fmla="*/ 1574 w 1734"/>
                <a:gd name="T97" fmla="*/ 31 h 251"/>
                <a:gd name="T98" fmla="*/ 1565 w 1734"/>
                <a:gd name="T99" fmla="*/ 23 h 251"/>
                <a:gd name="T100" fmla="*/ 1565 w 1734"/>
                <a:gd name="T101" fmla="*/ 10 h 251"/>
                <a:gd name="T102" fmla="*/ 1574 w 1734"/>
                <a:gd name="T103" fmla="*/ 2 h 251"/>
                <a:gd name="T104" fmla="*/ 1587 w 1734"/>
                <a:gd name="T105" fmla="*/ 2 h 251"/>
                <a:gd name="T106" fmla="*/ 1595 w 1734"/>
                <a:gd name="T107" fmla="*/ 1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4" h="251">
                  <a:moveTo>
                    <a:pt x="1718" y="0"/>
                  </a:moveTo>
                  <a:lnTo>
                    <a:pt x="1721" y="1"/>
                  </a:lnTo>
                  <a:lnTo>
                    <a:pt x="1724" y="2"/>
                  </a:lnTo>
                  <a:lnTo>
                    <a:pt x="1727" y="3"/>
                  </a:lnTo>
                  <a:lnTo>
                    <a:pt x="1729" y="5"/>
                  </a:lnTo>
                  <a:lnTo>
                    <a:pt x="1731" y="7"/>
                  </a:lnTo>
                  <a:lnTo>
                    <a:pt x="1733" y="10"/>
                  </a:lnTo>
                  <a:lnTo>
                    <a:pt x="1734" y="13"/>
                  </a:lnTo>
                  <a:lnTo>
                    <a:pt x="1734" y="16"/>
                  </a:lnTo>
                  <a:lnTo>
                    <a:pt x="1734" y="20"/>
                  </a:lnTo>
                  <a:lnTo>
                    <a:pt x="1733" y="23"/>
                  </a:lnTo>
                  <a:lnTo>
                    <a:pt x="1731" y="25"/>
                  </a:lnTo>
                  <a:lnTo>
                    <a:pt x="1729" y="28"/>
                  </a:lnTo>
                  <a:lnTo>
                    <a:pt x="1727" y="30"/>
                  </a:lnTo>
                  <a:lnTo>
                    <a:pt x="1724" y="31"/>
                  </a:lnTo>
                  <a:lnTo>
                    <a:pt x="1721" y="32"/>
                  </a:lnTo>
                  <a:lnTo>
                    <a:pt x="1718" y="33"/>
                  </a:lnTo>
                  <a:lnTo>
                    <a:pt x="1715" y="32"/>
                  </a:lnTo>
                  <a:lnTo>
                    <a:pt x="1712" y="31"/>
                  </a:lnTo>
                  <a:lnTo>
                    <a:pt x="1709" y="30"/>
                  </a:lnTo>
                  <a:lnTo>
                    <a:pt x="1707" y="28"/>
                  </a:lnTo>
                  <a:lnTo>
                    <a:pt x="1705" y="25"/>
                  </a:lnTo>
                  <a:lnTo>
                    <a:pt x="1703" y="23"/>
                  </a:lnTo>
                  <a:lnTo>
                    <a:pt x="1702" y="20"/>
                  </a:lnTo>
                  <a:lnTo>
                    <a:pt x="1702" y="16"/>
                  </a:lnTo>
                  <a:lnTo>
                    <a:pt x="1702" y="13"/>
                  </a:lnTo>
                  <a:lnTo>
                    <a:pt x="1703" y="10"/>
                  </a:lnTo>
                  <a:lnTo>
                    <a:pt x="1705" y="7"/>
                  </a:lnTo>
                  <a:lnTo>
                    <a:pt x="1707" y="5"/>
                  </a:lnTo>
                  <a:lnTo>
                    <a:pt x="1709" y="3"/>
                  </a:lnTo>
                  <a:lnTo>
                    <a:pt x="1712" y="2"/>
                  </a:lnTo>
                  <a:lnTo>
                    <a:pt x="1715" y="1"/>
                  </a:lnTo>
                  <a:lnTo>
                    <a:pt x="1718" y="0"/>
                  </a:lnTo>
                  <a:close/>
                  <a:moveTo>
                    <a:pt x="114" y="116"/>
                  </a:moveTo>
                  <a:lnTo>
                    <a:pt x="114" y="15"/>
                  </a:lnTo>
                  <a:lnTo>
                    <a:pt x="142" y="15"/>
                  </a:lnTo>
                  <a:lnTo>
                    <a:pt x="142" y="251"/>
                  </a:lnTo>
                  <a:lnTo>
                    <a:pt x="114" y="251"/>
                  </a:lnTo>
                  <a:lnTo>
                    <a:pt x="114" y="143"/>
                  </a:lnTo>
                  <a:lnTo>
                    <a:pt x="28" y="143"/>
                  </a:lnTo>
                  <a:lnTo>
                    <a:pt x="28" y="251"/>
                  </a:lnTo>
                  <a:lnTo>
                    <a:pt x="0" y="251"/>
                  </a:lnTo>
                  <a:lnTo>
                    <a:pt x="0" y="15"/>
                  </a:lnTo>
                  <a:lnTo>
                    <a:pt x="28" y="15"/>
                  </a:lnTo>
                  <a:lnTo>
                    <a:pt x="28" y="116"/>
                  </a:lnTo>
                  <a:lnTo>
                    <a:pt x="114" y="116"/>
                  </a:lnTo>
                  <a:close/>
                  <a:moveTo>
                    <a:pt x="309" y="123"/>
                  </a:moveTo>
                  <a:lnTo>
                    <a:pt x="352" y="14"/>
                  </a:lnTo>
                  <a:lnTo>
                    <a:pt x="379" y="14"/>
                  </a:lnTo>
                  <a:lnTo>
                    <a:pt x="323" y="148"/>
                  </a:lnTo>
                  <a:lnTo>
                    <a:pt x="323" y="251"/>
                  </a:lnTo>
                  <a:lnTo>
                    <a:pt x="294" y="251"/>
                  </a:lnTo>
                  <a:lnTo>
                    <a:pt x="294" y="148"/>
                  </a:lnTo>
                  <a:lnTo>
                    <a:pt x="232" y="14"/>
                  </a:lnTo>
                  <a:lnTo>
                    <a:pt x="261" y="14"/>
                  </a:lnTo>
                  <a:lnTo>
                    <a:pt x="309" y="123"/>
                  </a:lnTo>
                  <a:close/>
                  <a:moveTo>
                    <a:pt x="541" y="223"/>
                  </a:moveTo>
                  <a:lnTo>
                    <a:pt x="589" y="14"/>
                  </a:lnTo>
                  <a:lnTo>
                    <a:pt x="616" y="14"/>
                  </a:lnTo>
                  <a:lnTo>
                    <a:pt x="557" y="251"/>
                  </a:lnTo>
                  <a:lnTo>
                    <a:pt x="521" y="251"/>
                  </a:lnTo>
                  <a:lnTo>
                    <a:pt x="458" y="14"/>
                  </a:lnTo>
                  <a:lnTo>
                    <a:pt x="488" y="14"/>
                  </a:lnTo>
                  <a:lnTo>
                    <a:pt x="541" y="223"/>
                  </a:lnTo>
                  <a:close/>
                  <a:moveTo>
                    <a:pt x="708" y="251"/>
                  </a:moveTo>
                  <a:lnTo>
                    <a:pt x="708" y="14"/>
                  </a:lnTo>
                  <a:lnTo>
                    <a:pt x="736" y="14"/>
                  </a:lnTo>
                  <a:lnTo>
                    <a:pt x="736" y="251"/>
                  </a:lnTo>
                  <a:lnTo>
                    <a:pt x="708" y="251"/>
                  </a:lnTo>
                  <a:close/>
                  <a:moveTo>
                    <a:pt x="970" y="208"/>
                  </a:moveTo>
                  <a:lnTo>
                    <a:pt x="970" y="15"/>
                  </a:lnTo>
                  <a:lnTo>
                    <a:pt x="997" y="15"/>
                  </a:lnTo>
                  <a:lnTo>
                    <a:pt x="997" y="251"/>
                  </a:lnTo>
                  <a:lnTo>
                    <a:pt x="963" y="251"/>
                  </a:lnTo>
                  <a:lnTo>
                    <a:pt x="873" y="55"/>
                  </a:lnTo>
                  <a:lnTo>
                    <a:pt x="873" y="251"/>
                  </a:lnTo>
                  <a:lnTo>
                    <a:pt x="846" y="251"/>
                  </a:lnTo>
                  <a:lnTo>
                    <a:pt x="846" y="15"/>
                  </a:lnTo>
                  <a:lnTo>
                    <a:pt x="881" y="15"/>
                  </a:lnTo>
                  <a:lnTo>
                    <a:pt x="970" y="208"/>
                  </a:lnTo>
                  <a:close/>
                  <a:moveTo>
                    <a:pt x="1242" y="14"/>
                  </a:moveTo>
                  <a:lnTo>
                    <a:pt x="1172" y="119"/>
                  </a:lnTo>
                  <a:lnTo>
                    <a:pt x="1250" y="251"/>
                  </a:lnTo>
                  <a:lnTo>
                    <a:pt x="1217" y="251"/>
                  </a:lnTo>
                  <a:lnTo>
                    <a:pt x="1154" y="140"/>
                  </a:lnTo>
                  <a:lnTo>
                    <a:pt x="1136" y="168"/>
                  </a:lnTo>
                  <a:lnTo>
                    <a:pt x="1136" y="251"/>
                  </a:lnTo>
                  <a:lnTo>
                    <a:pt x="1107" y="251"/>
                  </a:lnTo>
                  <a:lnTo>
                    <a:pt x="1107" y="14"/>
                  </a:lnTo>
                  <a:lnTo>
                    <a:pt x="1136" y="14"/>
                  </a:lnTo>
                  <a:lnTo>
                    <a:pt x="1136" y="130"/>
                  </a:lnTo>
                  <a:lnTo>
                    <a:pt x="1211" y="14"/>
                  </a:lnTo>
                  <a:lnTo>
                    <a:pt x="1242" y="14"/>
                  </a:lnTo>
                  <a:close/>
                  <a:moveTo>
                    <a:pt x="1379" y="157"/>
                  </a:moveTo>
                  <a:lnTo>
                    <a:pt x="1437" y="157"/>
                  </a:lnTo>
                  <a:lnTo>
                    <a:pt x="1408" y="39"/>
                  </a:lnTo>
                  <a:lnTo>
                    <a:pt x="1379" y="157"/>
                  </a:lnTo>
                  <a:close/>
                  <a:moveTo>
                    <a:pt x="1390" y="14"/>
                  </a:moveTo>
                  <a:lnTo>
                    <a:pt x="1427" y="14"/>
                  </a:lnTo>
                  <a:lnTo>
                    <a:pt x="1488" y="251"/>
                  </a:lnTo>
                  <a:lnTo>
                    <a:pt x="1460" y="251"/>
                  </a:lnTo>
                  <a:lnTo>
                    <a:pt x="1443" y="182"/>
                  </a:lnTo>
                  <a:lnTo>
                    <a:pt x="1373" y="182"/>
                  </a:lnTo>
                  <a:lnTo>
                    <a:pt x="1356" y="251"/>
                  </a:lnTo>
                  <a:lnTo>
                    <a:pt x="1329" y="251"/>
                  </a:lnTo>
                  <a:lnTo>
                    <a:pt x="1390" y="14"/>
                  </a:lnTo>
                  <a:close/>
                  <a:moveTo>
                    <a:pt x="1619" y="157"/>
                  </a:moveTo>
                  <a:lnTo>
                    <a:pt x="1677" y="157"/>
                  </a:lnTo>
                  <a:lnTo>
                    <a:pt x="1648" y="39"/>
                  </a:lnTo>
                  <a:lnTo>
                    <a:pt x="1619" y="157"/>
                  </a:lnTo>
                  <a:close/>
                  <a:moveTo>
                    <a:pt x="1631" y="14"/>
                  </a:moveTo>
                  <a:lnTo>
                    <a:pt x="1668" y="14"/>
                  </a:lnTo>
                  <a:lnTo>
                    <a:pt x="1729" y="251"/>
                  </a:lnTo>
                  <a:lnTo>
                    <a:pt x="1701" y="251"/>
                  </a:lnTo>
                  <a:lnTo>
                    <a:pt x="1683" y="182"/>
                  </a:lnTo>
                  <a:lnTo>
                    <a:pt x="1614" y="182"/>
                  </a:lnTo>
                  <a:lnTo>
                    <a:pt x="1597" y="251"/>
                  </a:lnTo>
                  <a:lnTo>
                    <a:pt x="1570" y="251"/>
                  </a:lnTo>
                  <a:lnTo>
                    <a:pt x="1631" y="14"/>
                  </a:lnTo>
                  <a:close/>
                  <a:moveTo>
                    <a:pt x="1356" y="16"/>
                  </a:moveTo>
                  <a:lnTo>
                    <a:pt x="1356" y="20"/>
                  </a:lnTo>
                  <a:lnTo>
                    <a:pt x="1355" y="23"/>
                  </a:lnTo>
                  <a:lnTo>
                    <a:pt x="1353" y="25"/>
                  </a:lnTo>
                  <a:lnTo>
                    <a:pt x="1351" y="28"/>
                  </a:lnTo>
                  <a:lnTo>
                    <a:pt x="1349" y="30"/>
                  </a:lnTo>
                  <a:lnTo>
                    <a:pt x="1346" y="31"/>
                  </a:lnTo>
                  <a:lnTo>
                    <a:pt x="1343" y="32"/>
                  </a:lnTo>
                  <a:lnTo>
                    <a:pt x="1340" y="33"/>
                  </a:lnTo>
                  <a:lnTo>
                    <a:pt x="1337" y="32"/>
                  </a:lnTo>
                  <a:lnTo>
                    <a:pt x="1334" y="31"/>
                  </a:lnTo>
                  <a:lnTo>
                    <a:pt x="1331" y="30"/>
                  </a:lnTo>
                  <a:lnTo>
                    <a:pt x="1329" y="28"/>
                  </a:lnTo>
                  <a:lnTo>
                    <a:pt x="1327" y="25"/>
                  </a:lnTo>
                  <a:lnTo>
                    <a:pt x="1325" y="23"/>
                  </a:lnTo>
                  <a:lnTo>
                    <a:pt x="1324" y="20"/>
                  </a:lnTo>
                  <a:lnTo>
                    <a:pt x="1324" y="16"/>
                  </a:lnTo>
                  <a:lnTo>
                    <a:pt x="1324" y="13"/>
                  </a:lnTo>
                  <a:lnTo>
                    <a:pt x="1325" y="10"/>
                  </a:lnTo>
                  <a:lnTo>
                    <a:pt x="1327" y="7"/>
                  </a:lnTo>
                  <a:lnTo>
                    <a:pt x="1329" y="5"/>
                  </a:lnTo>
                  <a:lnTo>
                    <a:pt x="1331" y="3"/>
                  </a:lnTo>
                  <a:lnTo>
                    <a:pt x="1334" y="2"/>
                  </a:lnTo>
                  <a:lnTo>
                    <a:pt x="1337" y="1"/>
                  </a:lnTo>
                  <a:lnTo>
                    <a:pt x="1340" y="0"/>
                  </a:lnTo>
                  <a:lnTo>
                    <a:pt x="1343" y="1"/>
                  </a:lnTo>
                  <a:lnTo>
                    <a:pt x="1346" y="2"/>
                  </a:lnTo>
                  <a:lnTo>
                    <a:pt x="1349" y="3"/>
                  </a:lnTo>
                  <a:lnTo>
                    <a:pt x="1351" y="5"/>
                  </a:lnTo>
                  <a:lnTo>
                    <a:pt x="1353" y="7"/>
                  </a:lnTo>
                  <a:lnTo>
                    <a:pt x="1355" y="10"/>
                  </a:lnTo>
                  <a:lnTo>
                    <a:pt x="1356" y="13"/>
                  </a:lnTo>
                  <a:lnTo>
                    <a:pt x="1356" y="16"/>
                  </a:lnTo>
                  <a:close/>
                  <a:moveTo>
                    <a:pt x="1478" y="0"/>
                  </a:moveTo>
                  <a:lnTo>
                    <a:pt x="1481" y="1"/>
                  </a:lnTo>
                  <a:lnTo>
                    <a:pt x="1484" y="2"/>
                  </a:lnTo>
                  <a:lnTo>
                    <a:pt x="1487" y="3"/>
                  </a:lnTo>
                  <a:lnTo>
                    <a:pt x="1489" y="5"/>
                  </a:lnTo>
                  <a:lnTo>
                    <a:pt x="1491" y="7"/>
                  </a:lnTo>
                  <a:lnTo>
                    <a:pt x="1493" y="10"/>
                  </a:lnTo>
                  <a:lnTo>
                    <a:pt x="1494" y="13"/>
                  </a:lnTo>
                  <a:lnTo>
                    <a:pt x="1494" y="16"/>
                  </a:lnTo>
                  <a:lnTo>
                    <a:pt x="1494" y="20"/>
                  </a:lnTo>
                  <a:lnTo>
                    <a:pt x="1493" y="23"/>
                  </a:lnTo>
                  <a:lnTo>
                    <a:pt x="1491" y="25"/>
                  </a:lnTo>
                  <a:lnTo>
                    <a:pt x="1489" y="28"/>
                  </a:lnTo>
                  <a:lnTo>
                    <a:pt x="1487" y="30"/>
                  </a:lnTo>
                  <a:lnTo>
                    <a:pt x="1484" y="31"/>
                  </a:lnTo>
                  <a:lnTo>
                    <a:pt x="1481" y="32"/>
                  </a:lnTo>
                  <a:lnTo>
                    <a:pt x="1478" y="33"/>
                  </a:lnTo>
                  <a:lnTo>
                    <a:pt x="1475" y="32"/>
                  </a:lnTo>
                  <a:lnTo>
                    <a:pt x="1471" y="31"/>
                  </a:lnTo>
                  <a:lnTo>
                    <a:pt x="1469" y="30"/>
                  </a:lnTo>
                  <a:lnTo>
                    <a:pt x="1466" y="28"/>
                  </a:lnTo>
                  <a:lnTo>
                    <a:pt x="1464" y="25"/>
                  </a:lnTo>
                  <a:lnTo>
                    <a:pt x="1463" y="23"/>
                  </a:lnTo>
                  <a:lnTo>
                    <a:pt x="1462" y="20"/>
                  </a:lnTo>
                  <a:lnTo>
                    <a:pt x="1462" y="16"/>
                  </a:lnTo>
                  <a:lnTo>
                    <a:pt x="1462" y="13"/>
                  </a:lnTo>
                  <a:lnTo>
                    <a:pt x="1463" y="10"/>
                  </a:lnTo>
                  <a:lnTo>
                    <a:pt x="1464" y="7"/>
                  </a:lnTo>
                  <a:lnTo>
                    <a:pt x="1466" y="5"/>
                  </a:lnTo>
                  <a:lnTo>
                    <a:pt x="1469" y="3"/>
                  </a:lnTo>
                  <a:lnTo>
                    <a:pt x="1471" y="2"/>
                  </a:lnTo>
                  <a:lnTo>
                    <a:pt x="1475" y="1"/>
                  </a:lnTo>
                  <a:lnTo>
                    <a:pt x="1478" y="0"/>
                  </a:lnTo>
                  <a:close/>
                  <a:moveTo>
                    <a:pt x="1596" y="16"/>
                  </a:moveTo>
                  <a:lnTo>
                    <a:pt x="1596" y="20"/>
                  </a:lnTo>
                  <a:lnTo>
                    <a:pt x="1595" y="23"/>
                  </a:lnTo>
                  <a:lnTo>
                    <a:pt x="1594" y="25"/>
                  </a:lnTo>
                  <a:lnTo>
                    <a:pt x="1592" y="28"/>
                  </a:lnTo>
                  <a:lnTo>
                    <a:pt x="1589" y="30"/>
                  </a:lnTo>
                  <a:lnTo>
                    <a:pt x="1587" y="31"/>
                  </a:lnTo>
                  <a:lnTo>
                    <a:pt x="1584" y="32"/>
                  </a:lnTo>
                  <a:lnTo>
                    <a:pt x="1580" y="33"/>
                  </a:lnTo>
                  <a:lnTo>
                    <a:pt x="1577" y="32"/>
                  </a:lnTo>
                  <a:lnTo>
                    <a:pt x="1574" y="31"/>
                  </a:lnTo>
                  <a:lnTo>
                    <a:pt x="1571" y="30"/>
                  </a:lnTo>
                  <a:lnTo>
                    <a:pt x="1569" y="28"/>
                  </a:lnTo>
                  <a:lnTo>
                    <a:pt x="1567" y="25"/>
                  </a:lnTo>
                  <a:lnTo>
                    <a:pt x="1565" y="23"/>
                  </a:lnTo>
                  <a:lnTo>
                    <a:pt x="1565" y="20"/>
                  </a:lnTo>
                  <a:lnTo>
                    <a:pt x="1564" y="16"/>
                  </a:lnTo>
                  <a:lnTo>
                    <a:pt x="1565" y="13"/>
                  </a:lnTo>
                  <a:lnTo>
                    <a:pt x="1565" y="10"/>
                  </a:lnTo>
                  <a:lnTo>
                    <a:pt x="1567" y="7"/>
                  </a:lnTo>
                  <a:lnTo>
                    <a:pt x="1569" y="5"/>
                  </a:lnTo>
                  <a:lnTo>
                    <a:pt x="1571" y="3"/>
                  </a:lnTo>
                  <a:lnTo>
                    <a:pt x="1574" y="2"/>
                  </a:lnTo>
                  <a:lnTo>
                    <a:pt x="1577" y="1"/>
                  </a:lnTo>
                  <a:lnTo>
                    <a:pt x="1580" y="0"/>
                  </a:lnTo>
                  <a:lnTo>
                    <a:pt x="1584" y="1"/>
                  </a:lnTo>
                  <a:lnTo>
                    <a:pt x="1587" y="2"/>
                  </a:lnTo>
                  <a:lnTo>
                    <a:pt x="1589" y="3"/>
                  </a:lnTo>
                  <a:lnTo>
                    <a:pt x="1592" y="5"/>
                  </a:lnTo>
                  <a:lnTo>
                    <a:pt x="1594" y="7"/>
                  </a:lnTo>
                  <a:lnTo>
                    <a:pt x="1595" y="10"/>
                  </a:lnTo>
                  <a:lnTo>
                    <a:pt x="1596" y="13"/>
                  </a:lnTo>
                  <a:lnTo>
                    <a:pt x="159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pic>
        <p:nvPicPr>
          <p:cNvPr id="4" name="Kuva 3" descr="Kuva, joka sisältää kohteen teksti&#10;&#10;Kuvaus luotu automaattisesti">
            <a:extLst>
              <a:ext uri="{FF2B5EF4-FFF2-40B4-BE49-F238E27FC236}">
                <a16:creationId xmlns:a16="http://schemas.microsoft.com/office/drawing/2014/main" id="{41F0459B-C952-27D4-D680-F69CAB402F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7054" y="5881815"/>
            <a:ext cx="2207568" cy="929018"/>
          </a:xfrm>
          <a:prstGeom prst="rect">
            <a:avLst/>
          </a:prstGeom>
        </p:spPr>
      </p:pic>
    </p:spTree>
    <p:extLst>
      <p:ext uri="{BB962C8B-B14F-4D97-AF65-F5344CB8AC3E}">
        <p14:creationId xmlns:p14="http://schemas.microsoft.com/office/powerpoint/2010/main" val="1592473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sältö ja kuva 3">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9625012" y="0"/>
            <a:ext cx="2566987" cy="6858000"/>
          </a:xfrm>
          <a:solidFill>
            <a:schemeClr val="bg1">
              <a:lumMod val="95000"/>
            </a:schemeClr>
          </a:solidFill>
        </p:spPr>
        <p:txBody>
          <a:bodyPr/>
          <a:lstStyle>
            <a:lvl1pPr>
              <a:defRPr sz="1000"/>
            </a:lvl1pPr>
          </a:lstStyle>
          <a:p>
            <a:r>
              <a:rPr lang="fi-FI" dirty="0"/>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95325" y="548680"/>
            <a:ext cx="8208963" cy="864096"/>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95325" y="1628775"/>
            <a:ext cx="8208963"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4">
            <a:extLst>
              <a:ext uri="{FF2B5EF4-FFF2-40B4-BE49-F238E27FC236}">
                <a16:creationId xmlns:a16="http://schemas.microsoft.com/office/drawing/2014/main" id="{5122E43B-DC72-4107-90E8-F0038FA5B015}"/>
              </a:ext>
            </a:extLst>
          </p:cNvPr>
          <p:cNvSpPr>
            <a:spLocks noGrp="1"/>
          </p:cNvSpPr>
          <p:nvPr>
            <p:ph type="dt" sz="half" idx="10"/>
          </p:nvPr>
        </p:nvSpPr>
        <p:spPr/>
        <p:txBody>
          <a:bodyPr/>
          <a:lstStyle/>
          <a:p>
            <a:fld id="{AD264134-215C-47B4-9E9B-178DA4D2FA94}" type="datetime1">
              <a:rPr lang="fi-FI" smtClean="0"/>
              <a:t>2.4.2024</a:t>
            </a:fld>
            <a:endParaRPr lang="fi-FI" dirty="0"/>
          </a:p>
        </p:txBody>
      </p:sp>
      <p:sp>
        <p:nvSpPr>
          <p:cNvPr id="6" name="Footer Placeholder 5">
            <a:extLst>
              <a:ext uri="{FF2B5EF4-FFF2-40B4-BE49-F238E27FC236}">
                <a16:creationId xmlns:a16="http://schemas.microsoft.com/office/drawing/2014/main" id="{FAD63CC9-0ED3-4DEF-895B-610E15469FAD}"/>
              </a:ext>
            </a:extLst>
          </p:cNvPr>
          <p:cNvSpPr>
            <a:spLocks noGrp="1"/>
          </p:cNvSpPr>
          <p:nvPr>
            <p:ph type="ftr" sz="quarter" idx="11"/>
          </p:nvPr>
        </p:nvSpPr>
        <p:spPr/>
        <p:txBody>
          <a:bodyPr/>
          <a:lstStyle/>
          <a:p>
            <a:r>
              <a:rPr lang="fi-FI" dirty="0"/>
              <a:t>Author</a:t>
            </a:r>
          </a:p>
        </p:txBody>
      </p:sp>
      <p:sp>
        <p:nvSpPr>
          <p:cNvPr id="7" name="Slide Number Placeholder 6">
            <a:extLst>
              <a:ext uri="{FF2B5EF4-FFF2-40B4-BE49-F238E27FC236}">
                <a16:creationId xmlns:a16="http://schemas.microsoft.com/office/drawing/2014/main" id="{6A3A674F-7E2D-4F3A-A036-CE89320F2095}"/>
              </a:ext>
            </a:extLst>
          </p:cNvPr>
          <p:cNvSpPr>
            <a:spLocks noGrp="1"/>
          </p:cNvSpPr>
          <p:nvPr>
            <p:ph type="sldNum" sz="quarter" idx="12"/>
          </p:nvPr>
        </p:nvSpPr>
        <p:spPr/>
        <p:txBody>
          <a:bodyPr/>
          <a:lstStyle/>
          <a:p>
            <a:fld id="{E8E33083-8C97-4BC5-A5C9-F7E14D62070B}" type="slidenum">
              <a:rPr lang="fi-FI" smtClean="0"/>
              <a:t>‹#›</a:t>
            </a:fld>
            <a:endParaRPr lang="fi-FI" dirty="0"/>
          </a:p>
        </p:txBody>
      </p:sp>
      <p:pic>
        <p:nvPicPr>
          <p:cNvPr id="4" name="Kuva 3" descr="Kuva, joka sisältää kohteen teksti&#10;&#10;Kuvaus luotu automaattisesti">
            <a:extLst>
              <a:ext uri="{FF2B5EF4-FFF2-40B4-BE49-F238E27FC236}">
                <a16:creationId xmlns:a16="http://schemas.microsoft.com/office/drawing/2014/main" id="{477CA455-89A1-0A8C-58AB-320B72227F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7468" y="5905168"/>
            <a:ext cx="2207568" cy="929018"/>
          </a:xfrm>
          <a:prstGeom prst="rect">
            <a:avLst/>
          </a:prstGeom>
        </p:spPr>
      </p:pic>
    </p:spTree>
    <p:extLst>
      <p:ext uri="{BB962C8B-B14F-4D97-AF65-F5344CB8AC3E}">
        <p14:creationId xmlns:p14="http://schemas.microsoft.com/office/powerpoint/2010/main" val="1003105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isältö ja kuva 4">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501" y="0"/>
            <a:ext cx="2566987" cy="6858000"/>
          </a:xfrm>
          <a:solidFill>
            <a:schemeClr val="bg1">
              <a:lumMod val="95000"/>
            </a:schemeClr>
          </a:solidFill>
        </p:spPr>
        <p:txBody>
          <a:bodyPr/>
          <a:lstStyle>
            <a:lvl1pPr>
              <a:defRPr sz="1000"/>
            </a:lvl1pPr>
          </a:lstStyle>
          <a:p>
            <a:r>
              <a:rPr lang="fi-FI" dirty="0"/>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3287688" y="548680"/>
            <a:ext cx="8208987" cy="864096"/>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3287688" y="1628775"/>
            <a:ext cx="8208987"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grpSp>
        <p:nvGrpSpPr>
          <p:cNvPr id="8" name="Group 7"/>
          <p:cNvGrpSpPr>
            <a:grpSpLocks noChangeAspect="1"/>
          </p:cNvGrpSpPr>
          <p:nvPr userDrawn="1"/>
        </p:nvGrpSpPr>
        <p:grpSpPr>
          <a:xfrm>
            <a:off x="9817387" y="6093188"/>
            <a:ext cx="1679288" cy="360000"/>
            <a:chOff x="4219576" y="5775325"/>
            <a:chExt cx="3754438" cy="804863"/>
          </a:xfrm>
        </p:grpSpPr>
        <p:sp>
          <p:nvSpPr>
            <p:cNvPr id="10" name="Freeform 9"/>
            <p:cNvSpPr>
              <a:spLocks/>
            </p:cNvSpPr>
            <p:nvPr userDrawn="1"/>
          </p:nvSpPr>
          <p:spPr bwMode="auto">
            <a:xfrm>
              <a:off x="7165976" y="5775325"/>
              <a:ext cx="808038" cy="804863"/>
            </a:xfrm>
            <a:custGeom>
              <a:avLst/>
              <a:gdLst>
                <a:gd name="T0" fmla="*/ 502 w 509"/>
                <a:gd name="T1" fmla="*/ 468 h 507"/>
                <a:gd name="T2" fmla="*/ 487 w 509"/>
                <a:gd name="T3" fmla="*/ 472 h 507"/>
                <a:gd name="T4" fmla="*/ 477 w 509"/>
                <a:gd name="T5" fmla="*/ 473 h 507"/>
                <a:gd name="T6" fmla="*/ 465 w 509"/>
                <a:gd name="T7" fmla="*/ 472 h 507"/>
                <a:gd name="T8" fmla="*/ 459 w 509"/>
                <a:gd name="T9" fmla="*/ 470 h 507"/>
                <a:gd name="T10" fmla="*/ 449 w 509"/>
                <a:gd name="T11" fmla="*/ 465 h 507"/>
                <a:gd name="T12" fmla="*/ 441 w 509"/>
                <a:gd name="T13" fmla="*/ 460 h 507"/>
                <a:gd name="T14" fmla="*/ 434 w 509"/>
                <a:gd name="T15" fmla="*/ 452 h 507"/>
                <a:gd name="T16" fmla="*/ 425 w 509"/>
                <a:gd name="T17" fmla="*/ 439 h 507"/>
                <a:gd name="T18" fmla="*/ 416 w 509"/>
                <a:gd name="T19" fmla="*/ 421 h 507"/>
                <a:gd name="T20" fmla="*/ 397 w 509"/>
                <a:gd name="T21" fmla="*/ 371 h 507"/>
                <a:gd name="T22" fmla="*/ 374 w 509"/>
                <a:gd name="T23" fmla="*/ 301 h 507"/>
                <a:gd name="T24" fmla="*/ 366 w 509"/>
                <a:gd name="T25" fmla="*/ 280 h 507"/>
                <a:gd name="T26" fmla="*/ 356 w 509"/>
                <a:gd name="T27" fmla="*/ 262 h 507"/>
                <a:gd name="T28" fmla="*/ 349 w 509"/>
                <a:gd name="T29" fmla="*/ 251 h 507"/>
                <a:gd name="T30" fmla="*/ 340 w 509"/>
                <a:gd name="T31" fmla="*/ 242 h 507"/>
                <a:gd name="T32" fmla="*/ 326 w 509"/>
                <a:gd name="T33" fmla="*/ 232 h 507"/>
                <a:gd name="T34" fmla="*/ 309 w 509"/>
                <a:gd name="T35" fmla="*/ 226 h 507"/>
                <a:gd name="T36" fmla="*/ 289 w 509"/>
                <a:gd name="T37" fmla="*/ 223 h 507"/>
                <a:gd name="T38" fmla="*/ 269 w 509"/>
                <a:gd name="T39" fmla="*/ 223 h 507"/>
                <a:gd name="T40" fmla="*/ 250 w 509"/>
                <a:gd name="T41" fmla="*/ 226 h 507"/>
                <a:gd name="T42" fmla="*/ 232 w 509"/>
                <a:gd name="T43" fmla="*/ 231 h 507"/>
                <a:gd name="T44" fmla="*/ 215 w 509"/>
                <a:gd name="T45" fmla="*/ 238 h 507"/>
                <a:gd name="T46" fmla="*/ 193 w 509"/>
                <a:gd name="T47" fmla="*/ 250 h 507"/>
                <a:gd name="T48" fmla="*/ 181 w 509"/>
                <a:gd name="T49" fmla="*/ 258 h 507"/>
                <a:gd name="T50" fmla="*/ 168 w 509"/>
                <a:gd name="T51" fmla="*/ 271 h 507"/>
                <a:gd name="T52" fmla="*/ 164 w 509"/>
                <a:gd name="T53" fmla="*/ 276 h 507"/>
                <a:gd name="T54" fmla="*/ 171 w 509"/>
                <a:gd name="T55" fmla="*/ 0 h 507"/>
                <a:gd name="T56" fmla="*/ 92 w 509"/>
                <a:gd name="T57" fmla="*/ 482 h 507"/>
                <a:gd name="T58" fmla="*/ 166 w 509"/>
                <a:gd name="T59" fmla="*/ 278 h 507"/>
                <a:gd name="T60" fmla="*/ 177 w 509"/>
                <a:gd name="T61" fmla="*/ 270 h 507"/>
                <a:gd name="T62" fmla="*/ 192 w 509"/>
                <a:gd name="T63" fmla="*/ 262 h 507"/>
                <a:gd name="T64" fmla="*/ 209 w 509"/>
                <a:gd name="T65" fmla="*/ 257 h 507"/>
                <a:gd name="T66" fmla="*/ 225 w 509"/>
                <a:gd name="T67" fmla="*/ 256 h 507"/>
                <a:gd name="T68" fmla="*/ 236 w 509"/>
                <a:gd name="T69" fmla="*/ 258 h 507"/>
                <a:gd name="T70" fmla="*/ 245 w 509"/>
                <a:gd name="T71" fmla="*/ 261 h 507"/>
                <a:gd name="T72" fmla="*/ 254 w 509"/>
                <a:gd name="T73" fmla="*/ 265 h 507"/>
                <a:gd name="T74" fmla="*/ 261 w 509"/>
                <a:gd name="T75" fmla="*/ 272 h 507"/>
                <a:gd name="T76" fmla="*/ 267 w 509"/>
                <a:gd name="T77" fmla="*/ 280 h 507"/>
                <a:gd name="T78" fmla="*/ 272 w 509"/>
                <a:gd name="T79" fmla="*/ 292 h 507"/>
                <a:gd name="T80" fmla="*/ 276 w 509"/>
                <a:gd name="T81" fmla="*/ 306 h 507"/>
                <a:gd name="T82" fmla="*/ 282 w 509"/>
                <a:gd name="T83" fmla="*/ 335 h 507"/>
                <a:gd name="T84" fmla="*/ 291 w 509"/>
                <a:gd name="T85" fmla="*/ 393 h 507"/>
                <a:gd name="T86" fmla="*/ 299 w 509"/>
                <a:gd name="T87" fmla="*/ 426 h 507"/>
                <a:gd name="T88" fmla="*/ 307 w 509"/>
                <a:gd name="T89" fmla="*/ 450 h 507"/>
                <a:gd name="T90" fmla="*/ 315 w 509"/>
                <a:gd name="T91" fmla="*/ 464 h 507"/>
                <a:gd name="T92" fmla="*/ 323 w 509"/>
                <a:gd name="T93" fmla="*/ 475 h 507"/>
                <a:gd name="T94" fmla="*/ 332 w 509"/>
                <a:gd name="T95" fmla="*/ 485 h 507"/>
                <a:gd name="T96" fmla="*/ 343 w 509"/>
                <a:gd name="T97" fmla="*/ 493 h 507"/>
                <a:gd name="T98" fmla="*/ 355 w 509"/>
                <a:gd name="T99" fmla="*/ 499 h 507"/>
                <a:gd name="T100" fmla="*/ 368 w 509"/>
                <a:gd name="T101" fmla="*/ 503 h 507"/>
                <a:gd name="T102" fmla="*/ 382 w 509"/>
                <a:gd name="T103" fmla="*/ 506 h 507"/>
                <a:gd name="T104" fmla="*/ 406 w 509"/>
                <a:gd name="T105" fmla="*/ 507 h 507"/>
                <a:gd name="T106" fmla="*/ 421 w 509"/>
                <a:gd name="T107" fmla="*/ 506 h 507"/>
                <a:gd name="T108" fmla="*/ 436 w 509"/>
                <a:gd name="T109" fmla="*/ 504 h 507"/>
                <a:gd name="T110" fmla="*/ 451 w 509"/>
                <a:gd name="T111" fmla="*/ 500 h 507"/>
                <a:gd name="T112" fmla="*/ 472 w 509"/>
                <a:gd name="T113" fmla="*/ 492 h 507"/>
                <a:gd name="T114" fmla="*/ 491 w 509"/>
                <a:gd name="T115" fmla="*/ 482 h 507"/>
                <a:gd name="T116" fmla="*/ 501 w 509"/>
                <a:gd name="T117" fmla="*/ 475 h 507"/>
                <a:gd name="T118" fmla="*/ 509 w 509"/>
                <a:gd name="T119" fmla="*/ 468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9" h="507">
                  <a:moveTo>
                    <a:pt x="507" y="465"/>
                  </a:moveTo>
                  <a:lnTo>
                    <a:pt x="502" y="468"/>
                  </a:lnTo>
                  <a:lnTo>
                    <a:pt x="495" y="470"/>
                  </a:lnTo>
                  <a:lnTo>
                    <a:pt x="487" y="472"/>
                  </a:lnTo>
                  <a:lnTo>
                    <a:pt x="482" y="472"/>
                  </a:lnTo>
                  <a:lnTo>
                    <a:pt x="477" y="473"/>
                  </a:lnTo>
                  <a:lnTo>
                    <a:pt x="471" y="472"/>
                  </a:lnTo>
                  <a:lnTo>
                    <a:pt x="465" y="472"/>
                  </a:lnTo>
                  <a:lnTo>
                    <a:pt x="462" y="471"/>
                  </a:lnTo>
                  <a:lnTo>
                    <a:pt x="459" y="470"/>
                  </a:lnTo>
                  <a:lnTo>
                    <a:pt x="454" y="468"/>
                  </a:lnTo>
                  <a:lnTo>
                    <a:pt x="449" y="465"/>
                  </a:lnTo>
                  <a:lnTo>
                    <a:pt x="444" y="462"/>
                  </a:lnTo>
                  <a:lnTo>
                    <a:pt x="441" y="460"/>
                  </a:lnTo>
                  <a:lnTo>
                    <a:pt x="439" y="457"/>
                  </a:lnTo>
                  <a:lnTo>
                    <a:pt x="434" y="452"/>
                  </a:lnTo>
                  <a:lnTo>
                    <a:pt x="429" y="446"/>
                  </a:lnTo>
                  <a:lnTo>
                    <a:pt x="425" y="439"/>
                  </a:lnTo>
                  <a:lnTo>
                    <a:pt x="420" y="430"/>
                  </a:lnTo>
                  <a:lnTo>
                    <a:pt x="416" y="421"/>
                  </a:lnTo>
                  <a:lnTo>
                    <a:pt x="407" y="398"/>
                  </a:lnTo>
                  <a:lnTo>
                    <a:pt x="397" y="371"/>
                  </a:lnTo>
                  <a:lnTo>
                    <a:pt x="382" y="325"/>
                  </a:lnTo>
                  <a:lnTo>
                    <a:pt x="374" y="301"/>
                  </a:lnTo>
                  <a:lnTo>
                    <a:pt x="370" y="290"/>
                  </a:lnTo>
                  <a:lnTo>
                    <a:pt x="366" y="280"/>
                  </a:lnTo>
                  <a:lnTo>
                    <a:pt x="361" y="271"/>
                  </a:lnTo>
                  <a:lnTo>
                    <a:pt x="356" y="262"/>
                  </a:lnTo>
                  <a:lnTo>
                    <a:pt x="351" y="255"/>
                  </a:lnTo>
                  <a:lnTo>
                    <a:pt x="349" y="251"/>
                  </a:lnTo>
                  <a:lnTo>
                    <a:pt x="346" y="248"/>
                  </a:lnTo>
                  <a:lnTo>
                    <a:pt x="340" y="242"/>
                  </a:lnTo>
                  <a:lnTo>
                    <a:pt x="333" y="237"/>
                  </a:lnTo>
                  <a:lnTo>
                    <a:pt x="326" y="232"/>
                  </a:lnTo>
                  <a:lnTo>
                    <a:pt x="318" y="229"/>
                  </a:lnTo>
                  <a:lnTo>
                    <a:pt x="309" y="226"/>
                  </a:lnTo>
                  <a:lnTo>
                    <a:pt x="300" y="224"/>
                  </a:lnTo>
                  <a:lnTo>
                    <a:pt x="289" y="223"/>
                  </a:lnTo>
                  <a:lnTo>
                    <a:pt x="278" y="223"/>
                  </a:lnTo>
                  <a:lnTo>
                    <a:pt x="269" y="223"/>
                  </a:lnTo>
                  <a:lnTo>
                    <a:pt x="259" y="224"/>
                  </a:lnTo>
                  <a:lnTo>
                    <a:pt x="250" y="226"/>
                  </a:lnTo>
                  <a:lnTo>
                    <a:pt x="241" y="228"/>
                  </a:lnTo>
                  <a:lnTo>
                    <a:pt x="232" y="231"/>
                  </a:lnTo>
                  <a:lnTo>
                    <a:pt x="223" y="234"/>
                  </a:lnTo>
                  <a:lnTo>
                    <a:pt x="215" y="238"/>
                  </a:lnTo>
                  <a:lnTo>
                    <a:pt x="207" y="241"/>
                  </a:lnTo>
                  <a:lnTo>
                    <a:pt x="193" y="250"/>
                  </a:lnTo>
                  <a:lnTo>
                    <a:pt x="187" y="254"/>
                  </a:lnTo>
                  <a:lnTo>
                    <a:pt x="181" y="258"/>
                  </a:lnTo>
                  <a:lnTo>
                    <a:pt x="171" y="267"/>
                  </a:lnTo>
                  <a:lnTo>
                    <a:pt x="168" y="271"/>
                  </a:lnTo>
                  <a:lnTo>
                    <a:pt x="165" y="275"/>
                  </a:lnTo>
                  <a:lnTo>
                    <a:pt x="164" y="276"/>
                  </a:lnTo>
                  <a:lnTo>
                    <a:pt x="261" y="0"/>
                  </a:lnTo>
                  <a:lnTo>
                    <a:pt x="171" y="0"/>
                  </a:lnTo>
                  <a:lnTo>
                    <a:pt x="0" y="482"/>
                  </a:lnTo>
                  <a:lnTo>
                    <a:pt x="92" y="482"/>
                  </a:lnTo>
                  <a:lnTo>
                    <a:pt x="162" y="283"/>
                  </a:lnTo>
                  <a:lnTo>
                    <a:pt x="166" y="278"/>
                  </a:lnTo>
                  <a:lnTo>
                    <a:pt x="171" y="274"/>
                  </a:lnTo>
                  <a:lnTo>
                    <a:pt x="177" y="270"/>
                  </a:lnTo>
                  <a:lnTo>
                    <a:pt x="184" y="265"/>
                  </a:lnTo>
                  <a:lnTo>
                    <a:pt x="192" y="262"/>
                  </a:lnTo>
                  <a:lnTo>
                    <a:pt x="200" y="259"/>
                  </a:lnTo>
                  <a:lnTo>
                    <a:pt x="209" y="257"/>
                  </a:lnTo>
                  <a:lnTo>
                    <a:pt x="218" y="256"/>
                  </a:lnTo>
                  <a:lnTo>
                    <a:pt x="225" y="256"/>
                  </a:lnTo>
                  <a:lnTo>
                    <a:pt x="230" y="257"/>
                  </a:lnTo>
                  <a:lnTo>
                    <a:pt x="236" y="258"/>
                  </a:lnTo>
                  <a:lnTo>
                    <a:pt x="241" y="259"/>
                  </a:lnTo>
                  <a:lnTo>
                    <a:pt x="245" y="261"/>
                  </a:lnTo>
                  <a:lnTo>
                    <a:pt x="250" y="263"/>
                  </a:lnTo>
                  <a:lnTo>
                    <a:pt x="254" y="265"/>
                  </a:lnTo>
                  <a:lnTo>
                    <a:pt x="257" y="268"/>
                  </a:lnTo>
                  <a:lnTo>
                    <a:pt x="261" y="272"/>
                  </a:lnTo>
                  <a:lnTo>
                    <a:pt x="264" y="276"/>
                  </a:lnTo>
                  <a:lnTo>
                    <a:pt x="267" y="280"/>
                  </a:lnTo>
                  <a:lnTo>
                    <a:pt x="269" y="286"/>
                  </a:lnTo>
                  <a:lnTo>
                    <a:pt x="272" y="292"/>
                  </a:lnTo>
                  <a:lnTo>
                    <a:pt x="274" y="298"/>
                  </a:lnTo>
                  <a:lnTo>
                    <a:pt x="276" y="306"/>
                  </a:lnTo>
                  <a:lnTo>
                    <a:pt x="278" y="314"/>
                  </a:lnTo>
                  <a:lnTo>
                    <a:pt x="282" y="335"/>
                  </a:lnTo>
                  <a:lnTo>
                    <a:pt x="286" y="356"/>
                  </a:lnTo>
                  <a:lnTo>
                    <a:pt x="291" y="393"/>
                  </a:lnTo>
                  <a:lnTo>
                    <a:pt x="295" y="410"/>
                  </a:lnTo>
                  <a:lnTo>
                    <a:pt x="299" y="426"/>
                  </a:lnTo>
                  <a:lnTo>
                    <a:pt x="304" y="442"/>
                  </a:lnTo>
                  <a:lnTo>
                    <a:pt x="307" y="450"/>
                  </a:lnTo>
                  <a:lnTo>
                    <a:pt x="311" y="457"/>
                  </a:lnTo>
                  <a:lnTo>
                    <a:pt x="315" y="464"/>
                  </a:lnTo>
                  <a:lnTo>
                    <a:pt x="319" y="470"/>
                  </a:lnTo>
                  <a:lnTo>
                    <a:pt x="323" y="475"/>
                  </a:lnTo>
                  <a:lnTo>
                    <a:pt x="328" y="480"/>
                  </a:lnTo>
                  <a:lnTo>
                    <a:pt x="332" y="485"/>
                  </a:lnTo>
                  <a:lnTo>
                    <a:pt x="338" y="489"/>
                  </a:lnTo>
                  <a:lnTo>
                    <a:pt x="343" y="493"/>
                  </a:lnTo>
                  <a:lnTo>
                    <a:pt x="349" y="496"/>
                  </a:lnTo>
                  <a:lnTo>
                    <a:pt x="355" y="499"/>
                  </a:lnTo>
                  <a:lnTo>
                    <a:pt x="361" y="501"/>
                  </a:lnTo>
                  <a:lnTo>
                    <a:pt x="368" y="503"/>
                  </a:lnTo>
                  <a:lnTo>
                    <a:pt x="375" y="504"/>
                  </a:lnTo>
                  <a:lnTo>
                    <a:pt x="382" y="506"/>
                  </a:lnTo>
                  <a:lnTo>
                    <a:pt x="390" y="506"/>
                  </a:lnTo>
                  <a:lnTo>
                    <a:pt x="406" y="507"/>
                  </a:lnTo>
                  <a:lnTo>
                    <a:pt x="413" y="507"/>
                  </a:lnTo>
                  <a:lnTo>
                    <a:pt x="421" y="506"/>
                  </a:lnTo>
                  <a:lnTo>
                    <a:pt x="428" y="505"/>
                  </a:lnTo>
                  <a:lnTo>
                    <a:pt x="436" y="504"/>
                  </a:lnTo>
                  <a:lnTo>
                    <a:pt x="444" y="502"/>
                  </a:lnTo>
                  <a:lnTo>
                    <a:pt x="451" y="500"/>
                  </a:lnTo>
                  <a:lnTo>
                    <a:pt x="465" y="495"/>
                  </a:lnTo>
                  <a:lnTo>
                    <a:pt x="472" y="492"/>
                  </a:lnTo>
                  <a:lnTo>
                    <a:pt x="479" y="489"/>
                  </a:lnTo>
                  <a:lnTo>
                    <a:pt x="491" y="482"/>
                  </a:lnTo>
                  <a:lnTo>
                    <a:pt x="496" y="479"/>
                  </a:lnTo>
                  <a:lnTo>
                    <a:pt x="501" y="475"/>
                  </a:lnTo>
                  <a:lnTo>
                    <a:pt x="505" y="472"/>
                  </a:lnTo>
                  <a:lnTo>
                    <a:pt x="509" y="468"/>
                  </a:lnTo>
                  <a:lnTo>
                    <a:pt x="507" y="46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1" name="Freeform 10"/>
            <p:cNvSpPr>
              <a:spLocks noEditPoints="1"/>
            </p:cNvSpPr>
            <p:nvPr userDrawn="1"/>
          </p:nvSpPr>
          <p:spPr bwMode="auto">
            <a:xfrm>
              <a:off x="4219576" y="6142038"/>
              <a:ext cx="2752725" cy="398463"/>
            </a:xfrm>
            <a:custGeom>
              <a:avLst/>
              <a:gdLst>
                <a:gd name="T0" fmla="*/ 1727 w 1734"/>
                <a:gd name="T1" fmla="*/ 3 h 251"/>
                <a:gd name="T2" fmla="*/ 1734 w 1734"/>
                <a:gd name="T3" fmla="*/ 13 h 251"/>
                <a:gd name="T4" fmla="*/ 1731 w 1734"/>
                <a:gd name="T5" fmla="*/ 25 h 251"/>
                <a:gd name="T6" fmla="*/ 1721 w 1734"/>
                <a:gd name="T7" fmla="*/ 32 h 251"/>
                <a:gd name="T8" fmla="*/ 1709 w 1734"/>
                <a:gd name="T9" fmla="*/ 30 h 251"/>
                <a:gd name="T10" fmla="*/ 1702 w 1734"/>
                <a:gd name="T11" fmla="*/ 20 h 251"/>
                <a:gd name="T12" fmla="*/ 1705 w 1734"/>
                <a:gd name="T13" fmla="*/ 7 h 251"/>
                <a:gd name="T14" fmla="*/ 1715 w 1734"/>
                <a:gd name="T15" fmla="*/ 1 h 251"/>
                <a:gd name="T16" fmla="*/ 142 w 1734"/>
                <a:gd name="T17" fmla="*/ 15 h 251"/>
                <a:gd name="T18" fmla="*/ 28 w 1734"/>
                <a:gd name="T19" fmla="*/ 143 h 251"/>
                <a:gd name="T20" fmla="*/ 28 w 1734"/>
                <a:gd name="T21" fmla="*/ 15 h 251"/>
                <a:gd name="T22" fmla="*/ 352 w 1734"/>
                <a:gd name="T23" fmla="*/ 14 h 251"/>
                <a:gd name="T24" fmla="*/ 294 w 1734"/>
                <a:gd name="T25" fmla="*/ 251 h 251"/>
                <a:gd name="T26" fmla="*/ 309 w 1734"/>
                <a:gd name="T27" fmla="*/ 123 h 251"/>
                <a:gd name="T28" fmla="*/ 557 w 1734"/>
                <a:gd name="T29" fmla="*/ 251 h 251"/>
                <a:gd name="T30" fmla="*/ 541 w 1734"/>
                <a:gd name="T31" fmla="*/ 223 h 251"/>
                <a:gd name="T32" fmla="*/ 736 w 1734"/>
                <a:gd name="T33" fmla="*/ 251 h 251"/>
                <a:gd name="T34" fmla="*/ 997 w 1734"/>
                <a:gd name="T35" fmla="*/ 15 h 251"/>
                <a:gd name="T36" fmla="*/ 873 w 1734"/>
                <a:gd name="T37" fmla="*/ 251 h 251"/>
                <a:gd name="T38" fmla="*/ 970 w 1734"/>
                <a:gd name="T39" fmla="*/ 208 h 251"/>
                <a:gd name="T40" fmla="*/ 1217 w 1734"/>
                <a:gd name="T41" fmla="*/ 251 h 251"/>
                <a:gd name="T42" fmla="*/ 1107 w 1734"/>
                <a:gd name="T43" fmla="*/ 251 h 251"/>
                <a:gd name="T44" fmla="*/ 1211 w 1734"/>
                <a:gd name="T45" fmla="*/ 14 h 251"/>
                <a:gd name="T46" fmla="*/ 1408 w 1734"/>
                <a:gd name="T47" fmla="*/ 39 h 251"/>
                <a:gd name="T48" fmla="*/ 1488 w 1734"/>
                <a:gd name="T49" fmla="*/ 251 h 251"/>
                <a:gd name="T50" fmla="*/ 1356 w 1734"/>
                <a:gd name="T51" fmla="*/ 251 h 251"/>
                <a:gd name="T52" fmla="*/ 1677 w 1734"/>
                <a:gd name="T53" fmla="*/ 157 h 251"/>
                <a:gd name="T54" fmla="*/ 1668 w 1734"/>
                <a:gd name="T55" fmla="*/ 14 h 251"/>
                <a:gd name="T56" fmla="*/ 1614 w 1734"/>
                <a:gd name="T57" fmla="*/ 182 h 251"/>
                <a:gd name="T58" fmla="*/ 1356 w 1734"/>
                <a:gd name="T59" fmla="*/ 16 h 251"/>
                <a:gd name="T60" fmla="*/ 1351 w 1734"/>
                <a:gd name="T61" fmla="*/ 28 h 251"/>
                <a:gd name="T62" fmla="*/ 1340 w 1734"/>
                <a:gd name="T63" fmla="*/ 33 h 251"/>
                <a:gd name="T64" fmla="*/ 1329 w 1734"/>
                <a:gd name="T65" fmla="*/ 28 h 251"/>
                <a:gd name="T66" fmla="*/ 1324 w 1734"/>
                <a:gd name="T67" fmla="*/ 16 h 251"/>
                <a:gd name="T68" fmla="*/ 1329 w 1734"/>
                <a:gd name="T69" fmla="*/ 5 h 251"/>
                <a:gd name="T70" fmla="*/ 1340 w 1734"/>
                <a:gd name="T71" fmla="*/ 0 h 251"/>
                <a:gd name="T72" fmla="*/ 1351 w 1734"/>
                <a:gd name="T73" fmla="*/ 5 h 251"/>
                <a:gd name="T74" fmla="*/ 1356 w 1734"/>
                <a:gd name="T75" fmla="*/ 16 h 251"/>
                <a:gd name="T76" fmla="*/ 1487 w 1734"/>
                <a:gd name="T77" fmla="*/ 3 h 251"/>
                <a:gd name="T78" fmla="*/ 1494 w 1734"/>
                <a:gd name="T79" fmla="*/ 13 h 251"/>
                <a:gd name="T80" fmla="*/ 1491 w 1734"/>
                <a:gd name="T81" fmla="*/ 25 h 251"/>
                <a:gd name="T82" fmla="*/ 1481 w 1734"/>
                <a:gd name="T83" fmla="*/ 32 h 251"/>
                <a:gd name="T84" fmla="*/ 1469 w 1734"/>
                <a:gd name="T85" fmla="*/ 30 h 251"/>
                <a:gd name="T86" fmla="*/ 1462 w 1734"/>
                <a:gd name="T87" fmla="*/ 20 h 251"/>
                <a:gd name="T88" fmla="*/ 1464 w 1734"/>
                <a:gd name="T89" fmla="*/ 7 h 251"/>
                <a:gd name="T90" fmla="*/ 1475 w 1734"/>
                <a:gd name="T91" fmla="*/ 1 h 251"/>
                <a:gd name="T92" fmla="*/ 1595 w 1734"/>
                <a:gd name="T93" fmla="*/ 23 h 251"/>
                <a:gd name="T94" fmla="*/ 1587 w 1734"/>
                <a:gd name="T95" fmla="*/ 31 h 251"/>
                <a:gd name="T96" fmla="*/ 1574 w 1734"/>
                <a:gd name="T97" fmla="*/ 31 h 251"/>
                <a:gd name="T98" fmla="*/ 1565 w 1734"/>
                <a:gd name="T99" fmla="*/ 23 h 251"/>
                <a:gd name="T100" fmla="*/ 1565 w 1734"/>
                <a:gd name="T101" fmla="*/ 10 h 251"/>
                <a:gd name="T102" fmla="*/ 1574 w 1734"/>
                <a:gd name="T103" fmla="*/ 2 h 251"/>
                <a:gd name="T104" fmla="*/ 1587 w 1734"/>
                <a:gd name="T105" fmla="*/ 2 h 251"/>
                <a:gd name="T106" fmla="*/ 1595 w 1734"/>
                <a:gd name="T107" fmla="*/ 1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4" h="251">
                  <a:moveTo>
                    <a:pt x="1718" y="0"/>
                  </a:moveTo>
                  <a:lnTo>
                    <a:pt x="1721" y="1"/>
                  </a:lnTo>
                  <a:lnTo>
                    <a:pt x="1724" y="2"/>
                  </a:lnTo>
                  <a:lnTo>
                    <a:pt x="1727" y="3"/>
                  </a:lnTo>
                  <a:lnTo>
                    <a:pt x="1729" y="5"/>
                  </a:lnTo>
                  <a:lnTo>
                    <a:pt x="1731" y="7"/>
                  </a:lnTo>
                  <a:lnTo>
                    <a:pt x="1733" y="10"/>
                  </a:lnTo>
                  <a:lnTo>
                    <a:pt x="1734" y="13"/>
                  </a:lnTo>
                  <a:lnTo>
                    <a:pt x="1734" y="16"/>
                  </a:lnTo>
                  <a:lnTo>
                    <a:pt x="1734" y="20"/>
                  </a:lnTo>
                  <a:lnTo>
                    <a:pt x="1733" y="23"/>
                  </a:lnTo>
                  <a:lnTo>
                    <a:pt x="1731" y="25"/>
                  </a:lnTo>
                  <a:lnTo>
                    <a:pt x="1729" y="28"/>
                  </a:lnTo>
                  <a:lnTo>
                    <a:pt x="1727" y="30"/>
                  </a:lnTo>
                  <a:lnTo>
                    <a:pt x="1724" y="31"/>
                  </a:lnTo>
                  <a:lnTo>
                    <a:pt x="1721" y="32"/>
                  </a:lnTo>
                  <a:lnTo>
                    <a:pt x="1718" y="33"/>
                  </a:lnTo>
                  <a:lnTo>
                    <a:pt x="1715" y="32"/>
                  </a:lnTo>
                  <a:lnTo>
                    <a:pt x="1712" y="31"/>
                  </a:lnTo>
                  <a:lnTo>
                    <a:pt x="1709" y="30"/>
                  </a:lnTo>
                  <a:lnTo>
                    <a:pt x="1707" y="28"/>
                  </a:lnTo>
                  <a:lnTo>
                    <a:pt x="1705" y="25"/>
                  </a:lnTo>
                  <a:lnTo>
                    <a:pt x="1703" y="23"/>
                  </a:lnTo>
                  <a:lnTo>
                    <a:pt x="1702" y="20"/>
                  </a:lnTo>
                  <a:lnTo>
                    <a:pt x="1702" y="16"/>
                  </a:lnTo>
                  <a:lnTo>
                    <a:pt x="1702" y="13"/>
                  </a:lnTo>
                  <a:lnTo>
                    <a:pt x="1703" y="10"/>
                  </a:lnTo>
                  <a:lnTo>
                    <a:pt x="1705" y="7"/>
                  </a:lnTo>
                  <a:lnTo>
                    <a:pt x="1707" y="5"/>
                  </a:lnTo>
                  <a:lnTo>
                    <a:pt x="1709" y="3"/>
                  </a:lnTo>
                  <a:lnTo>
                    <a:pt x="1712" y="2"/>
                  </a:lnTo>
                  <a:lnTo>
                    <a:pt x="1715" y="1"/>
                  </a:lnTo>
                  <a:lnTo>
                    <a:pt x="1718" y="0"/>
                  </a:lnTo>
                  <a:close/>
                  <a:moveTo>
                    <a:pt x="114" y="116"/>
                  </a:moveTo>
                  <a:lnTo>
                    <a:pt x="114" y="15"/>
                  </a:lnTo>
                  <a:lnTo>
                    <a:pt x="142" y="15"/>
                  </a:lnTo>
                  <a:lnTo>
                    <a:pt x="142" y="251"/>
                  </a:lnTo>
                  <a:lnTo>
                    <a:pt x="114" y="251"/>
                  </a:lnTo>
                  <a:lnTo>
                    <a:pt x="114" y="143"/>
                  </a:lnTo>
                  <a:lnTo>
                    <a:pt x="28" y="143"/>
                  </a:lnTo>
                  <a:lnTo>
                    <a:pt x="28" y="251"/>
                  </a:lnTo>
                  <a:lnTo>
                    <a:pt x="0" y="251"/>
                  </a:lnTo>
                  <a:lnTo>
                    <a:pt x="0" y="15"/>
                  </a:lnTo>
                  <a:lnTo>
                    <a:pt x="28" y="15"/>
                  </a:lnTo>
                  <a:lnTo>
                    <a:pt x="28" y="116"/>
                  </a:lnTo>
                  <a:lnTo>
                    <a:pt x="114" y="116"/>
                  </a:lnTo>
                  <a:close/>
                  <a:moveTo>
                    <a:pt x="309" y="123"/>
                  </a:moveTo>
                  <a:lnTo>
                    <a:pt x="352" y="14"/>
                  </a:lnTo>
                  <a:lnTo>
                    <a:pt x="379" y="14"/>
                  </a:lnTo>
                  <a:lnTo>
                    <a:pt x="323" y="148"/>
                  </a:lnTo>
                  <a:lnTo>
                    <a:pt x="323" y="251"/>
                  </a:lnTo>
                  <a:lnTo>
                    <a:pt x="294" y="251"/>
                  </a:lnTo>
                  <a:lnTo>
                    <a:pt x="294" y="148"/>
                  </a:lnTo>
                  <a:lnTo>
                    <a:pt x="232" y="14"/>
                  </a:lnTo>
                  <a:lnTo>
                    <a:pt x="261" y="14"/>
                  </a:lnTo>
                  <a:lnTo>
                    <a:pt x="309" y="123"/>
                  </a:lnTo>
                  <a:close/>
                  <a:moveTo>
                    <a:pt x="541" y="223"/>
                  </a:moveTo>
                  <a:lnTo>
                    <a:pt x="589" y="14"/>
                  </a:lnTo>
                  <a:lnTo>
                    <a:pt x="616" y="14"/>
                  </a:lnTo>
                  <a:lnTo>
                    <a:pt x="557" y="251"/>
                  </a:lnTo>
                  <a:lnTo>
                    <a:pt x="521" y="251"/>
                  </a:lnTo>
                  <a:lnTo>
                    <a:pt x="458" y="14"/>
                  </a:lnTo>
                  <a:lnTo>
                    <a:pt x="488" y="14"/>
                  </a:lnTo>
                  <a:lnTo>
                    <a:pt x="541" y="223"/>
                  </a:lnTo>
                  <a:close/>
                  <a:moveTo>
                    <a:pt x="708" y="251"/>
                  </a:moveTo>
                  <a:lnTo>
                    <a:pt x="708" y="14"/>
                  </a:lnTo>
                  <a:lnTo>
                    <a:pt x="736" y="14"/>
                  </a:lnTo>
                  <a:lnTo>
                    <a:pt x="736" y="251"/>
                  </a:lnTo>
                  <a:lnTo>
                    <a:pt x="708" y="251"/>
                  </a:lnTo>
                  <a:close/>
                  <a:moveTo>
                    <a:pt x="970" y="208"/>
                  </a:moveTo>
                  <a:lnTo>
                    <a:pt x="970" y="15"/>
                  </a:lnTo>
                  <a:lnTo>
                    <a:pt x="997" y="15"/>
                  </a:lnTo>
                  <a:lnTo>
                    <a:pt x="997" y="251"/>
                  </a:lnTo>
                  <a:lnTo>
                    <a:pt x="963" y="251"/>
                  </a:lnTo>
                  <a:lnTo>
                    <a:pt x="873" y="55"/>
                  </a:lnTo>
                  <a:lnTo>
                    <a:pt x="873" y="251"/>
                  </a:lnTo>
                  <a:lnTo>
                    <a:pt x="846" y="251"/>
                  </a:lnTo>
                  <a:lnTo>
                    <a:pt x="846" y="15"/>
                  </a:lnTo>
                  <a:lnTo>
                    <a:pt x="881" y="15"/>
                  </a:lnTo>
                  <a:lnTo>
                    <a:pt x="970" y="208"/>
                  </a:lnTo>
                  <a:close/>
                  <a:moveTo>
                    <a:pt x="1242" y="14"/>
                  </a:moveTo>
                  <a:lnTo>
                    <a:pt x="1172" y="119"/>
                  </a:lnTo>
                  <a:lnTo>
                    <a:pt x="1250" y="251"/>
                  </a:lnTo>
                  <a:lnTo>
                    <a:pt x="1217" y="251"/>
                  </a:lnTo>
                  <a:lnTo>
                    <a:pt x="1154" y="140"/>
                  </a:lnTo>
                  <a:lnTo>
                    <a:pt x="1136" y="168"/>
                  </a:lnTo>
                  <a:lnTo>
                    <a:pt x="1136" y="251"/>
                  </a:lnTo>
                  <a:lnTo>
                    <a:pt x="1107" y="251"/>
                  </a:lnTo>
                  <a:lnTo>
                    <a:pt x="1107" y="14"/>
                  </a:lnTo>
                  <a:lnTo>
                    <a:pt x="1136" y="14"/>
                  </a:lnTo>
                  <a:lnTo>
                    <a:pt x="1136" y="130"/>
                  </a:lnTo>
                  <a:lnTo>
                    <a:pt x="1211" y="14"/>
                  </a:lnTo>
                  <a:lnTo>
                    <a:pt x="1242" y="14"/>
                  </a:lnTo>
                  <a:close/>
                  <a:moveTo>
                    <a:pt x="1379" y="157"/>
                  </a:moveTo>
                  <a:lnTo>
                    <a:pt x="1437" y="157"/>
                  </a:lnTo>
                  <a:lnTo>
                    <a:pt x="1408" y="39"/>
                  </a:lnTo>
                  <a:lnTo>
                    <a:pt x="1379" y="157"/>
                  </a:lnTo>
                  <a:close/>
                  <a:moveTo>
                    <a:pt x="1390" y="14"/>
                  </a:moveTo>
                  <a:lnTo>
                    <a:pt x="1427" y="14"/>
                  </a:lnTo>
                  <a:lnTo>
                    <a:pt x="1488" y="251"/>
                  </a:lnTo>
                  <a:lnTo>
                    <a:pt x="1460" y="251"/>
                  </a:lnTo>
                  <a:lnTo>
                    <a:pt x="1443" y="182"/>
                  </a:lnTo>
                  <a:lnTo>
                    <a:pt x="1373" y="182"/>
                  </a:lnTo>
                  <a:lnTo>
                    <a:pt x="1356" y="251"/>
                  </a:lnTo>
                  <a:lnTo>
                    <a:pt x="1329" y="251"/>
                  </a:lnTo>
                  <a:lnTo>
                    <a:pt x="1390" y="14"/>
                  </a:lnTo>
                  <a:close/>
                  <a:moveTo>
                    <a:pt x="1619" y="157"/>
                  </a:moveTo>
                  <a:lnTo>
                    <a:pt x="1677" y="157"/>
                  </a:lnTo>
                  <a:lnTo>
                    <a:pt x="1648" y="39"/>
                  </a:lnTo>
                  <a:lnTo>
                    <a:pt x="1619" y="157"/>
                  </a:lnTo>
                  <a:close/>
                  <a:moveTo>
                    <a:pt x="1631" y="14"/>
                  </a:moveTo>
                  <a:lnTo>
                    <a:pt x="1668" y="14"/>
                  </a:lnTo>
                  <a:lnTo>
                    <a:pt x="1729" y="251"/>
                  </a:lnTo>
                  <a:lnTo>
                    <a:pt x="1701" y="251"/>
                  </a:lnTo>
                  <a:lnTo>
                    <a:pt x="1683" y="182"/>
                  </a:lnTo>
                  <a:lnTo>
                    <a:pt x="1614" y="182"/>
                  </a:lnTo>
                  <a:lnTo>
                    <a:pt x="1597" y="251"/>
                  </a:lnTo>
                  <a:lnTo>
                    <a:pt x="1570" y="251"/>
                  </a:lnTo>
                  <a:lnTo>
                    <a:pt x="1631" y="14"/>
                  </a:lnTo>
                  <a:close/>
                  <a:moveTo>
                    <a:pt x="1356" y="16"/>
                  </a:moveTo>
                  <a:lnTo>
                    <a:pt x="1356" y="20"/>
                  </a:lnTo>
                  <a:lnTo>
                    <a:pt x="1355" y="23"/>
                  </a:lnTo>
                  <a:lnTo>
                    <a:pt x="1353" y="25"/>
                  </a:lnTo>
                  <a:lnTo>
                    <a:pt x="1351" y="28"/>
                  </a:lnTo>
                  <a:lnTo>
                    <a:pt x="1349" y="30"/>
                  </a:lnTo>
                  <a:lnTo>
                    <a:pt x="1346" y="31"/>
                  </a:lnTo>
                  <a:lnTo>
                    <a:pt x="1343" y="32"/>
                  </a:lnTo>
                  <a:lnTo>
                    <a:pt x="1340" y="33"/>
                  </a:lnTo>
                  <a:lnTo>
                    <a:pt x="1337" y="32"/>
                  </a:lnTo>
                  <a:lnTo>
                    <a:pt x="1334" y="31"/>
                  </a:lnTo>
                  <a:lnTo>
                    <a:pt x="1331" y="30"/>
                  </a:lnTo>
                  <a:lnTo>
                    <a:pt x="1329" y="28"/>
                  </a:lnTo>
                  <a:lnTo>
                    <a:pt x="1327" y="25"/>
                  </a:lnTo>
                  <a:lnTo>
                    <a:pt x="1325" y="23"/>
                  </a:lnTo>
                  <a:lnTo>
                    <a:pt x="1324" y="20"/>
                  </a:lnTo>
                  <a:lnTo>
                    <a:pt x="1324" y="16"/>
                  </a:lnTo>
                  <a:lnTo>
                    <a:pt x="1324" y="13"/>
                  </a:lnTo>
                  <a:lnTo>
                    <a:pt x="1325" y="10"/>
                  </a:lnTo>
                  <a:lnTo>
                    <a:pt x="1327" y="7"/>
                  </a:lnTo>
                  <a:lnTo>
                    <a:pt x="1329" y="5"/>
                  </a:lnTo>
                  <a:lnTo>
                    <a:pt x="1331" y="3"/>
                  </a:lnTo>
                  <a:lnTo>
                    <a:pt x="1334" y="2"/>
                  </a:lnTo>
                  <a:lnTo>
                    <a:pt x="1337" y="1"/>
                  </a:lnTo>
                  <a:lnTo>
                    <a:pt x="1340" y="0"/>
                  </a:lnTo>
                  <a:lnTo>
                    <a:pt x="1343" y="1"/>
                  </a:lnTo>
                  <a:lnTo>
                    <a:pt x="1346" y="2"/>
                  </a:lnTo>
                  <a:lnTo>
                    <a:pt x="1349" y="3"/>
                  </a:lnTo>
                  <a:lnTo>
                    <a:pt x="1351" y="5"/>
                  </a:lnTo>
                  <a:lnTo>
                    <a:pt x="1353" y="7"/>
                  </a:lnTo>
                  <a:lnTo>
                    <a:pt x="1355" y="10"/>
                  </a:lnTo>
                  <a:lnTo>
                    <a:pt x="1356" y="13"/>
                  </a:lnTo>
                  <a:lnTo>
                    <a:pt x="1356" y="16"/>
                  </a:lnTo>
                  <a:close/>
                  <a:moveTo>
                    <a:pt x="1478" y="0"/>
                  </a:moveTo>
                  <a:lnTo>
                    <a:pt x="1481" y="1"/>
                  </a:lnTo>
                  <a:lnTo>
                    <a:pt x="1484" y="2"/>
                  </a:lnTo>
                  <a:lnTo>
                    <a:pt x="1487" y="3"/>
                  </a:lnTo>
                  <a:lnTo>
                    <a:pt x="1489" y="5"/>
                  </a:lnTo>
                  <a:lnTo>
                    <a:pt x="1491" y="7"/>
                  </a:lnTo>
                  <a:lnTo>
                    <a:pt x="1493" y="10"/>
                  </a:lnTo>
                  <a:lnTo>
                    <a:pt x="1494" y="13"/>
                  </a:lnTo>
                  <a:lnTo>
                    <a:pt x="1494" y="16"/>
                  </a:lnTo>
                  <a:lnTo>
                    <a:pt x="1494" y="20"/>
                  </a:lnTo>
                  <a:lnTo>
                    <a:pt x="1493" y="23"/>
                  </a:lnTo>
                  <a:lnTo>
                    <a:pt x="1491" y="25"/>
                  </a:lnTo>
                  <a:lnTo>
                    <a:pt x="1489" y="28"/>
                  </a:lnTo>
                  <a:lnTo>
                    <a:pt x="1487" y="30"/>
                  </a:lnTo>
                  <a:lnTo>
                    <a:pt x="1484" y="31"/>
                  </a:lnTo>
                  <a:lnTo>
                    <a:pt x="1481" y="32"/>
                  </a:lnTo>
                  <a:lnTo>
                    <a:pt x="1478" y="33"/>
                  </a:lnTo>
                  <a:lnTo>
                    <a:pt x="1475" y="32"/>
                  </a:lnTo>
                  <a:lnTo>
                    <a:pt x="1471" y="31"/>
                  </a:lnTo>
                  <a:lnTo>
                    <a:pt x="1469" y="30"/>
                  </a:lnTo>
                  <a:lnTo>
                    <a:pt x="1466" y="28"/>
                  </a:lnTo>
                  <a:lnTo>
                    <a:pt x="1464" y="25"/>
                  </a:lnTo>
                  <a:lnTo>
                    <a:pt x="1463" y="23"/>
                  </a:lnTo>
                  <a:lnTo>
                    <a:pt x="1462" y="20"/>
                  </a:lnTo>
                  <a:lnTo>
                    <a:pt x="1462" y="16"/>
                  </a:lnTo>
                  <a:lnTo>
                    <a:pt x="1462" y="13"/>
                  </a:lnTo>
                  <a:lnTo>
                    <a:pt x="1463" y="10"/>
                  </a:lnTo>
                  <a:lnTo>
                    <a:pt x="1464" y="7"/>
                  </a:lnTo>
                  <a:lnTo>
                    <a:pt x="1466" y="5"/>
                  </a:lnTo>
                  <a:lnTo>
                    <a:pt x="1469" y="3"/>
                  </a:lnTo>
                  <a:lnTo>
                    <a:pt x="1471" y="2"/>
                  </a:lnTo>
                  <a:lnTo>
                    <a:pt x="1475" y="1"/>
                  </a:lnTo>
                  <a:lnTo>
                    <a:pt x="1478" y="0"/>
                  </a:lnTo>
                  <a:close/>
                  <a:moveTo>
                    <a:pt x="1596" y="16"/>
                  </a:moveTo>
                  <a:lnTo>
                    <a:pt x="1596" y="20"/>
                  </a:lnTo>
                  <a:lnTo>
                    <a:pt x="1595" y="23"/>
                  </a:lnTo>
                  <a:lnTo>
                    <a:pt x="1594" y="25"/>
                  </a:lnTo>
                  <a:lnTo>
                    <a:pt x="1592" y="28"/>
                  </a:lnTo>
                  <a:lnTo>
                    <a:pt x="1589" y="30"/>
                  </a:lnTo>
                  <a:lnTo>
                    <a:pt x="1587" y="31"/>
                  </a:lnTo>
                  <a:lnTo>
                    <a:pt x="1584" y="32"/>
                  </a:lnTo>
                  <a:lnTo>
                    <a:pt x="1580" y="33"/>
                  </a:lnTo>
                  <a:lnTo>
                    <a:pt x="1577" y="32"/>
                  </a:lnTo>
                  <a:lnTo>
                    <a:pt x="1574" y="31"/>
                  </a:lnTo>
                  <a:lnTo>
                    <a:pt x="1571" y="30"/>
                  </a:lnTo>
                  <a:lnTo>
                    <a:pt x="1569" y="28"/>
                  </a:lnTo>
                  <a:lnTo>
                    <a:pt x="1567" y="25"/>
                  </a:lnTo>
                  <a:lnTo>
                    <a:pt x="1565" y="23"/>
                  </a:lnTo>
                  <a:lnTo>
                    <a:pt x="1565" y="20"/>
                  </a:lnTo>
                  <a:lnTo>
                    <a:pt x="1564" y="16"/>
                  </a:lnTo>
                  <a:lnTo>
                    <a:pt x="1565" y="13"/>
                  </a:lnTo>
                  <a:lnTo>
                    <a:pt x="1565" y="10"/>
                  </a:lnTo>
                  <a:lnTo>
                    <a:pt x="1567" y="7"/>
                  </a:lnTo>
                  <a:lnTo>
                    <a:pt x="1569" y="5"/>
                  </a:lnTo>
                  <a:lnTo>
                    <a:pt x="1571" y="3"/>
                  </a:lnTo>
                  <a:lnTo>
                    <a:pt x="1574" y="2"/>
                  </a:lnTo>
                  <a:lnTo>
                    <a:pt x="1577" y="1"/>
                  </a:lnTo>
                  <a:lnTo>
                    <a:pt x="1580" y="0"/>
                  </a:lnTo>
                  <a:lnTo>
                    <a:pt x="1584" y="1"/>
                  </a:lnTo>
                  <a:lnTo>
                    <a:pt x="1587" y="2"/>
                  </a:lnTo>
                  <a:lnTo>
                    <a:pt x="1589" y="3"/>
                  </a:lnTo>
                  <a:lnTo>
                    <a:pt x="1592" y="5"/>
                  </a:lnTo>
                  <a:lnTo>
                    <a:pt x="1594" y="7"/>
                  </a:lnTo>
                  <a:lnTo>
                    <a:pt x="1595" y="10"/>
                  </a:lnTo>
                  <a:lnTo>
                    <a:pt x="1596" y="13"/>
                  </a:lnTo>
                  <a:lnTo>
                    <a:pt x="159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2" name="Date Placeholder 4">
            <a:extLst>
              <a:ext uri="{FF2B5EF4-FFF2-40B4-BE49-F238E27FC236}">
                <a16:creationId xmlns:a16="http://schemas.microsoft.com/office/drawing/2014/main" id="{5122E43B-DC72-4107-90E8-F0038FA5B015}"/>
              </a:ext>
            </a:extLst>
          </p:cNvPr>
          <p:cNvSpPr>
            <a:spLocks noGrp="1"/>
          </p:cNvSpPr>
          <p:nvPr>
            <p:ph type="dt" sz="half" idx="10"/>
          </p:nvPr>
        </p:nvSpPr>
        <p:spPr>
          <a:xfrm>
            <a:off x="1127449" y="6309320"/>
            <a:ext cx="1223639" cy="143869"/>
          </a:xfrm>
        </p:spPr>
        <p:txBody>
          <a:bodyPr/>
          <a:lstStyle>
            <a:lvl1pPr algn="l">
              <a:defRPr>
                <a:noFill/>
              </a:defRPr>
            </a:lvl1pPr>
          </a:lstStyle>
          <a:p>
            <a:fld id="{16720929-58B5-4160-81ED-91F1422DE892}" type="datetime1">
              <a:rPr lang="fi-FI" smtClean="0"/>
              <a:t>2.4.2024</a:t>
            </a:fld>
            <a:endParaRPr lang="fi-FI" dirty="0"/>
          </a:p>
        </p:txBody>
      </p:sp>
      <p:sp>
        <p:nvSpPr>
          <p:cNvPr id="13" name="Footer Placeholder 5">
            <a:extLst>
              <a:ext uri="{FF2B5EF4-FFF2-40B4-BE49-F238E27FC236}">
                <a16:creationId xmlns:a16="http://schemas.microsoft.com/office/drawing/2014/main" id="{FAD63CC9-0ED3-4DEF-895B-610E15469FAD}"/>
              </a:ext>
            </a:extLst>
          </p:cNvPr>
          <p:cNvSpPr>
            <a:spLocks noGrp="1"/>
          </p:cNvSpPr>
          <p:nvPr>
            <p:ph type="ftr" sz="quarter" idx="11"/>
          </p:nvPr>
        </p:nvSpPr>
        <p:spPr>
          <a:xfrm>
            <a:off x="2357342" y="6309320"/>
            <a:ext cx="7057280" cy="143869"/>
          </a:xfrm>
        </p:spPr>
        <p:txBody>
          <a:bodyPr/>
          <a:lstStyle>
            <a:lvl1pPr algn="l">
              <a:defRPr>
                <a:noFill/>
              </a:defRPr>
            </a:lvl1pPr>
          </a:lstStyle>
          <a:p>
            <a:r>
              <a:rPr lang="fi-FI" dirty="0"/>
              <a:t>Author</a:t>
            </a:r>
          </a:p>
        </p:txBody>
      </p:sp>
      <p:sp>
        <p:nvSpPr>
          <p:cNvPr id="14" name="Slide Number Placeholder 6">
            <a:extLst>
              <a:ext uri="{FF2B5EF4-FFF2-40B4-BE49-F238E27FC236}">
                <a16:creationId xmlns:a16="http://schemas.microsoft.com/office/drawing/2014/main" id="{6A3A674F-7E2D-4F3A-A036-CE89320F2095}"/>
              </a:ext>
            </a:extLst>
          </p:cNvPr>
          <p:cNvSpPr>
            <a:spLocks noGrp="1"/>
          </p:cNvSpPr>
          <p:nvPr>
            <p:ph type="sldNum" sz="quarter" idx="12"/>
          </p:nvPr>
        </p:nvSpPr>
        <p:spPr>
          <a:xfrm>
            <a:off x="695325" y="6309320"/>
            <a:ext cx="432122" cy="143869"/>
          </a:xfrm>
        </p:spPr>
        <p:txBody>
          <a:bodyPr/>
          <a:lstStyle>
            <a:lvl1pPr algn="l">
              <a:defRPr>
                <a:noFill/>
              </a:defRPr>
            </a:lvl1pPr>
          </a:lstStyle>
          <a:p>
            <a:fld id="{E8E33083-8C97-4BC5-A5C9-F7E14D62070B}" type="slidenum">
              <a:rPr lang="fi-FI" smtClean="0"/>
              <a:pPr/>
              <a:t>‹#›</a:t>
            </a:fld>
            <a:endParaRPr lang="fi-FI" dirty="0"/>
          </a:p>
        </p:txBody>
      </p:sp>
      <p:pic>
        <p:nvPicPr>
          <p:cNvPr id="4" name="Kuva 3" descr="Kuva, joka sisältää kohteen teksti&#10;&#10;Kuvaus luotu automaattisesti">
            <a:extLst>
              <a:ext uri="{FF2B5EF4-FFF2-40B4-BE49-F238E27FC236}">
                <a16:creationId xmlns:a16="http://schemas.microsoft.com/office/drawing/2014/main" id="{65A74A3B-782E-E740-CFFD-A421413A56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6506" y="5881815"/>
            <a:ext cx="2207568" cy="929018"/>
          </a:xfrm>
          <a:prstGeom prst="rect">
            <a:avLst/>
          </a:prstGeom>
        </p:spPr>
      </p:pic>
    </p:spTree>
    <p:extLst>
      <p:ext uri="{BB962C8B-B14F-4D97-AF65-F5344CB8AC3E}">
        <p14:creationId xmlns:p14="http://schemas.microsoft.com/office/powerpoint/2010/main" val="2912074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ksi sisältöä ja kuva">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9625012" y="0"/>
            <a:ext cx="2566987" cy="6858000"/>
          </a:xfrm>
          <a:solidFill>
            <a:schemeClr val="bg1">
              <a:lumMod val="95000"/>
            </a:schemeClr>
          </a:solidFill>
        </p:spPr>
        <p:txBody>
          <a:bodyPr/>
          <a:lstStyle>
            <a:lvl1pPr>
              <a:defRPr sz="1000"/>
            </a:lvl1pPr>
          </a:lstStyle>
          <a:p>
            <a:r>
              <a:rPr lang="fi-FI" dirty="0"/>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95325" y="548680"/>
            <a:ext cx="8208963" cy="864096"/>
          </a:xfrm>
        </p:spPr>
        <p:txBody>
          <a:bodyPr/>
          <a:lstStyle/>
          <a:p>
            <a:r>
              <a:rPr lang="fi-FI"/>
              <a:t>Muokkaa ots. perustyyl. napsautt.</a:t>
            </a:r>
            <a:endParaRPr lang="fi-FI" dirty="0"/>
          </a:p>
        </p:txBody>
      </p:sp>
      <p:sp>
        <p:nvSpPr>
          <p:cNvPr id="5" name="Date Placeholder 4">
            <a:extLst>
              <a:ext uri="{FF2B5EF4-FFF2-40B4-BE49-F238E27FC236}">
                <a16:creationId xmlns:a16="http://schemas.microsoft.com/office/drawing/2014/main" id="{5122E43B-DC72-4107-90E8-F0038FA5B015}"/>
              </a:ext>
            </a:extLst>
          </p:cNvPr>
          <p:cNvSpPr>
            <a:spLocks noGrp="1"/>
          </p:cNvSpPr>
          <p:nvPr>
            <p:ph type="dt" sz="half" idx="10"/>
          </p:nvPr>
        </p:nvSpPr>
        <p:spPr/>
        <p:txBody>
          <a:bodyPr/>
          <a:lstStyle/>
          <a:p>
            <a:fld id="{B7ADD118-9879-433E-9CE6-C92B24414F99}" type="datetime1">
              <a:rPr lang="fi-FI" smtClean="0"/>
              <a:t>2.4.2024</a:t>
            </a:fld>
            <a:endParaRPr lang="fi-FI" dirty="0"/>
          </a:p>
        </p:txBody>
      </p:sp>
      <p:sp>
        <p:nvSpPr>
          <p:cNvPr id="6" name="Footer Placeholder 5">
            <a:extLst>
              <a:ext uri="{FF2B5EF4-FFF2-40B4-BE49-F238E27FC236}">
                <a16:creationId xmlns:a16="http://schemas.microsoft.com/office/drawing/2014/main" id="{FAD63CC9-0ED3-4DEF-895B-610E15469FAD}"/>
              </a:ext>
            </a:extLst>
          </p:cNvPr>
          <p:cNvSpPr>
            <a:spLocks noGrp="1"/>
          </p:cNvSpPr>
          <p:nvPr>
            <p:ph type="ftr" sz="quarter" idx="11"/>
          </p:nvPr>
        </p:nvSpPr>
        <p:spPr/>
        <p:txBody>
          <a:bodyPr/>
          <a:lstStyle/>
          <a:p>
            <a:r>
              <a:rPr lang="fi-FI" dirty="0"/>
              <a:t>Author</a:t>
            </a:r>
          </a:p>
        </p:txBody>
      </p:sp>
      <p:sp>
        <p:nvSpPr>
          <p:cNvPr id="7" name="Slide Number Placeholder 6">
            <a:extLst>
              <a:ext uri="{FF2B5EF4-FFF2-40B4-BE49-F238E27FC236}">
                <a16:creationId xmlns:a16="http://schemas.microsoft.com/office/drawing/2014/main" id="{6A3A674F-7E2D-4F3A-A036-CE89320F2095}"/>
              </a:ext>
            </a:extLst>
          </p:cNvPr>
          <p:cNvSpPr>
            <a:spLocks noGrp="1"/>
          </p:cNvSpPr>
          <p:nvPr>
            <p:ph type="sldNum" sz="quarter" idx="12"/>
          </p:nvPr>
        </p:nvSpPr>
        <p:spPr/>
        <p:txBody>
          <a:bodyPr/>
          <a:lstStyle/>
          <a:p>
            <a:fld id="{E8E33083-8C97-4BC5-A5C9-F7E14D62070B}" type="slidenum">
              <a:rPr lang="fi-FI" smtClean="0"/>
              <a:t>‹#›</a:t>
            </a:fld>
            <a:endParaRPr lang="fi-FI" dirty="0"/>
          </a:p>
        </p:txBody>
      </p:sp>
      <p:sp>
        <p:nvSpPr>
          <p:cNvPr id="8"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95325" y="1628775"/>
            <a:ext cx="3888507"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Content Placeholder 3">
            <a:extLst>
              <a:ext uri="{FF2B5EF4-FFF2-40B4-BE49-F238E27FC236}">
                <a16:creationId xmlns:a16="http://schemas.microsoft.com/office/drawing/2014/main" id="{C46C6E38-96C3-4F88-8885-5783A83D52CF}"/>
              </a:ext>
            </a:extLst>
          </p:cNvPr>
          <p:cNvSpPr>
            <a:spLocks noGrp="1"/>
          </p:cNvSpPr>
          <p:nvPr>
            <p:ph sz="half" idx="2"/>
          </p:nvPr>
        </p:nvSpPr>
        <p:spPr>
          <a:xfrm>
            <a:off x="5015880" y="1628775"/>
            <a:ext cx="3888408"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3" name="Kuva 2" descr="Kuva, joka sisältää kohteen teksti&#10;&#10;Kuvaus luotu automaattisesti">
            <a:extLst>
              <a:ext uri="{FF2B5EF4-FFF2-40B4-BE49-F238E27FC236}">
                <a16:creationId xmlns:a16="http://schemas.microsoft.com/office/drawing/2014/main" id="{40A9AFFE-FE14-385A-BD95-C85D11B6E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9578" y="5916745"/>
            <a:ext cx="2207568" cy="929018"/>
          </a:xfrm>
          <a:prstGeom prst="rect">
            <a:avLst/>
          </a:prstGeom>
        </p:spPr>
      </p:pic>
    </p:spTree>
    <p:extLst>
      <p:ext uri="{BB962C8B-B14F-4D97-AF65-F5344CB8AC3E}">
        <p14:creationId xmlns:p14="http://schemas.microsoft.com/office/powerpoint/2010/main" val="251728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aksi sisältöä ja kuva 2">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501" y="0"/>
            <a:ext cx="2566987" cy="6858000"/>
          </a:xfrm>
          <a:solidFill>
            <a:schemeClr val="bg1">
              <a:lumMod val="95000"/>
            </a:schemeClr>
          </a:solidFill>
        </p:spPr>
        <p:txBody>
          <a:bodyPr/>
          <a:lstStyle>
            <a:lvl1pPr>
              <a:defRPr sz="1000"/>
            </a:lvl1pPr>
          </a:lstStyle>
          <a:p>
            <a:r>
              <a:rPr lang="fi-FI" dirty="0"/>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3287688" y="548680"/>
            <a:ext cx="8208987" cy="864096"/>
          </a:xfrm>
        </p:spPr>
        <p:txBody>
          <a:bodyPr/>
          <a:lstStyle/>
          <a:p>
            <a:r>
              <a:rPr lang="fi-FI"/>
              <a:t>Muokkaa ots. perustyyl. napsautt.</a:t>
            </a:r>
            <a:endParaRPr lang="fi-FI" dirty="0"/>
          </a:p>
        </p:txBody>
      </p:sp>
      <p:grpSp>
        <p:nvGrpSpPr>
          <p:cNvPr id="8" name="Group 7"/>
          <p:cNvGrpSpPr>
            <a:grpSpLocks noChangeAspect="1"/>
          </p:cNvGrpSpPr>
          <p:nvPr userDrawn="1"/>
        </p:nvGrpSpPr>
        <p:grpSpPr>
          <a:xfrm>
            <a:off x="9817387" y="6093188"/>
            <a:ext cx="1679288" cy="360000"/>
            <a:chOff x="4219576" y="5775325"/>
            <a:chExt cx="3754438" cy="804863"/>
          </a:xfrm>
        </p:grpSpPr>
        <p:sp>
          <p:nvSpPr>
            <p:cNvPr id="10" name="Freeform 9"/>
            <p:cNvSpPr>
              <a:spLocks/>
            </p:cNvSpPr>
            <p:nvPr userDrawn="1"/>
          </p:nvSpPr>
          <p:spPr bwMode="auto">
            <a:xfrm>
              <a:off x="7165976" y="5775325"/>
              <a:ext cx="808038" cy="804863"/>
            </a:xfrm>
            <a:custGeom>
              <a:avLst/>
              <a:gdLst>
                <a:gd name="T0" fmla="*/ 502 w 509"/>
                <a:gd name="T1" fmla="*/ 468 h 507"/>
                <a:gd name="T2" fmla="*/ 487 w 509"/>
                <a:gd name="T3" fmla="*/ 472 h 507"/>
                <a:gd name="T4" fmla="*/ 477 w 509"/>
                <a:gd name="T5" fmla="*/ 473 h 507"/>
                <a:gd name="T6" fmla="*/ 465 w 509"/>
                <a:gd name="T7" fmla="*/ 472 h 507"/>
                <a:gd name="T8" fmla="*/ 459 w 509"/>
                <a:gd name="T9" fmla="*/ 470 h 507"/>
                <a:gd name="T10" fmla="*/ 449 w 509"/>
                <a:gd name="T11" fmla="*/ 465 h 507"/>
                <a:gd name="T12" fmla="*/ 441 w 509"/>
                <a:gd name="T13" fmla="*/ 460 h 507"/>
                <a:gd name="T14" fmla="*/ 434 w 509"/>
                <a:gd name="T15" fmla="*/ 452 h 507"/>
                <a:gd name="T16" fmla="*/ 425 w 509"/>
                <a:gd name="T17" fmla="*/ 439 h 507"/>
                <a:gd name="T18" fmla="*/ 416 w 509"/>
                <a:gd name="T19" fmla="*/ 421 h 507"/>
                <a:gd name="T20" fmla="*/ 397 w 509"/>
                <a:gd name="T21" fmla="*/ 371 h 507"/>
                <a:gd name="T22" fmla="*/ 374 w 509"/>
                <a:gd name="T23" fmla="*/ 301 h 507"/>
                <a:gd name="T24" fmla="*/ 366 w 509"/>
                <a:gd name="T25" fmla="*/ 280 h 507"/>
                <a:gd name="T26" fmla="*/ 356 w 509"/>
                <a:gd name="T27" fmla="*/ 262 h 507"/>
                <a:gd name="T28" fmla="*/ 349 w 509"/>
                <a:gd name="T29" fmla="*/ 251 h 507"/>
                <a:gd name="T30" fmla="*/ 340 w 509"/>
                <a:gd name="T31" fmla="*/ 242 h 507"/>
                <a:gd name="T32" fmla="*/ 326 w 509"/>
                <a:gd name="T33" fmla="*/ 232 h 507"/>
                <a:gd name="T34" fmla="*/ 309 w 509"/>
                <a:gd name="T35" fmla="*/ 226 h 507"/>
                <a:gd name="T36" fmla="*/ 289 w 509"/>
                <a:gd name="T37" fmla="*/ 223 h 507"/>
                <a:gd name="T38" fmla="*/ 269 w 509"/>
                <a:gd name="T39" fmla="*/ 223 h 507"/>
                <a:gd name="T40" fmla="*/ 250 w 509"/>
                <a:gd name="T41" fmla="*/ 226 h 507"/>
                <a:gd name="T42" fmla="*/ 232 w 509"/>
                <a:gd name="T43" fmla="*/ 231 h 507"/>
                <a:gd name="T44" fmla="*/ 215 w 509"/>
                <a:gd name="T45" fmla="*/ 238 h 507"/>
                <a:gd name="T46" fmla="*/ 193 w 509"/>
                <a:gd name="T47" fmla="*/ 250 h 507"/>
                <a:gd name="T48" fmla="*/ 181 w 509"/>
                <a:gd name="T49" fmla="*/ 258 h 507"/>
                <a:gd name="T50" fmla="*/ 168 w 509"/>
                <a:gd name="T51" fmla="*/ 271 h 507"/>
                <a:gd name="T52" fmla="*/ 164 w 509"/>
                <a:gd name="T53" fmla="*/ 276 h 507"/>
                <a:gd name="T54" fmla="*/ 171 w 509"/>
                <a:gd name="T55" fmla="*/ 0 h 507"/>
                <a:gd name="T56" fmla="*/ 92 w 509"/>
                <a:gd name="T57" fmla="*/ 482 h 507"/>
                <a:gd name="T58" fmla="*/ 166 w 509"/>
                <a:gd name="T59" fmla="*/ 278 h 507"/>
                <a:gd name="T60" fmla="*/ 177 w 509"/>
                <a:gd name="T61" fmla="*/ 270 h 507"/>
                <a:gd name="T62" fmla="*/ 192 w 509"/>
                <a:gd name="T63" fmla="*/ 262 h 507"/>
                <a:gd name="T64" fmla="*/ 209 w 509"/>
                <a:gd name="T65" fmla="*/ 257 h 507"/>
                <a:gd name="T66" fmla="*/ 225 w 509"/>
                <a:gd name="T67" fmla="*/ 256 h 507"/>
                <a:gd name="T68" fmla="*/ 236 w 509"/>
                <a:gd name="T69" fmla="*/ 258 h 507"/>
                <a:gd name="T70" fmla="*/ 245 w 509"/>
                <a:gd name="T71" fmla="*/ 261 h 507"/>
                <a:gd name="T72" fmla="*/ 254 w 509"/>
                <a:gd name="T73" fmla="*/ 265 h 507"/>
                <a:gd name="T74" fmla="*/ 261 w 509"/>
                <a:gd name="T75" fmla="*/ 272 h 507"/>
                <a:gd name="T76" fmla="*/ 267 w 509"/>
                <a:gd name="T77" fmla="*/ 280 h 507"/>
                <a:gd name="T78" fmla="*/ 272 w 509"/>
                <a:gd name="T79" fmla="*/ 292 h 507"/>
                <a:gd name="T80" fmla="*/ 276 w 509"/>
                <a:gd name="T81" fmla="*/ 306 h 507"/>
                <a:gd name="T82" fmla="*/ 282 w 509"/>
                <a:gd name="T83" fmla="*/ 335 h 507"/>
                <a:gd name="T84" fmla="*/ 291 w 509"/>
                <a:gd name="T85" fmla="*/ 393 h 507"/>
                <a:gd name="T86" fmla="*/ 299 w 509"/>
                <a:gd name="T87" fmla="*/ 426 h 507"/>
                <a:gd name="T88" fmla="*/ 307 w 509"/>
                <a:gd name="T89" fmla="*/ 450 h 507"/>
                <a:gd name="T90" fmla="*/ 315 w 509"/>
                <a:gd name="T91" fmla="*/ 464 h 507"/>
                <a:gd name="T92" fmla="*/ 323 w 509"/>
                <a:gd name="T93" fmla="*/ 475 h 507"/>
                <a:gd name="T94" fmla="*/ 332 w 509"/>
                <a:gd name="T95" fmla="*/ 485 h 507"/>
                <a:gd name="T96" fmla="*/ 343 w 509"/>
                <a:gd name="T97" fmla="*/ 493 h 507"/>
                <a:gd name="T98" fmla="*/ 355 w 509"/>
                <a:gd name="T99" fmla="*/ 499 h 507"/>
                <a:gd name="T100" fmla="*/ 368 w 509"/>
                <a:gd name="T101" fmla="*/ 503 h 507"/>
                <a:gd name="T102" fmla="*/ 382 w 509"/>
                <a:gd name="T103" fmla="*/ 506 h 507"/>
                <a:gd name="T104" fmla="*/ 406 w 509"/>
                <a:gd name="T105" fmla="*/ 507 h 507"/>
                <a:gd name="T106" fmla="*/ 421 w 509"/>
                <a:gd name="T107" fmla="*/ 506 h 507"/>
                <a:gd name="T108" fmla="*/ 436 w 509"/>
                <a:gd name="T109" fmla="*/ 504 h 507"/>
                <a:gd name="T110" fmla="*/ 451 w 509"/>
                <a:gd name="T111" fmla="*/ 500 h 507"/>
                <a:gd name="T112" fmla="*/ 472 w 509"/>
                <a:gd name="T113" fmla="*/ 492 h 507"/>
                <a:gd name="T114" fmla="*/ 491 w 509"/>
                <a:gd name="T115" fmla="*/ 482 h 507"/>
                <a:gd name="T116" fmla="*/ 501 w 509"/>
                <a:gd name="T117" fmla="*/ 475 h 507"/>
                <a:gd name="T118" fmla="*/ 509 w 509"/>
                <a:gd name="T119" fmla="*/ 468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9" h="507">
                  <a:moveTo>
                    <a:pt x="507" y="465"/>
                  </a:moveTo>
                  <a:lnTo>
                    <a:pt x="502" y="468"/>
                  </a:lnTo>
                  <a:lnTo>
                    <a:pt x="495" y="470"/>
                  </a:lnTo>
                  <a:lnTo>
                    <a:pt x="487" y="472"/>
                  </a:lnTo>
                  <a:lnTo>
                    <a:pt x="482" y="472"/>
                  </a:lnTo>
                  <a:lnTo>
                    <a:pt x="477" y="473"/>
                  </a:lnTo>
                  <a:lnTo>
                    <a:pt x="471" y="472"/>
                  </a:lnTo>
                  <a:lnTo>
                    <a:pt x="465" y="472"/>
                  </a:lnTo>
                  <a:lnTo>
                    <a:pt x="462" y="471"/>
                  </a:lnTo>
                  <a:lnTo>
                    <a:pt x="459" y="470"/>
                  </a:lnTo>
                  <a:lnTo>
                    <a:pt x="454" y="468"/>
                  </a:lnTo>
                  <a:lnTo>
                    <a:pt x="449" y="465"/>
                  </a:lnTo>
                  <a:lnTo>
                    <a:pt x="444" y="462"/>
                  </a:lnTo>
                  <a:lnTo>
                    <a:pt x="441" y="460"/>
                  </a:lnTo>
                  <a:lnTo>
                    <a:pt x="439" y="457"/>
                  </a:lnTo>
                  <a:lnTo>
                    <a:pt x="434" y="452"/>
                  </a:lnTo>
                  <a:lnTo>
                    <a:pt x="429" y="446"/>
                  </a:lnTo>
                  <a:lnTo>
                    <a:pt x="425" y="439"/>
                  </a:lnTo>
                  <a:lnTo>
                    <a:pt x="420" y="430"/>
                  </a:lnTo>
                  <a:lnTo>
                    <a:pt x="416" y="421"/>
                  </a:lnTo>
                  <a:lnTo>
                    <a:pt x="407" y="398"/>
                  </a:lnTo>
                  <a:lnTo>
                    <a:pt x="397" y="371"/>
                  </a:lnTo>
                  <a:lnTo>
                    <a:pt x="382" y="325"/>
                  </a:lnTo>
                  <a:lnTo>
                    <a:pt x="374" y="301"/>
                  </a:lnTo>
                  <a:lnTo>
                    <a:pt x="370" y="290"/>
                  </a:lnTo>
                  <a:lnTo>
                    <a:pt x="366" y="280"/>
                  </a:lnTo>
                  <a:lnTo>
                    <a:pt x="361" y="271"/>
                  </a:lnTo>
                  <a:lnTo>
                    <a:pt x="356" y="262"/>
                  </a:lnTo>
                  <a:lnTo>
                    <a:pt x="351" y="255"/>
                  </a:lnTo>
                  <a:lnTo>
                    <a:pt x="349" y="251"/>
                  </a:lnTo>
                  <a:lnTo>
                    <a:pt x="346" y="248"/>
                  </a:lnTo>
                  <a:lnTo>
                    <a:pt x="340" y="242"/>
                  </a:lnTo>
                  <a:lnTo>
                    <a:pt x="333" y="237"/>
                  </a:lnTo>
                  <a:lnTo>
                    <a:pt x="326" y="232"/>
                  </a:lnTo>
                  <a:lnTo>
                    <a:pt x="318" y="229"/>
                  </a:lnTo>
                  <a:lnTo>
                    <a:pt x="309" y="226"/>
                  </a:lnTo>
                  <a:lnTo>
                    <a:pt x="300" y="224"/>
                  </a:lnTo>
                  <a:lnTo>
                    <a:pt x="289" y="223"/>
                  </a:lnTo>
                  <a:lnTo>
                    <a:pt x="278" y="223"/>
                  </a:lnTo>
                  <a:lnTo>
                    <a:pt x="269" y="223"/>
                  </a:lnTo>
                  <a:lnTo>
                    <a:pt x="259" y="224"/>
                  </a:lnTo>
                  <a:lnTo>
                    <a:pt x="250" y="226"/>
                  </a:lnTo>
                  <a:lnTo>
                    <a:pt x="241" y="228"/>
                  </a:lnTo>
                  <a:lnTo>
                    <a:pt x="232" y="231"/>
                  </a:lnTo>
                  <a:lnTo>
                    <a:pt x="223" y="234"/>
                  </a:lnTo>
                  <a:lnTo>
                    <a:pt x="215" y="238"/>
                  </a:lnTo>
                  <a:lnTo>
                    <a:pt x="207" y="241"/>
                  </a:lnTo>
                  <a:lnTo>
                    <a:pt x="193" y="250"/>
                  </a:lnTo>
                  <a:lnTo>
                    <a:pt x="187" y="254"/>
                  </a:lnTo>
                  <a:lnTo>
                    <a:pt x="181" y="258"/>
                  </a:lnTo>
                  <a:lnTo>
                    <a:pt x="171" y="267"/>
                  </a:lnTo>
                  <a:lnTo>
                    <a:pt x="168" y="271"/>
                  </a:lnTo>
                  <a:lnTo>
                    <a:pt x="165" y="275"/>
                  </a:lnTo>
                  <a:lnTo>
                    <a:pt x="164" y="276"/>
                  </a:lnTo>
                  <a:lnTo>
                    <a:pt x="261" y="0"/>
                  </a:lnTo>
                  <a:lnTo>
                    <a:pt x="171" y="0"/>
                  </a:lnTo>
                  <a:lnTo>
                    <a:pt x="0" y="482"/>
                  </a:lnTo>
                  <a:lnTo>
                    <a:pt x="92" y="482"/>
                  </a:lnTo>
                  <a:lnTo>
                    <a:pt x="162" y="283"/>
                  </a:lnTo>
                  <a:lnTo>
                    <a:pt x="166" y="278"/>
                  </a:lnTo>
                  <a:lnTo>
                    <a:pt x="171" y="274"/>
                  </a:lnTo>
                  <a:lnTo>
                    <a:pt x="177" y="270"/>
                  </a:lnTo>
                  <a:lnTo>
                    <a:pt x="184" y="265"/>
                  </a:lnTo>
                  <a:lnTo>
                    <a:pt x="192" y="262"/>
                  </a:lnTo>
                  <a:lnTo>
                    <a:pt x="200" y="259"/>
                  </a:lnTo>
                  <a:lnTo>
                    <a:pt x="209" y="257"/>
                  </a:lnTo>
                  <a:lnTo>
                    <a:pt x="218" y="256"/>
                  </a:lnTo>
                  <a:lnTo>
                    <a:pt x="225" y="256"/>
                  </a:lnTo>
                  <a:lnTo>
                    <a:pt x="230" y="257"/>
                  </a:lnTo>
                  <a:lnTo>
                    <a:pt x="236" y="258"/>
                  </a:lnTo>
                  <a:lnTo>
                    <a:pt x="241" y="259"/>
                  </a:lnTo>
                  <a:lnTo>
                    <a:pt x="245" y="261"/>
                  </a:lnTo>
                  <a:lnTo>
                    <a:pt x="250" y="263"/>
                  </a:lnTo>
                  <a:lnTo>
                    <a:pt x="254" y="265"/>
                  </a:lnTo>
                  <a:lnTo>
                    <a:pt x="257" y="268"/>
                  </a:lnTo>
                  <a:lnTo>
                    <a:pt x="261" y="272"/>
                  </a:lnTo>
                  <a:lnTo>
                    <a:pt x="264" y="276"/>
                  </a:lnTo>
                  <a:lnTo>
                    <a:pt x="267" y="280"/>
                  </a:lnTo>
                  <a:lnTo>
                    <a:pt x="269" y="286"/>
                  </a:lnTo>
                  <a:lnTo>
                    <a:pt x="272" y="292"/>
                  </a:lnTo>
                  <a:lnTo>
                    <a:pt x="274" y="298"/>
                  </a:lnTo>
                  <a:lnTo>
                    <a:pt x="276" y="306"/>
                  </a:lnTo>
                  <a:lnTo>
                    <a:pt x="278" y="314"/>
                  </a:lnTo>
                  <a:lnTo>
                    <a:pt x="282" y="335"/>
                  </a:lnTo>
                  <a:lnTo>
                    <a:pt x="286" y="356"/>
                  </a:lnTo>
                  <a:lnTo>
                    <a:pt x="291" y="393"/>
                  </a:lnTo>
                  <a:lnTo>
                    <a:pt x="295" y="410"/>
                  </a:lnTo>
                  <a:lnTo>
                    <a:pt x="299" y="426"/>
                  </a:lnTo>
                  <a:lnTo>
                    <a:pt x="304" y="442"/>
                  </a:lnTo>
                  <a:lnTo>
                    <a:pt x="307" y="450"/>
                  </a:lnTo>
                  <a:lnTo>
                    <a:pt x="311" y="457"/>
                  </a:lnTo>
                  <a:lnTo>
                    <a:pt x="315" y="464"/>
                  </a:lnTo>
                  <a:lnTo>
                    <a:pt x="319" y="470"/>
                  </a:lnTo>
                  <a:lnTo>
                    <a:pt x="323" y="475"/>
                  </a:lnTo>
                  <a:lnTo>
                    <a:pt x="328" y="480"/>
                  </a:lnTo>
                  <a:lnTo>
                    <a:pt x="332" y="485"/>
                  </a:lnTo>
                  <a:lnTo>
                    <a:pt x="338" y="489"/>
                  </a:lnTo>
                  <a:lnTo>
                    <a:pt x="343" y="493"/>
                  </a:lnTo>
                  <a:lnTo>
                    <a:pt x="349" y="496"/>
                  </a:lnTo>
                  <a:lnTo>
                    <a:pt x="355" y="499"/>
                  </a:lnTo>
                  <a:lnTo>
                    <a:pt x="361" y="501"/>
                  </a:lnTo>
                  <a:lnTo>
                    <a:pt x="368" y="503"/>
                  </a:lnTo>
                  <a:lnTo>
                    <a:pt x="375" y="504"/>
                  </a:lnTo>
                  <a:lnTo>
                    <a:pt x="382" y="506"/>
                  </a:lnTo>
                  <a:lnTo>
                    <a:pt x="390" y="506"/>
                  </a:lnTo>
                  <a:lnTo>
                    <a:pt x="406" y="507"/>
                  </a:lnTo>
                  <a:lnTo>
                    <a:pt x="413" y="507"/>
                  </a:lnTo>
                  <a:lnTo>
                    <a:pt x="421" y="506"/>
                  </a:lnTo>
                  <a:lnTo>
                    <a:pt x="428" y="505"/>
                  </a:lnTo>
                  <a:lnTo>
                    <a:pt x="436" y="504"/>
                  </a:lnTo>
                  <a:lnTo>
                    <a:pt x="444" y="502"/>
                  </a:lnTo>
                  <a:lnTo>
                    <a:pt x="451" y="500"/>
                  </a:lnTo>
                  <a:lnTo>
                    <a:pt x="465" y="495"/>
                  </a:lnTo>
                  <a:lnTo>
                    <a:pt x="472" y="492"/>
                  </a:lnTo>
                  <a:lnTo>
                    <a:pt x="479" y="489"/>
                  </a:lnTo>
                  <a:lnTo>
                    <a:pt x="491" y="482"/>
                  </a:lnTo>
                  <a:lnTo>
                    <a:pt x="496" y="479"/>
                  </a:lnTo>
                  <a:lnTo>
                    <a:pt x="501" y="475"/>
                  </a:lnTo>
                  <a:lnTo>
                    <a:pt x="505" y="472"/>
                  </a:lnTo>
                  <a:lnTo>
                    <a:pt x="509" y="468"/>
                  </a:lnTo>
                  <a:lnTo>
                    <a:pt x="507" y="46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1" name="Freeform 10"/>
            <p:cNvSpPr>
              <a:spLocks noEditPoints="1"/>
            </p:cNvSpPr>
            <p:nvPr userDrawn="1"/>
          </p:nvSpPr>
          <p:spPr bwMode="auto">
            <a:xfrm>
              <a:off x="4219576" y="6142038"/>
              <a:ext cx="2752725" cy="398463"/>
            </a:xfrm>
            <a:custGeom>
              <a:avLst/>
              <a:gdLst>
                <a:gd name="T0" fmla="*/ 1727 w 1734"/>
                <a:gd name="T1" fmla="*/ 3 h 251"/>
                <a:gd name="T2" fmla="*/ 1734 w 1734"/>
                <a:gd name="T3" fmla="*/ 13 h 251"/>
                <a:gd name="T4" fmla="*/ 1731 w 1734"/>
                <a:gd name="T5" fmla="*/ 25 h 251"/>
                <a:gd name="T6" fmla="*/ 1721 w 1734"/>
                <a:gd name="T7" fmla="*/ 32 h 251"/>
                <a:gd name="T8" fmla="*/ 1709 w 1734"/>
                <a:gd name="T9" fmla="*/ 30 h 251"/>
                <a:gd name="T10" fmla="*/ 1702 w 1734"/>
                <a:gd name="T11" fmla="*/ 20 h 251"/>
                <a:gd name="T12" fmla="*/ 1705 w 1734"/>
                <a:gd name="T13" fmla="*/ 7 h 251"/>
                <a:gd name="T14" fmla="*/ 1715 w 1734"/>
                <a:gd name="T15" fmla="*/ 1 h 251"/>
                <a:gd name="T16" fmla="*/ 142 w 1734"/>
                <a:gd name="T17" fmla="*/ 15 h 251"/>
                <a:gd name="T18" fmla="*/ 28 w 1734"/>
                <a:gd name="T19" fmla="*/ 143 h 251"/>
                <a:gd name="T20" fmla="*/ 28 w 1734"/>
                <a:gd name="T21" fmla="*/ 15 h 251"/>
                <a:gd name="T22" fmla="*/ 352 w 1734"/>
                <a:gd name="T23" fmla="*/ 14 h 251"/>
                <a:gd name="T24" fmla="*/ 294 w 1734"/>
                <a:gd name="T25" fmla="*/ 251 h 251"/>
                <a:gd name="T26" fmla="*/ 309 w 1734"/>
                <a:gd name="T27" fmla="*/ 123 h 251"/>
                <a:gd name="T28" fmla="*/ 557 w 1734"/>
                <a:gd name="T29" fmla="*/ 251 h 251"/>
                <a:gd name="T30" fmla="*/ 541 w 1734"/>
                <a:gd name="T31" fmla="*/ 223 h 251"/>
                <a:gd name="T32" fmla="*/ 736 w 1734"/>
                <a:gd name="T33" fmla="*/ 251 h 251"/>
                <a:gd name="T34" fmla="*/ 997 w 1734"/>
                <a:gd name="T35" fmla="*/ 15 h 251"/>
                <a:gd name="T36" fmla="*/ 873 w 1734"/>
                <a:gd name="T37" fmla="*/ 251 h 251"/>
                <a:gd name="T38" fmla="*/ 970 w 1734"/>
                <a:gd name="T39" fmla="*/ 208 h 251"/>
                <a:gd name="T40" fmla="*/ 1217 w 1734"/>
                <a:gd name="T41" fmla="*/ 251 h 251"/>
                <a:gd name="T42" fmla="*/ 1107 w 1734"/>
                <a:gd name="T43" fmla="*/ 251 h 251"/>
                <a:gd name="T44" fmla="*/ 1211 w 1734"/>
                <a:gd name="T45" fmla="*/ 14 h 251"/>
                <a:gd name="T46" fmla="*/ 1408 w 1734"/>
                <a:gd name="T47" fmla="*/ 39 h 251"/>
                <a:gd name="T48" fmla="*/ 1488 w 1734"/>
                <a:gd name="T49" fmla="*/ 251 h 251"/>
                <a:gd name="T50" fmla="*/ 1356 w 1734"/>
                <a:gd name="T51" fmla="*/ 251 h 251"/>
                <a:gd name="T52" fmla="*/ 1677 w 1734"/>
                <a:gd name="T53" fmla="*/ 157 h 251"/>
                <a:gd name="T54" fmla="*/ 1668 w 1734"/>
                <a:gd name="T55" fmla="*/ 14 h 251"/>
                <a:gd name="T56" fmla="*/ 1614 w 1734"/>
                <a:gd name="T57" fmla="*/ 182 h 251"/>
                <a:gd name="T58" fmla="*/ 1356 w 1734"/>
                <a:gd name="T59" fmla="*/ 16 h 251"/>
                <a:gd name="T60" fmla="*/ 1351 w 1734"/>
                <a:gd name="T61" fmla="*/ 28 h 251"/>
                <a:gd name="T62" fmla="*/ 1340 w 1734"/>
                <a:gd name="T63" fmla="*/ 33 h 251"/>
                <a:gd name="T64" fmla="*/ 1329 w 1734"/>
                <a:gd name="T65" fmla="*/ 28 h 251"/>
                <a:gd name="T66" fmla="*/ 1324 w 1734"/>
                <a:gd name="T67" fmla="*/ 16 h 251"/>
                <a:gd name="T68" fmla="*/ 1329 w 1734"/>
                <a:gd name="T69" fmla="*/ 5 h 251"/>
                <a:gd name="T70" fmla="*/ 1340 w 1734"/>
                <a:gd name="T71" fmla="*/ 0 h 251"/>
                <a:gd name="T72" fmla="*/ 1351 w 1734"/>
                <a:gd name="T73" fmla="*/ 5 h 251"/>
                <a:gd name="T74" fmla="*/ 1356 w 1734"/>
                <a:gd name="T75" fmla="*/ 16 h 251"/>
                <a:gd name="T76" fmla="*/ 1487 w 1734"/>
                <a:gd name="T77" fmla="*/ 3 h 251"/>
                <a:gd name="T78" fmla="*/ 1494 w 1734"/>
                <a:gd name="T79" fmla="*/ 13 h 251"/>
                <a:gd name="T80" fmla="*/ 1491 w 1734"/>
                <a:gd name="T81" fmla="*/ 25 h 251"/>
                <a:gd name="T82" fmla="*/ 1481 w 1734"/>
                <a:gd name="T83" fmla="*/ 32 h 251"/>
                <a:gd name="T84" fmla="*/ 1469 w 1734"/>
                <a:gd name="T85" fmla="*/ 30 h 251"/>
                <a:gd name="T86" fmla="*/ 1462 w 1734"/>
                <a:gd name="T87" fmla="*/ 20 h 251"/>
                <a:gd name="T88" fmla="*/ 1464 w 1734"/>
                <a:gd name="T89" fmla="*/ 7 h 251"/>
                <a:gd name="T90" fmla="*/ 1475 w 1734"/>
                <a:gd name="T91" fmla="*/ 1 h 251"/>
                <a:gd name="T92" fmla="*/ 1595 w 1734"/>
                <a:gd name="T93" fmla="*/ 23 h 251"/>
                <a:gd name="T94" fmla="*/ 1587 w 1734"/>
                <a:gd name="T95" fmla="*/ 31 h 251"/>
                <a:gd name="T96" fmla="*/ 1574 w 1734"/>
                <a:gd name="T97" fmla="*/ 31 h 251"/>
                <a:gd name="T98" fmla="*/ 1565 w 1734"/>
                <a:gd name="T99" fmla="*/ 23 h 251"/>
                <a:gd name="T100" fmla="*/ 1565 w 1734"/>
                <a:gd name="T101" fmla="*/ 10 h 251"/>
                <a:gd name="T102" fmla="*/ 1574 w 1734"/>
                <a:gd name="T103" fmla="*/ 2 h 251"/>
                <a:gd name="T104" fmla="*/ 1587 w 1734"/>
                <a:gd name="T105" fmla="*/ 2 h 251"/>
                <a:gd name="T106" fmla="*/ 1595 w 1734"/>
                <a:gd name="T107" fmla="*/ 1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4" h="251">
                  <a:moveTo>
                    <a:pt x="1718" y="0"/>
                  </a:moveTo>
                  <a:lnTo>
                    <a:pt x="1721" y="1"/>
                  </a:lnTo>
                  <a:lnTo>
                    <a:pt x="1724" y="2"/>
                  </a:lnTo>
                  <a:lnTo>
                    <a:pt x="1727" y="3"/>
                  </a:lnTo>
                  <a:lnTo>
                    <a:pt x="1729" y="5"/>
                  </a:lnTo>
                  <a:lnTo>
                    <a:pt x="1731" y="7"/>
                  </a:lnTo>
                  <a:lnTo>
                    <a:pt x="1733" y="10"/>
                  </a:lnTo>
                  <a:lnTo>
                    <a:pt x="1734" y="13"/>
                  </a:lnTo>
                  <a:lnTo>
                    <a:pt x="1734" y="16"/>
                  </a:lnTo>
                  <a:lnTo>
                    <a:pt x="1734" y="20"/>
                  </a:lnTo>
                  <a:lnTo>
                    <a:pt x="1733" y="23"/>
                  </a:lnTo>
                  <a:lnTo>
                    <a:pt x="1731" y="25"/>
                  </a:lnTo>
                  <a:lnTo>
                    <a:pt x="1729" y="28"/>
                  </a:lnTo>
                  <a:lnTo>
                    <a:pt x="1727" y="30"/>
                  </a:lnTo>
                  <a:lnTo>
                    <a:pt x="1724" y="31"/>
                  </a:lnTo>
                  <a:lnTo>
                    <a:pt x="1721" y="32"/>
                  </a:lnTo>
                  <a:lnTo>
                    <a:pt x="1718" y="33"/>
                  </a:lnTo>
                  <a:lnTo>
                    <a:pt x="1715" y="32"/>
                  </a:lnTo>
                  <a:lnTo>
                    <a:pt x="1712" y="31"/>
                  </a:lnTo>
                  <a:lnTo>
                    <a:pt x="1709" y="30"/>
                  </a:lnTo>
                  <a:lnTo>
                    <a:pt x="1707" y="28"/>
                  </a:lnTo>
                  <a:lnTo>
                    <a:pt x="1705" y="25"/>
                  </a:lnTo>
                  <a:lnTo>
                    <a:pt x="1703" y="23"/>
                  </a:lnTo>
                  <a:lnTo>
                    <a:pt x="1702" y="20"/>
                  </a:lnTo>
                  <a:lnTo>
                    <a:pt x="1702" y="16"/>
                  </a:lnTo>
                  <a:lnTo>
                    <a:pt x="1702" y="13"/>
                  </a:lnTo>
                  <a:lnTo>
                    <a:pt x="1703" y="10"/>
                  </a:lnTo>
                  <a:lnTo>
                    <a:pt x="1705" y="7"/>
                  </a:lnTo>
                  <a:lnTo>
                    <a:pt x="1707" y="5"/>
                  </a:lnTo>
                  <a:lnTo>
                    <a:pt x="1709" y="3"/>
                  </a:lnTo>
                  <a:lnTo>
                    <a:pt x="1712" y="2"/>
                  </a:lnTo>
                  <a:lnTo>
                    <a:pt x="1715" y="1"/>
                  </a:lnTo>
                  <a:lnTo>
                    <a:pt x="1718" y="0"/>
                  </a:lnTo>
                  <a:close/>
                  <a:moveTo>
                    <a:pt x="114" y="116"/>
                  </a:moveTo>
                  <a:lnTo>
                    <a:pt x="114" y="15"/>
                  </a:lnTo>
                  <a:lnTo>
                    <a:pt x="142" y="15"/>
                  </a:lnTo>
                  <a:lnTo>
                    <a:pt x="142" y="251"/>
                  </a:lnTo>
                  <a:lnTo>
                    <a:pt x="114" y="251"/>
                  </a:lnTo>
                  <a:lnTo>
                    <a:pt x="114" y="143"/>
                  </a:lnTo>
                  <a:lnTo>
                    <a:pt x="28" y="143"/>
                  </a:lnTo>
                  <a:lnTo>
                    <a:pt x="28" y="251"/>
                  </a:lnTo>
                  <a:lnTo>
                    <a:pt x="0" y="251"/>
                  </a:lnTo>
                  <a:lnTo>
                    <a:pt x="0" y="15"/>
                  </a:lnTo>
                  <a:lnTo>
                    <a:pt x="28" y="15"/>
                  </a:lnTo>
                  <a:lnTo>
                    <a:pt x="28" y="116"/>
                  </a:lnTo>
                  <a:lnTo>
                    <a:pt x="114" y="116"/>
                  </a:lnTo>
                  <a:close/>
                  <a:moveTo>
                    <a:pt x="309" y="123"/>
                  </a:moveTo>
                  <a:lnTo>
                    <a:pt x="352" y="14"/>
                  </a:lnTo>
                  <a:lnTo>
                    <a:pt x="379" y="14"/>
                  </a:lnTo>
                  <a:lnTo>
                    <a:pt x="323" y="148"/>
                  </a:lnTo>
                  <a:lnTo>
                    <a:pt x="323" y="251"/>
                  </a:lnTo>
                  <a:lnTo>
                    <a:pt x="294" y="251"/>
                  </a:lnTo>
                  <a:lnTo>
                    <a:pt x="294" y="148"/>
                  </a:lnTo>
                  <a:lnTo>
                    <a:pt x="232" y="14"/>
                  </a:lnTo>
                  <a:lnTo>
                    <a:pt x="261" y="14"/>
                  </a:lnTo>
                  <a:lnTo>
                    <a:pt x="309" y="123"/>
                  </a:lnTo>
                  <a:close/>
                  <a:moveTo>
                    <a:pt x="541" y="223"/>
                  </a:moveTo>
                  <a:lnTo>
                    <a:pt x="589" y="14"/>
                  </a:lnTo>
                  <a:lnTo>
                    <a:pt x="616" y="14"/>
                  </a:lnTo>
                  <a:lnTo>
                    <a:pt x="557" y="251"/>
                  </a:lnTo>
                  <a:lnTo>
                    <a:pt x="521" y="251"/>
                  </a:lnTo>
                  <a:lnTo>
                    <a:pt x="458" y="14"/>
                  </a:lnTo>
                  <a:lnTo>
                    <a:pt x="488" y="14"/>
                  </a:lnTo>
                  <a:lnTo>
                    <a:pt x="541" y="223"/>
                  </a:lnTo>
                  <a:close/>
                  <a:moveTo>
                    <a:pt x="708" y="251"/>
                  </a:moveTo>
                  <a:lnTo>
                    <a:pt x="708" y="14"/>
                  </a:lnTo>
                  <a:lnTo>
                    <a:pt x="736" y="14"/>
                  </a:lnTo>
                  <a:lnTo>
                    <a:pt x="736" y="251"/>
                  </a:lnTo>
                  <a:lnTo>
                    <a:pt x="708" y="251"/>
                  </a:lnTo>
                  <a:close/>
                  <a:moveTo>
                    <a:pt x="970" y="208"/>
                  </a:moveTo>
                  <a:lnTo>
                    <a:pt x="970" y="15"/>
                  </a:lnTo>
                  <a:lnTo>
                    <a:pt x="997" y="15"/>
                  </a:lnTo>
                  <a:lnTo>
                    <a:pt x="997" y="251"/>
                  </a:lnTo>
                  <a:lnTo>
                    <a:pt x="963" y="251"/>
                  </a:lnTo>
                  <a:lnTo>
                    <a:pt x="873" y="55"/>
                  </a:lnTo>
                  <a:lnTo>
                    <a:pt x="873" y="251"/>
                  </a:lnTo>
                  <a:lnTo>
                    <a:pt x="846" y="251"/>
                  </a:lnTo>
                  <a:lnTo>
                    <a:pt x="846" y="15"/>
                  </a:lnTo>
                  <a:lnTo>
                    <a:pt x="881" y="15"/>
                  </a:lnTo>
                  <a:lnTo>
                    <a:pt x="970" y="208"/>
                  </a:lnTo>
                  <a:close/>
                  <a:moveTo>
                    <a:pt x="1242" y="14"/>
                  </a:moveTo>
                  <a:lnTo>
                    <a:pt x="1172" y="119"/>
                  </a:lnTo>
                  <a:lnTo>
                    <a:pt x="1250" y="251"/>
                  </a:lnTo>
                  <a:lnTo>
                    <a:pt x="1217" y="251"/>
                  </a:lnTo>
                  <a:lnTo>
                    <a:pt x="1154" y="140"/>
                  </a:lnTo>
                  <a:lnTo>
                    <a:pt x="1136" y="168"/>
                  </a:lnTo>
                  <a:lnTo>
                    <a:pt x="1136" y="251"/>
                  </a:lnTo>
                  <a:lnTo>
                    <a:pt x="1107" y="251"/>
                  </a:lnTo>
                  <a:lnTo>
                    <a:pt x="1107" y="14"/>
                  </a:lnTo>
                  <a:lnTo>
                    <a:pt x="1136" y="14"/>
                  </a:lnTo>
                  <a:lnTo>
                    <a:pt x="1136" y="130"/>
                  </a:lnTo>
                  <a:lnTo>
                    <a:pt x="1211" y="14"/>
                  </a:lnTo>
                  <a:lnTo>
                    <a:pt x="1242" y="14"/>
                  </a:lnTo>
                  <a:close/>
                  <a:moveTo>
                    <a:pt x="1379" y="157"/>
                  </a:moveTo>
                  <a:lnTo>
                    <a:pt x="1437" y="157"/>
                  </a:lnTo>
                  <a:lnTo>
                    <a:pt x="1408" y="39"/>
                  </a:lnTo>
                  <a:lnTo>
                    <a:pt x="1379" y="157"/>
                  </a:lnTo>
                  <a:close/>
                  <a:moveTo>
                    <a:pt x="1390" y="14"/>
                  </a:moveTo>
                  <a:lnTo>
                    <a:pt x="1427" y="14"/>
                  </a:lnTo>
                  <a:lnTo>
                    <a:pt x="1488" y="251"/>
                  </a:lnTo>
                  <a:lnTo>
                    <a:pt x="1460" y="251"/>
                  </a:lnTo>
                  <a:lnTo>
                    <a:pt x="1443" y="182"/>
                  </a:lnTo>
                  <a:lnTo>
                    <a:pt x="1373" y="182"/>
                  </a:lnTo>
                  <a:lnTo>
                    <a:pt x="1356" y="251"/>
                  </a:lnTo>
                  <a:lnTo>
                    <a:pt x="1329" y="251"/>
                  </a:lnTo>
                  <a:lnTo>
                    <a:pt x="1390" y="14"/>
                  </a:lnTo>
                  <a:close/>
                  <a:moveTo>
                    <a:pt x="1619" y="157"/>
                  </a:moveTo>
                  <a:lnTo>
                    <a:pt x="1677" y="157"/>
                  </a:lnTo>
                  <a:lnTo>
                    <a:pt x="1648" y="39"/>
                  </a:lnTo>
                  <a:lnTo>
                    <a:pt x="1619" y="157"/>
                  </a:lnTo>
                  <a:close/>
                  <a:moveTo>
                    <a:pt x="1631" y="14"/>
                  </a:moveTo>
                  <a:lnTo>
                    <a:pt x="1668" y="14"/>
                  </a:lnTo>
                  <a:lnTo>
                    <a:pt x="1729" y="251"/>
                  </a:lnTo>
                  <a:lnTo>
                    <a:pt x="1701" y="251"/>
                  </a:lnTo>
                  <a:lnTo>
                    <a:pt x="1683" y="182"/>
                  </a:lnTo>
                  <a:lnTo>
                    <a:pt x="1614" y="182"/>
                  </a:lnTo>
                  <a:lnTo>
                    <a:pt x="1597" y="251"/>
                  </a:lnTo>
                  <a:lnTo>
                    <a:pt x="1570" y="251"/>
                  </a:lnTo>
                  <a:lnTo>
                    <a:pt x="1631" y="14"/>
                  </a:lnTo>
                  <a:close/>
                  <a:moveTo>
                    <a:pt x="1356" y="16"/>
                  </a:moveTo>
                  <a:lnTo>
                    <a:pt x="1356" y="20"/>
                  </a:lnTo>
                  <a:lnTo>
                    <a:pt x="1355" y="23"/>
                  </a:lnTo>
                  <a:lnTo>
                    <a:pt x="1353" y="25"/>
                  </a:lnTo>
                  <a:lnTo>
                    <a:pt x="1351" y="28"/>
                  </a:lnTo>
                  <a:lnTo>
                    <a:pt x="1349" y="30"/>
                  </a:lnTo>
                  <a:lnTo>
                    <a:pt x="1346" y="31"/>
                  </a:lnTo>
                  <a:lnTo>
                    <a:pt x="1343" y="32"/>
                  </a:lnTo>
                  <a:lnTo>
                    <a:pt x="1340" y="33"/>
                  </a:lnTo>
                  <a:lnTo>
                    <a:pt x="1337" y="32"/>
                  </a:lnTo>
                  <a:lnTo>
                    <a:pt x="1334" y="31"/>
                  </a:lnTo>
                  <a:lnTo>
                    <a:pt x="1331" y="30"/>
                  </a:lnTo>
                  <a:lnTo>
                    <a:pt x="1329" y="28"/>
                  </a:lnTo>
                  <a:lnTo>
                    <a:pt x="1327" y="25"/>
                  </a:lnTo>
                  <a:lnTo>
                    <a:pt x="1325" y="23"/>
                  </a:lnTo>
                  <a:lnTo>
                    <a:pt x="1324" y="20"/>
                  </a:lnTo>
                  <a:lnTo>
                    <a:pt x="1324" y="16"/>
                  </a:lnTo>
                  <a:lnTo>
                    <a:pt x="1324" y="13"/>
                  </a:lnTo>
                  <a:lnTo>
                    <a:pt x="1325" y="10"/>
                  </a:lnTo>
                  <a:lnTo>
                    <a:pt x="1327" y="7"/>
                  </a:lnTo>
                  <a:lnTo>
                    <a:pt x="1329" y="5"/>
                  </a:lnTo>
                  <a:lnTo>
                    <a:pt x="1331" y="3"/>
                  </a:lnTo>
                  <a:lnTo>
                    <a:pt x="1334" y="2"/>
                  </a:lnTo>
                  <a:lnTo>
                    <a:pt x="1337" y="1"/>
                  </a:lnTo>
                  <a:lnTo>
                    <a:pt x="1340" y="0"/>
                  </a:lnTo>
                  <a:lnTo>
                    <a:pt x="1343" y="1"/>
                  </a:lnTo>
                  <a:lnTo>
                    <a:pt x="1346" y="2"/>
                  </a:lnTo>
                  <a:lnTo>
                    <a:pt x="1349" y="3"/>
                  </a:lnTo>
                  <a:lnTo>
                    <a:pt x="1351" y="5"/>
                  </a:lnTo>
                  <a:lnTo>
                    <a:pt x="1353" y="7"/>
                  </a:lnTo>
                  <a:lnTo>
                    <a:pt x="1355" y="10"/>
                  </a:lnTo>
                  <a:lnTo>
                    <a:pt x="1356" y="13"/>
                  </a:lnTo>
                  <a:lnTo>
                    <a:pt x="1356" y="16"/>
                  </a:lnTo>
                  <a:close/>
                  <a:moveTo>
                    <a:pt x="1478" y="0"/>
                  </a:moveTo>
                  <a:lnTo>
                    <a:pt x="1481" y="1"/>
                  </a:lnTo>
                  <a:lnTo>
                    <a:pt x="1484" y="2"/>
                  </a:lnTo>
                  <a:lnTo>
                    <a:pt x="1487" y="3"/>
                  </a:lnTo>
                  <a:lnTo>
                    <a:pt x="1489" y="5"/>
                  </a:lnTo>
                  <a:lnTo>
                    <a:pt x="1491" y="7"/>
                  </a:lnTo>
                  <a:lnTo>
                    <a:pt x="1493" y="10"/>
                  </a:lnTo>
                  <a:lnTo>
                    <a:pt x="1494" y="13"/>
                  </a:lnTo>
                  <a:lnTo>
                    <a:pt x="1494" y="16"/>
                  </a:lnTo>
                  <a:lnTo>
                    <a:pt x="1494" y="20"/>
                  </a:lnTo>
                  <a:lnTo>
                    <a:pt x="1493" y="23"/>
                  </a:lnTo>
                  <a:lnTo>
                    <a:pt x="1491" y="25"/>
                  </a:lnTo>
                  <a:lnTo>
                    <a:pt x="1489" y="28"/>
                  </a:lnTo>
                  <a:lnTo>
                    <a:pt x="1487" y="30"/>
                  </a:lnTo>
                  <a:lnTo>
                    <a:pt x="1484" y="31"/>
                  </a:lnTo>
                  <a:lnTo>
                    <a:pt x="1481" y="32"/>
                  </a:lnTo>
                  <a:lnTo>
                    <a:pt x="1478" y="33"/>
                  </a:lnTo>
                  <a:lnTo>
                    <a:pt x="1475" y="32"/>
                  </a:lnTo>
                  <a:lnTo>
                    <a:pt x="1471" y="31"/>
                  </a:lnTo>
                  <a:lnTo>
                    <a:pt x="1469" y="30"/>
                  </a:lnTo>
                  <a:lnTo>
                    <a:pt x="1466" y="28"/>
                  </a:lnTo>
                  <a:lnTo>
                    <a:pt x="1464" y="25"/>
                  </a:lnTo>
                  <a:lnTo>
                    <a:pt x="1463" y="23"/>
                  </a:lnTo>
                  <a:lnTo>
                    <a:pt x="1462" y="20"/>
                  </a:lnTo>
                  <a:lnTo>
                    <a:pt x="1462" y="16"/>
                  </a:lnTo>
                  <a:lnTo>
                    <a:pt x="1462" y="13"/>
                  </a:lnTo>
                  <a:lnTo>
                    <a:pt x="1463" y="10"/>
                  </a:lnTo>
                  <a:lnTo>
                    <a:pt x="1464" y="7"/>
                  </a:lnTo>
                  <a:lnTo>
                    <a:pt x="1466" y="5"/>
                  </a:lnTo>
                  <a:lnTo>
                    <a:pt x="1469" y="3"/>
                  </a:lnTo>
                  <a:lnTo>
                    <a:pt x="1471" y="2"/>
                  </a:lnTo>
                  <a:lnTo>
                    <a:pt x="1475" y="1"/>
                  </a:lnTo>
                  <a:lnTo>
                    <a:pt x="1478" y="0"/>
                  </a:lnTo>
                  <a:close/>
                  <a:moveTo>
                    <a:pt x="1596" y="16"/>
                  </a:moveTo>
                  <a:lnTo>
                    <a:pt x="1596" y="20"/>
                  </a:lnTo>
                  <a:lnTo>
                    <a:pt x="1595" y="23"/>
                  </a:lnTo>
                  <a:lnTo>
                    <a:pt x="1594" y="25"/>
                  </a:lnTo>
                  <a:lnTo>
                    <a:pt x="1592" y="28"/>
                  </a:lnTo>
                  <a:lnTo>
                    <a:pt x="1589" y="30"/>
                  </a:lnTo>
                  <a:lnTo>
                    <a:pt x="1587" y="31"/>
                  </a:lnTo>
                  <a:lnTo>
                    <a:pt x="1584" y="32"/>
                  </a:lnTo>
                  <a:lnTo>
                    <a:pt x="1580" y="33"/>
                  </a:lnTo>
                  <a:lnTo>
                    <a:pt x="1577" y="32"/>
                  </a:lnTo>
                  <a:lnTo>
                    <a:pt x="1574" y="31"/>
                  </a:lnTo>
                  <a:lnTo>
                    <a:pt x="1571" y="30"/>
                  </a:lnTo>
                  <a:lnTo>
                    <a:pt x="1569" y="28"/>
                  </a:lnTo>
                  <a:lnTo>
                    <a:pt x="1567" y="25"/>
                  </a:lnTo>
                  <a:lnTo>
                    <a:pt x="1565" y="23"/>
                  </a:lnTo>
                  <a:lnTo>
                    <a:pt x="1565" y="20"/>
                  </a:lnTo>
                  <a:lnTo>
                    <a:pt x="1564" y="16"/>
                  </a:lnTo>
                  <a:lnTo>
                    <a:pt x="1565" y="13"/>
                  </a:lnTo>
                  <a:lnTo>
                    <a:pt x="1565" y="10"/>
                  </a:lnTo>
                  <a:lnTo>
                    <a:pt x="1567" y="7"/>
                  </a:lnTo>
                  <a:lnTo>
                    <a:pt x="1569" y="5"/>
                  </a:lnTo>
                  <a:lnTo>
                    <a:pt x="1571" y="3"/>
                  </a:lnTo>
                  <a:lnTo>
                    <a:pt x="1574" y="2"/>
                  </a:lnTo>
                  <a:lnTo>
                    <a:pt x="1577" y="1"/>
                  </a:lnTo>
                  <a:lnTo>
                    <a:pt x="1580" y="0"/>
                  </a:lnTo>
                  <a:lnTo>
                    <a:pt x="1584" y="1"/>
                  </a:lnTo>
                  <a:lnTo>
                    <a:pt x="1587" y="2"/>
                  </a:lnTo>
                  <a:lnTo>
                    <a:pt x="1589" y="3"/>
                  </a:lnTo>
                  <a:lnTo>
                    <a:pt x="1592" y="5"/>
                  </a:lnTo>
                  <a:lnTo>
                    <a:pt x="1594" y="7"/>
                  </a:lnTo>
                  <a:lnTo>
                    <a:pt x="1595" y="10"/>
                  </a:lnTo>
                  <a:lnTo>
                    <a:pt x="1596" y="13"/>
                  </a:lnTo>
                  <a:lnTo>
                    <a:pt x="159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2" name="Date Placeholder 4">
            <a:extLst>
              <a:ext uri="{FF2B5EF4-FFF2-40B4-BE49-F238E27FC236}">
                <a16:creationId xmlns:a16="http://schemas.microsoft.com/office/drawing/2014/main" id="{5122E43B-DC72-4107-90E8-F0038FA5B015}"/>
              </a:ext>
            </a:extLst>
          </p:cNvPr>
          <p:cNvSpPr>
            <a:spLocks noGrp="1"/>
          </p:cNvSpPr>
          <p:nvPr>
            <p:ph type="dt" sz="half" idx="10"/>
          </p:nvPr>
        </p:nvSpPr>
        <p:spPr>
          <a:xfrm>
            <a:off x="1127449" y="6309320"/>
            <a:ext cx="1223639" cy="143869"/>
          </a:xfrm>
        </p:spPr>
        <p:txBody>
          <a:bodyPr/>
          <a:lstStyle>
            <a:lvl1pPr algn="l">
              <a:defRPr>
                <a:noFill/>
              </a:defRPr>
            </a:lvl1pPr>
          </a:lstStyle>
          <a:p>
            <a:fld id="{290B535B-843D-44B1-9FCF-E790890E682F}" type="datetime1">
              <a:rPr lang="fi-FI" smtClean="0"/>
              <a:t>2.4.2024</a:t>
            </a:fld>
            <a:endParaRPr lang="fi-FI" dirty="0"/>
          </a:p>
        </p:txBody>
      </p:sp>
      <p:sp>
        <p:nvSpPr>
          <p:cNvPr id="13" name="Footer Placeholder 5">
            <a:extLst>
              <a:ext uri="{FF2B5EF4-FFF2-40B4-BE49-F238E27FC236}">
                <a16:creationId xmlns:a16="http://schemas.microsoft.com/office/drawing/2014/main" id="{FAD63CC9-0ED3-4DEF-895B-610E15469FAD}"/>
              </a:ext>
            </a:extLst>
          </p:cNvPr>
          <p:cNvSpPr>
            <a:spLocks noGrp="1"/>
          </p:cNvSpPr>
          <p:nvPr>
            <p:ph type="ftr" sz="quarter" idx="11"/>
          </p:nvPr>
        </p:nvSpPr>
        <p:spPr>
          <a:xfrm>
            <a:off x="2357342" y="6309320"/>
            <a:ext cx="7057280" cy="143869"/>
          </a:xfrm>
        </p:spPr>
        <p:txBody>
          <a:bodyPr/>
          <a:lstStyle>
            <a:lvl1pPr algn="l">
              <a:defRPr>
                <a:noFill/>
              </a:defRPr>
            </a:lvl1pPr>
          </a:lstStyle>
          <a:p>
            <a:r>
              <a:rPr lang="fi-FI" dirty="0"/>
              <a:t>Author</a:t>
            </a:r>
          </a:p>
        </p:txBody>
      </p:sp>
      <p:sp>
        <p:nvSpPr>
          <p:cNvPr id="14" name="Slide Number Placeholder 6">
            <a:extLst>
              <a:ext uri="{FF2B5EF4-FFF2-40B4-BE49-F238E27FC236}">
                <a16:creationId xmlns:a16="http://schemas.microsoft.com/office/drawing/2014/main" id="{6A3A674F-7E2D-4F3A-A036-CE89320F2095}"/>
              </a:ext>
            </a:extLst>
          </p:cNvPr>
          <p:cNvSpPr>
            <a:spLocks noGrp="1"/>
          </p:cNvSpPr>
          <p:nvPr>
            <p:ph type="sldNum" sz="quarter" idx="12"/>
          </p:nvPr>
        </p:nvSpPr>
        <p:spPr>
          <a:xfrm>
            <a:off x="695325" y="6309320"/>
            <a:ext cx="432122" cy="143869"/>
          </a:xfrm>
        </p:spPr>
        <p:txBody>
          <a:bodyPr/>
          <a:lstStyle>
            <a:lvl1pPr algn="l">
              <a:defRPr>
                <a:noFill/>
              </a:defRPr>
            </a:lvl1pPr>
          </a:lstStyle>
          <a:p>
            <a:fld id="{E8E33083-8C97-4BC5-A5C9-F7E14D62070B}" type="slidenum">
              <a:rPr lang="fi-FI" smtClean="0"/>
              <a:pPr/>
              <a:t>‹#›</a:t>
            </a:fld>
            <a:endParaRPr lang="fi-FI" dirty="0"/>
          </a:p>
        </p:txBody>
      </p:sp>
      <p:sp>
        <p:nvSpPr>
          <p:cNvPr id="15"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3287689" y="1628775"/>
            <a:ext cx="3888432"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6" name="Content Placeholder 3">
            <a:extLst>
              <a:ext uri="{FF2B5EF4-FFF2-40B4-BE49-F238E27FC236}">
                <a16:creationId xmlns:a16="http://schemas.microsoft.com/office/drawing/2014/main" id="{C46C6E38-96C3-4F88-8885-5783A83D52CF}"/>
              </a:ext>
            </a:extLst>
          </p:cNvPr>
          <p:cNvSpPr>
            <a:spLocks noGrp="1"/>
          </p:cNvSpPr>
          <p:nvPr>
            <p:ph sz="half" idx="2"/>
          </p:nvPr>
        </p:nvSpPr>
        <p:spPr>
          <a:xfrm>
            <a:off x="7608168" y="1628775"/>
            <a:ext cx="3888507"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3" name="Kuva 2" descr="Kuva, joka sisältää kohteen teksti&#10;&#10;Kuvaus luotu automaattisesti">
            <a:extLst>
              <a:ext uri="{FF2B5EF4-FFF2-40B4-BE49-F238E27FC236}">
                <a16:creationId xmlns:a16="http://schemas.microsoft.com/office/drawing/2014/main" id="{94DC3BD4-19C2-1834-BC56-DFE2274301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8437" y="5914693"/>
            <a:ext cx="2207568" cy="929018"/>
          </a:xfrm>
          <a:prstGeom prst="rect">
            <a:avLst/>
          </a:prstGeom>
        </p:spPr>
      </p:pic>
    </p:spTree>
    <p:extLst>
      <p:ext uri="{BB962C8B-B14F-4D97-AF65-F5344CB8AC3E}">
        <p14:creationId xmlns:p14="http://schemas.microsoft.com/office/powerpoint/2010/main" val="3522443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sältö ja kuva tekstillä">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8832304" y="1628775"/>
            <a:ext cx="2664371" cy="2664322"/>
          </a:xfrm>
          <a:solidFill>
            <a:schemeClr val="bg1">
              <a:lumMod val="95000"/>
            </a:schemeClr>
          </a:solidFill>
        </p:spPr>
        <p:txBody>
          <a:bodyPr/>
          <a:lstStyle>
            <a:lvl1pPr>
              <a:defRPr sz="1000"/>
            </a:lvl1pPr>
          </a:lstStyle>
          <a:p>
            <a:r>
              <a:rPr lang="fi-FI" dirty="0"/>
              <a:t>Lisää kuva napsauttamalla kuvaketta</a:t>
            </a:r>
          </a:p>
        </p:txBody>
      </p:sp>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95325" y="548680"/>
            <a:ext cx="10801350" cy="864096"/>
          </a:xfrm>
        </p:spPr>
        <p:txBody>
          <a:bodyPr/>
          <a:lstStyle/>
          <a:p>
            <a:r>
              <a:rPr lang="fi-FI"/>
              <a:t>Muokkaa ots. perustyyl. napsautt.</a:t>
            </a:r>
            <a:endParaRPr lang="fi-FI" dirty="0"/>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95325" y="1628775"/>
            <a:ext cx="7704931"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4">
            <a:extLst>
              <a:ext uri="{FF2B5EF4-FFF2-40B4-BE49-F238E27FC236}">
                <a16:creationId xmlns:a16="http://schemas.microsoft.com/office/drawing/2014/main" id="{5122E43B-DC72-4107-90E8-F0038FA5B015}"/>
              </a:ext>
            </a:extLst>
          </p:cNvPr>
          <p:cNvSpPr>
            <a:spLocks noGrp="1"/>
          </p:cNvSpPr>
          <p:nvPr>
            <p:ph type="dt" sz="half" idx="10"/>
          </p:nvPr>
        </p:nvSpPr>
        <p:spPr/>
        <p:txBody>
          <a:bodyPr/>
          <a:lstStyle/>
          <a:p>
            <a:fld id="{0F963998-73B6-4F28-A9F2-25486507890C}" type="datetime1">
              <a:rPr lang="fi-FI" smtClean="0"/>
              <a:t>2.4.2024</a:t>
            </a:fld>
            <a:endParaRPr lang="fi-FI" dirty="0"/>
          </a:p>
        </p:txBody>
      </p:sp>
      <p:sp>
        <p:nvSpPr>
          <p:cNvPr id="6" name="Footer Placeholder 5">
            <a:extLst>
              <a:ext uri="{FF2B5EF4-FFF2-40B4-BE49-F238E27FC236}">
                <a16:creationId xmlns:a16="http://schemas.microsoft.com/office/drawing/2014/main" id="{FAD63CC9-0ED3-4DEF-895B-610E15469FAD}"/>
              </a:ext>
            </a:extLst>
          </p:cNvPr>
          <p:cNvSpPr>
            <a:spLocks noGrp="1"/>
          </p:cNvSpPr>
          <p:nvPr>
            <p:ph type="ftr" sz="quarter" idx="11"/>
          </p:nvPr>
        </p:nvSpPr>
        <p:spPr/>
        <p:txBody>
          <a:bodyPr/>
          <a:lstStyle/>
          <a:p>
            <a:r>
              <a:rPr lang="fi-FI" dirty="0"/>
              <a:t>Author</a:t>
            </a:r>
          </a:p>
        </p:txBody>
      </p:sp>
      <p:sp>
        <p:nvSpPr>
          <p:cNvPr id="7" name="Slide Number Placeholder 6">
            <a:extLst>
              <a:ext uri="{FF2B5EF4-FFF2-40B4-BE49-F238E27FC236}">
                <a16:creationId xmlns:a16="http://schemas.microsoft.com/office/drawing/2014/main" id="{6A3A674F-7E2D-4F3A-A036-CE89320F2095}"/>
              </a:ext>
            </a:extLst>
          </p:cNvPr>
          <p:cNvSpPr>
            <a:spLocks noGrp="1"/>
          </p:cNvSpPr>
          <p:nvPr>
            <p:ph type="sldNum" sz="quarter" idx="12"/>
          </p:nvPr>
        </p:nvSpPr>
        <p:spPr/>
        <p:txBody>
          <a:bodyPr/>
          <a:lstStyle/>
          <a:p>
            <a:fld id="{E8E33083-8C97-4BC5-A5C9-F7E14D62070B}" type="slidenum">
              <a:rPr lang="fi-FI" smtClean="0"/>
              <a:t>‹#›</a:t>
            </a:fld>
            <a:endParaRPr lang="fi-FI" dirty="0"/>
          </a:p>
        </p:txBody>
      </p:sp>
      <p:sp>
        <p:nvSpPr>
          <p:cNvPr id="11" name="Text Placeholder 10"/>
          <p:cNvSpPr>
            <a:spLocks noGrp="1"/>
          </p:cNvSpPr>
          <p:nvPr>
            <p:ph type="body" sz="quarter" idx="14"/>
          </p:nvPr>
        </p:nvSpPr>
        <p:spPr>
          <a:xfrm>
            <a:off x="8832304" y="4437063"/>
            <a:ext cx="2664371" cy="1368425"/>
          </a:xfrm>
        </p:spPr>
        <p:txBody>
          <a:bodyPr/>
          <a:lstStyle>
            <a:lvl1pPr>
              <a:defRPr sz="1400"/>
            </a:lvl1pPr>
            <a:lvl2pPr>
              <a:defRPr sz="1200"/>
            </a:lvl2pPr>
            <a:lvl3pPr>
              <a:defRPr sz="1200"/>
            </a:lvl3pPr>
            <a:lvl4pPr>
              <a:defRPr sz="1200"/>
            </a:lvl4pPr>
            <a:lvl5pPr>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4" name="Kuva 3" descr="Kuva, joka sisältää kohteen teksti&#10;&#10;Kuvaus luotu automaattisesti">
            <a:extLst>
              <a:ext uri="{FF2B5EF4-FFF2-40B4-BE49-F238E27FC236}">
                <a16:creationId xmlns:a16="http://schemas.microsoft.com/office/drawing/2014/main" id="{B7357FDD-2F70-3352-5BE0-BBE04DAACF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7648" y="5933743"/>
            <a:ext cx="2207568" cy="929018"/>
          </a:xfrm>
          <a:prstGeom prst="rect">
            <a:avLst/>
          </a:prstGeom>
        </p:spPr>
      </p:pic>
    </p:spTree>
    <p:extLst>
      <p:ext uri="{BB962C8B-B14F-4D97-AF65-F5344CB8AC3E}">
        <p14:creationId xmlns:p14="http://schemas.microsoft.com/office/powerpoint/2010/main" val="3193942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Välisivu vaalealla kuvalla">
    <p:bg>
      <p:bgPr>
        <a:solidFill>
          <a:schemeClr val="tx1"/>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p:nvPr>
        </p:nvSpPr>
        <p:spPr>
          <a:xfrm>
            <a:off x="0" y="0"/>
            <a:ext cx="12196501" cy="6858000"/>
          </a:xfrm>
          <a:prstGeom prst="rect">
            <a:avLst/>
          </a:prstGeom>
          <a:solidFill>
            <a:schemeClr val="bg1">
              <a:lumMod val="95000"/>
            </a:schemeClr>
          </a:solidFill>
        </p:spPr>
        <p:txBody>
          <a:bodyPr/>
          <a:lstStyle>
            <a:lvl1pPr algn="r">
              <a:defRPr sz="1000"/>
            </a:lvl1pPr>
          </a:lstStyle>
          <a:p>
            <a:r>
              <a:rPr lang="fi-FI" dirty="0"/>
              <a:t>Lisää kuva napsauttamalla kuvaketta</a:t>
            </a:r>
          </a:p>
        </p:txBody>
      </p:sp>
      <p:sp>
        <p:nvSpPr>
          <p:cNvPr id="2" name="Date Placeholder 1">
            <a:extLst>
              <a:ext uri="{FF2B5EF4-FFF2-40B4-BE49-F238E27FC236}">
                <a16:creationId xmlns:a16="http://schemas.microsoft.com/office/drawing/2014/main" id="{5837ECF3-36A0-462E-8773-FFCA43A6A838}"/>
              </a:ext>
            </a:extLst>
          </p:cNvPr>
          <p:cNvSpPr>
            <a:spLocks noGrp="1"/>
          </p:cNvSpPr>
          <p:nvPr>
            <p:ph type="dt" sz="half" idx="10"/>
          </p:nvPr>
        </p:nvSpPr>
        <p:spPr>
          <a:xfrm>
            <a:off x="9840912" y="405406"/>
            <a:ext cx="1223639" cy="143869"/>
          </a:xfrm>
        </p:spPr>
        <p:txBody>
          <a:bodyPr/>
          <a:lstStyle>
            <a:lvl1pPr>
              <a:defRPr>
                <a:noFill/>
              </a:defRPr>
            </a:lvl1pPr>
          </a:lstStyle>
          <a:p>
            <a:fld id="{FA2B3C1E-2AE4-48BD-BCF4-BF14A9163F1A}" type="datetime1">
              <a:rPr lang="fi-FI" smtClean="0"/>
              <a:t>2.4.2024</a:t>
            </a:fld>
            <a:endParaRPr lang="fi-FI" dirty="0"/>
          </a:p>
        </p:txBody>
      </p:sp>
      <p:sp>
        <p:nvSpPr>
          <p:cNvPr id="3" name="Footer Placeholder 2">
            <a:extLst>
              <a:ext uri="{FF2B5EF4-FFF2-40B4-BE49-F238E27FC236}">
                <a16:creationId xmlns:a16="http://schemas.microsoft.com/office/drawing/2014/main" id="{661FBE49-66D3-4E02-B6DD-A145327A4111}"/>
              </a:ext>
            </a:extLst>
          </p:cNvPr>
          <p:cNvSpPr>
            <a:spLocks noGrp="1"/>
          </p:cNvSpPr>
          <p:nvPr>
            <p:ph type="ftr" sz="quarter" idx="11"/>
          </p:nvPr>
        </p:nvSpPr>
        <p:spPr>
          <a:xfrm>
            <a:off x="2783633" y="405406"/>
            <a:ext cx="7057280" cy="143869"/>
          </a:xfrm>
        </p:spPr>
        <p:txBody>
          <a:bodyPr/>
          <a:lstStyle>
            <a:lvl1pPr>
              <a:defRPr>
                <a:noFill/>
              </a:defRPr>
            </a:lvl1pPr>
          </a:lstStyle>
          <a:p>
            <a:r>
              <a:rPr lang="fi-FI" dirty="0"/>
              <a:t>Author</a:t>
            </a:r>
          </a:p>
        </p:txBody>
      </p:sp>
      <p:sp>
        <p:nvSpPr>
          <p:cNvPr id="4" name="Slide Number Placeholder 3">
            <a:extLst>
              <a:ext uri="{FF2B5EF4-FFF2-40B4-BE49-F238E27FC236}">
                <a16:creationId xmlns:a16="http://schemas.microsoft.com/office/drawing/2014/main" id="{1062A777-7842-4D83-B4B6-E1C043DDECB5}"/>
              </a:ext>
            </a:extLst>
          </p:cNvPr>
          <p:cNvSpPr>
            <a:spLocks noGrp="1"/>
          </p:cNvSpPr>
          <p:nvPr>
            <p:ph type="sldNum" sz="quarter" idx="12"/>
          </p:nvPr>
        </p:nvSpPr>
        <p:spPr>
          <a:xfrm>
            <a:off x="11064552" y="405406"/>
            <a:ext cx="432122" cy="143869"/>
          </a:xfrm>
        </p:spPr>
        <p:txBody>
          <a:bodyPr/>
          <a:lstStyle>
            <a:lvl1pPr>
              <a:defRPr>
                <a:noFill/>
              </a:defRPr>
            </a:lvl1pPr>
          </a:lstStyle>
          <a:p>
            <a:fld id="{E8E33083-8C97-4BC5-A5C9-F7E14D62070B}" type="slidenum">
              <a:rPr lang="fi-FI" smtClean="0"/>
              <a:pPr/>
              <a:t>‹#›</a:t>
            </a:fld>
            <a:endParaRPr lang="fi-FI" dirty="0"/>
          </a:p>
        </p:txBody>
      </p:sp>
      <p:sp>
        <p:nvSpPr>
          <p:cNvPr id="9" name="Title 1">
            <a:extLst>
              <a:ext uri="{FF2B5EF4-FFF2-40B4-BE49-F238E27FC236}">
                <a16:creationId xmlns:a16="http://schemas.microsoft.com/office/drawing/2014/main" id="{8F70F1B5-F5C7-4C8B-AE34-AB3421492090}"/>
              </a:ext>
            </a:extLst>
          </p:cNvPr>
          <p:cNvSpPr>
            <a:spLocks noGrp="1"/>
          </p:cNvSpPr>
          <p:nvPr userDrawn="1">
            <p:ph type="ctrTitle"/>
          </p:nvPr>
        </p:nvSpPr>
        <p:spPr>
          <a:xfrm>
            <a:off x="0" y="5805488"/>
            <a:ext cx="12192000" cy="1052512"/>
          </a:xfrm>
          <a:solidFill>
            <a:srgbClr val="FFFFFF">
              <a:alpha val="89804"/>
            </a:srgbClr>
          </a:solidFill>
        </p:spPr>
        <p:txBody>
          <a:bodyPr lIns="684000" rIns="684000" anchor="ctr" anchorCtr="0">
            <a:noAutofit/>
          </a:bodyPr>
          <a:lstStyle>
            <a:lvl1pPr algn="l">
              <a:defRPr sz="2800">
                <a:solidFill>
                  <a:schemeClr val="tx1"/>
                </a:solidFill>
              </a:defRPr>
            </a:lvl1pPr>
          </a:lstStyle>
          <a:p>
            <a:r>
              <a:rPr lang="fi-FI"/>
              <a:t>Muokkaa ots. perustyyl. napsautt.</a:t>
            </a:r>
            <a:endParaRPr lang="fi-FI" dirty="0"/>
          </a:p>
        </p:txBody>
      </p:sp>
      <p:sp>
        <p:nvSpPr>
          <p:cNvPr id="7" name="Text Placeholder 2">
            <a:extLst>
              <a:ext uri="{FF2B5EF4-FFF2-40B4-BE49-F238E27FC236}">
                <a16:creationId xmlns:a16="http://schemas.microsoft.com/office/drawing/2014/main" id="{263D7DA6-71FA-4959-BF16-252D4612EEE5}"/>
              </a:ext>
            </a:extLst>
          </p:cNvPr>
          <p:cNvSpPr>
            <a:spLocks noGrp="1" noChangeAspect="1"/>
          </p:cNvSpPr>
          <p:nvPr>
            <p:ph type="body" sz="quarter" idx="19"/>
          </p:nvPr>
        </p:nvSpPr>
        <p:spPr>
          <a:xfrm>
            <a:off x="695400" y="404664"/>
            <a:ext cx="1681200" cy="360000"/>
          </a:xfrm>
          <a:blipFill>
            <a:blip r:embed="rId2"/>
            <a:stretch>
              <a:fillRect/>
            </a:stretch>
          </a:blipFill>
        </p:spPr>
        <p:txBody>
          <a:bodyPr/>
          <a:lstStyle>
            <a:lvl1pPr>
              <a:defRPr sz="100">
                <a:noFill/>
              </a:defRPr>
            </a:lvl1pPr>
          </a:lstStyle>
          <a:p>
            <a:pPr lvl="0"/>
            <a:r>
              <a:rPr lang="fi-FI"/>
              <a:t>Muokkaa tekstin perustyylejä napsauttamalla</a:t>
            </a:r>
          </a:p>
        </p:txBody>
      </p:sp>
      <p:pic>
        <p:nvPicPr>
          <p:cNvPr id="5" name="Kuva 4" descr="Kuva, joka sisältää kohteen teksti&#10;&#10;Kuvaus luotu automaattisesti">
            <a:extLst>
              <a:ext uri="{FF2B5EF4-FFF2-40B4-BE49-F238E27FC236}">
                <a16:creationId xmlns:a16="http://schemas.microsoft.com/office/drawing/2014/main" id="{1D98CFE6-C864-9137-439F-92FCA6488B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15680" y="84766"/>
            <a:ext cx="2207568" cy="929018"/>
          </a:xfrm>
          <a:prstGeom prst="rect">
            <a:avLst/>
          </a:prstGeom>
        </p:spPr>
      </p:pic>
    </p:spTree>
    <p:extLst>
      <p:ext uri="{BB962C8B-B14F-4D97-AF65-F5344CB8AC3E}">
        <p14:creationId xmlns:p14="http://schemas.microsoft.com/office/powerpoint/2010/main" val="1318247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älisivu tummalla kuvalla ">
    <p:bg>
      <p:bgPr>
        <a:solidFill>
          <a:schemeClr val="tx1"/>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p:nvPr>
        </p:nvSpPr>
        <p:spPr>
          <a:xfrm>
            <a:off x="0" y="0"/>
            <a:ext cx="12196501" cy="6858000"/>
          </a:xfrm>
          <a:prstGeom prst="rect">
            <a:avLst/>
          </a:prstGeom>
          <a:solidFill>
            <a:schemeClr val="bg1">
              <a:lumMod val="85000"/>
            </a:schemeClr>
          </a:solidFill>
        </p:spPr>
        <p:txBody>
          <a:bodyPr/>
          <a:lstStyle>
            <a:lvl1pPr algn="r">
              <a:defRPr sz="1000"/>
            </a:lvl1pPr>
          </a:lstStyle>
          <a:p>
            <a:r>
              <a:rPr lang="fi-FI" dirty="0"/>
              <a:t>Lisää kuva napsauttamalla kuvaketta</a:t>
            </a:r>
          </a:p>
        </p:txBody>
      </p:sp>
      <p:sp>
        <p:nvSpPr>
          <p:cNvPr id="2" name="Date Placeholder 1">
            <a:extLst>
              <a:ext uri="{FF2B5EF4-FFF2-40B4-BE49-F238E27FC236}">
                <a16:creationId xmlns:a16="http://schemas.microsoft.com/office/drawing/2014/main" id="{5837ECF3-36A0-462E-8773-FFCA43A6A838}"/>
              </a:ext>
            </a:extLst>
          </p:cNvPr>
          <p:cNvSpPr>
            <a:spLocks noGrp="1"/>
          </p:cNvSpPr>
          <p:nvPr>
            <p:ph type="dt" sz="half" idx="10"/>
          </p:nvPr>
        </p:nvSpPr>
        <p:spPr>
          <a:xfrm>
            <a:off x="9840912" y="405406"/>
            <a:ext cx="1223639" cy="143869"/>
          </a:xfrm>
        </p:spPr>
        <p:txBody>
          <a:bodyPr/>
          <a:lstStyle>
            <a:lvl1pPr>
              <a:defRPr>
                <a:noFill/>
              </a:defRPr>
            </a:lvl1pPr>
          </a:lstStyle>
          <a:p>
            <a:fld id="{FA2B3C1E-2AE4-48BD-BCF4-BF14A9163F1A}" type="datetime1">
              <a:rPr lang="fi-FI" smtClean="0"/>
              <a:t>2.4.2024</a:t>
            </a:fld>
            <a:endParaRPr lang="fi-FI" dirty="0"/>
          </a:p>
        </p:txBody>
      </p:sp>
      <p:sp>
        <p:nvSpPr>
          <p:cNvPr id="3" name="Footer Placeholder 2">
            <a:extLst>
              <a:ext uri="{FF2B5EF4-FFF2-40B4-BE49-F238E27FC236}">
                <a16:creationId xmlns:a16="http://schemas.microsoft.com/office/drawing/2014/main" id="{661FBE49-66D3-4E02-B6DD-A145327A4111}"/>
              </a:ext>
            </a:extLst>
          </p:cNvPr>
          <p:cNvSpPr>
            <a:spLocks noGrp="1"/>
          </p:cNvSpPr>
          <p:nvPr>
            <p:ph type="ftr" sz="quarter" idx="11"/>
          </p:nvPr>
        </p:nvSpPr>
        <p:spPr>
          <a:xfrm>
            <a:off x="2783633" y="405406"/>
            <a:ext cx="7057280" cy="143869"/>
          </a:xfrm>
        </p:spPr>
        <p:txBody>
          <a:bodyPr/>
          <a:lstStyle>
            <a:lvl1pPr>
              <a:defRPr>
                <a:noFill/>
              </a:defRPr>
            </a:lvl1pPr>
          </a:lstStyle>
          <a:p>
            <a:r>
              <a:rPr lang="fi-FI" dirty="0"/>
              <a:t>Author</a:t>
            </a:r>
          </a:p>
        </p:txBody>
      </p:sp>
      <p:sp>
        <p:nvSpPr>
          <p:cNvPr id="4" name="Slide Number Placeholder 3">
            <a:extLst>
              <a:ext uri="{FF2B5EF4-FFF2-40B4-BE49-F238E27FC236}">
                <a16:creationId xmlns:a16="http://schemas.microsoft.com/office/drawing/2014/main" id="{1062A777-7842-4D83-B4B6-E1C043DDECB5}"/>
              </a:ext>
            </a:extLst>
          </p:cNvPr>
          <p:cNvSpPr>
            <a:spLocks noGrp="1"/>
          </p:cNvSpPr>
          <p:nvPr>
            <p:ph type="sldNum" sz="quarter" idx="12"/>
          </p:nvPr>
        </p:nvSpPr>
        <p:spPr>
          <a:xfrm>
            <a:off x="11064552" y="405406"/>
            <a:ext cx="432122" cy="143869"/>
          </a:xfrm>
        </p:spPr>
        <p:txBody>
          <a:bodyPr/>
          <a:lstStyle>
            <a:lvl1pPr>
              <a:defRPr>
                <a:noFill/>
              </a:defRPr>
            </a:lvl1pPr>
          </a:lstStyle>
          <a:p>
            <a:fld id="{E8E33083-8C97-4BC5-A5C9-F7E14D62070B}" type="slidenum">
              <a:rPr lang="fi-FI" smtClean="0"/>
              <a:pPr/>
              <a:t>‹#›</a:t>
            </a:fld>
            <a:endParaRPr lang="fi-FI" dirty="0"/>
          </a:p>
        </p:txBody>
      </p:sp>
      <p:sp>
        <p:nvSpPr>
          <p:cNvPr id="9" name="Title 1">
            <a:extLst>
              <a:ext uri="{FF2B5EF4-FFF2-40B4-BE49-F238E27FC236}">
                <a16:creationId xmlns:a16="http://schemas.microsoft.com/office/drawing/2014/main" id="{8F70F1B5-F5C7-4C8B-AE34-AB3421492090}"/>
              </a:ext>
            </a:extLst>
          </p:cNvPr>
          <p:cNvSpPr>
            <a:spLocks noGrp="1"/>
          </p:cNvSpPr>
          <p:nvPr userDrawn="1">
            <p:ph type="ctrTitle"/>
          </p:nvPr>
        </p:nvSpPr>
        <p:spPr>
          <a:xfrm>
            <a:off x="0" y="5805488"/>
            <a:ext cx="12192000" cy="1052512"/>
          </a:xfrm>
          <a:solidFill>
            <a:srgbClr val="FFFFFF">
              <a:alpha val="89804"/>
            </a:srgbClr>
          </a:solidFill>
        </p:spPr>
        <p:txBody>
          <a:bodyPr lIns="684000" rIns="684000" anchor="ctr" anchorCtr="0">
            <a:noAutofit/>
          </a:bodyPr>
          <a:lstStyle>
            <a:lvl1pPr algn="l">
              <a:defRPr sz="2800">
                <a:solidFill>
                  <a:schemeClr val="tx1"/>
                </a:solidFill>
              </a:defRPr>
            </a:lvl1pPr>
          </a:lstStyle>
          <a:p>
            <a:r>
              <a:rPr lang="fi-FI"/>
              <a:t>Muokkaa ots. perustyyl. napsautt.</a:t>
            </a:r>
            <a:endParaRPr lang="fi-FI" dirty="0"/>
          </a:p>
        </p:txBody>
      </p:sp>
      <p:sp>
        <p:nvSpPr>
          <p:cNvPr id="7" name="Text Placeholder 2">
            <a:extLst>
              <a:ext uri="{FF2B5EF4-FFF2-40B4-BE49-F238E27FC236}">
                <a16:creationId xmlns:a16="http://schemas.microsoft.com/office/drawing/2014/main" id="{263D7DA6-71FA-4959-BF16-252D4612EEE5}"/>
              </a:ext>
            </a:extLst>
          </p:cNvPr>
          <p:cNvSpPr>
            <a:spLocks noGrp="1" noChangeAspect="1"/>
          </p:cNvSpPr>
          <p:nvPr>
            <p:ph type="body" sz="quarter" idx="19"/>
          </p:nvPr>
        </p:nvSpPr>
        <p:spPr>
          <a:xfrm>
            <a:off x="695400" y="404664"/>
            <a:ext cx="1681200" cy="360000"/>
          </a:xfrm>
          <a:blipFill>
            <a:blip r:embed="rId2"/>
            <a:stretch>
              <a:fillRect/>
            </a:stretch>
          </a:blipFill>
        </p:spPr>
        <p:txBody>
          <a:bodyPr/>
          <a:lstStyle>
            <a:lvl1pPr>
              <a:defRPr sz="100">
                <a:noFill/>
              </a:defRPr>
            </a:lvl1pPr>
          </a:lstStyle>
          <a:p>
            <a:pPr lvl="0"/>
            <a:r>
              <a:rPr lang="fi-FI"/>
              <a:t>Muokkaa tekstin perustyylejä napsauttamalla</a:t>
            </a:r>
          </a:p>
        </p:txBody>
      </p:sp>
      <p:pic>
        <p:nvPicPr>
          <p:cNvPr id="5" name="Kuva 4" descr="Kuva, joka sisältää kohteen teksti&#10;&#10;Kuvaus luotu automaattisesti">
            <a:extLst>
              <a:ext uri="{FF2B5EF4-FFF2-40B4-BE49-F238E27FC236}">
                <a16:creationId xmlns:a16="http://schemas.microsoft.com/office/drawing/2014/main" id="{DFB4076E-2B05-C0C1-FCBC-4D3ECB0F8C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09249" y="0"/>
            <a:ext cx="2207568" cy="929018"/>
          </a:xfrm>
          <a:prstGeom prst="rect">
            <a:avLst/>
          </a:prstGeom>
        </p:spPr>
      </p:pic>
    </p:spTree>
    <p:extLst>
      <p:ext uri="{BB962C8B-B14F-4D97-AF65-F5344CB8AC3E}">
        <p14:creationId xmlns:p14="http://schemas.microsoft.com/office/powerpoint/2010/main" val="3729351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Vain otsikko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AE33-DD59-4386-B303-23234E6D59FE}"/>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0D6EE648-39D0-4195-AA8B-6371E7781B15}"/>
              </a:ext>
            </a:extLst>
          </p:cNvPr>
          <p:cNvSpPr>
            <a:spLocks noGrp="1"/>
          </p:cNvSpPr>
          <p:nvPr>
            <p:ph type="dt" sz="half" idx="10"/>
          </p:nvPr>
        </p:nvSpPr>
        <p:spPr/>
        <p:txBody>
          <a:bodyPr/>
          <a:lstStyle/>
          <a:p>
            <a:fld id="{24A7802F-DA87-4B15-92BA-763A11CB700B}" type="datetime1">
              <a:rPr lang="fi-FI" smtClean="0"/>
              <a:t>2.4.2024</a:t>
            </a:fld>
            <a:endParaRPr lang="fi-FI" dirty="0"/>
          </a:p>
        </p:txBody>
      </p:sp>
      <p:sp>
        <p:nvSpPr>
          <p:cNvPr id="4" name="Footer Placeholder 3">
            <a:extLst>
              <a:ext uri="{FF2B5EF4-FFF2-40B4-BE49-F238E27FC236}">
                <a16:creationId xmlns:a16="http://schemas.microsoft.com/office/drawing/2014/main" id="{B52B8E80-B046-4400-80F3-2433C8F7AE5D}"/>
              </a:ext>
            </a:extLst>
          </p:cNvPr>
          <p:cNvSpPr>
            <a:spLocks noGrp="1"/>
          </p:cNvSpPr>
          <p:nvPr>
            <p:ph type="ftr" sz="quarter" idx="11"/>
          </p:nvPr>
        </p:nvSpPr>
        <p:spPr/>
        <p:txBody>
          <a:bodyPr/>
          <a:lstStyle/>
          <a:p>
            <a:r>
              <a:rPr lang="fi-FI" dirty="0"/>
              <a:t>Author</a:t>
            </a:r>
          </a:p>
        </p:txBody>
      </p:sp>
      <p:sp>
        <p:nvSpPr>
          <p:cNvPr id="5" name="Slide Number Placeholder 4">
            <a:extLst>
              <a:ext uri="{FF2B5EF4-FFF2-40B4-BE49-F238E27FC236}">
                <a16:creationId xmlns:a16="http://schemas.microsoft.com/office/drawing/2014/main" id="{6EF06D96-FC62-4334-B909-950559017387}"/>
              </a:ext>
            </a:extLst>
          </p:cNvPr>
          <p:cNvSpPr>
            <a:spLocks noGrp="1"/>
          </p:cNvSpPr>
          <p:nvPr>
            <p:ph type="sldNum" sz="quarter" idx="12"/>
          </p:nvPr>
        </p:nvSpPr>
        <p:spPr/>
        <p:txBody>
          <a:bodyPr/>
          <a:lstStyle/>
          <a:p>
            <a:fld id="{E8E33083-8C97-4BC5-A5C9-F7E14D62070B}" type="slidenum">
              <a:rPr lang="fi-FI" smtClean="0"/>
              <a:t>‹#›</a:t>
            </a:fld>
            <a:endParaRPr lang="fi-FI" dirty="0"/>
          </a:p>
        </p:txBody>
      </p:sp>
      <p:pic>
        <p:nvPicPr>
          <p:cNvPr id="6" name="Kuva 5" descr="Kuva, joka sisältää kohteen teksti&#10;&#10;Kuvaus luotu automaattisesti">
            <a:extLst>
              <a:ext uri="{FF2B5EF4-FFF2-40B4-BE49-F238E27FC236}">
                <a16:creationId xmlns:a16="http://schemas.microsoft.com/office/drawing/2014/main" id="{200A40C7-9F63-F635-584F-084BE2485D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7648" y="5914693"/>
            <a:ext cx="2207568" cy="929018"/>
          </a:xfrm>
          <a:prstGeom prst="rect">
            <a:avLst/>
          </a:prstGeom>
        </p:spPr>
      </p:pic>
    </p:spTree>
    <p:extLst>
      <p:ext uri="{BB962C8B-B14F-4D97-AF65-F5344CB8AC3E}">
        <p14:creationId xmlns:p14="http://schemas.microsoft.com/office/powerpoint/2010/main" val="3244996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CFF2A-6218-43B0-A312-B4791DEE0B1E}"/>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203C499-3765-4DE4-BD18-6428F139AFDA}"/>
              </a:ext>
            </a:extLst>
          </p:cNvPr>
          <p:cNvSpPr>
            <a:spLocks noGrp="1"/>
          </p:cNvSpPr>
          <p:nvPr>
            <p:ph idx="1"/>
          </p:nvPr>
        </p:nvSpPr>
        <p:spPr/>
        <p:txBody>
          <a:bodyPr/>
          <a:lstStyle>
            <a:lvl3pPr>
              <a:defRPr sz="1800"/>
            </a:lvl3pPr>
            <a:lvl4pPr>
              <a:defRPr sz="1800"/>
            </a:lvl4pPr>
            <a:lvl5pPr>
              <a:defRPr sz="1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a:extLst>
              <a:ext uri="{FF2B5EF4-FFF2-40B4-BE49-F238E27FC236}">
                <a16:creationId xmlns:a16="http://schemas.microsoft.com/office/drawing/2014/main" id="{7FF5D0F4-A64C-486A-BD08-A0D0EA1E43C1}"/>
              </a:ext>
            </a:extLst>
          </p:cNvPr>
          <p:cNvSpPr>
            <a:spLocks noGrp="1"/>
          </p:cNvSpPr>
          <p:nvPr>
            <p:ph type="dt" sz="half" idx="10"/>
          </p:nvPr>
        </p:nvSpPr>
        <p:spPr/>
        <p:txBody>
          <a:bodyPr/>
          <a:lstStyle/>
          <a:p>
            <a:fld id="{7B6B49EE-9173-4582-A511-95E348EDAE31}" type="datetime1">
              <a:rPr lang="fi-FI" smtClean="0"/>
              <a:t>2.4.2024</a:t>
            </a:fld>
            <a:endParaRPr lang="fi-FI" dirty="0"/>
          </a:p>
        </p:txBody>
      </p:sp>
      <p:sp>
        <p:nvSpPr>
          <p:cNvPr id="5" name="Footer Placeholder 4">
            <a:extLst>
              <a:ext uri="{FF2B5EF4-FFF2-40B4-BE49-F238E27FC236}">
                <a16:creationId xmlns:a16="http://schemas.microsoft.com/office/drawing/2014/main" id="{F2AD0B7C-5A64-4DC6-BEC3-20EAA8FE06A6}"/>
              </a:ext>
            </a:extLst>
          </p:cNvPr>
          <p:cNvSpPr>
            <a:spLocks noGrp="1"/>
          </p:cNvSpPr>
          <p:nvPr>
            <p:ph type="ftr" sz="quarter" idx="11"/>
          </p:nvPr>
        </p:nvSpPr>
        <p:spPr/>
        <p:txBody>
          <a:bodyPr/>
          <a:lstStyle/>
          <a:p>
            <a:r>
              <a:rPr lang="fi-FI" dirty="0"/>
              <a:t>Author</a:t>
            </a:r>
          </a:p>
        </p:txBody>
      </p:sp>
      <p:sp>
        <p:nvSpPr>
          <p:cNvPr id="6" name="Slide Number Placeholder 5">
            <a:extLst>
              <a:ext uri="{FF2B5EF4-FFF2-40B4-BE49-F238E27FC236}">
                <a16:creationId xmlns:a16="http://schemas.microsoft.com/office/drawing/2014/main" id="{3C46F467-B9D6-44F2-AF9B-A10EFF58F071}"/>
              </a:ext>
            </a:extLst>
          </p:cNvPr>
          <p:cNvSpPr>
            <a:spLocks noGrp="1"/>
          </p:cNvSpPr>
          <p:nvPr>
            <p:ph type="sldNum" sz="quarter" idx="12"/>
          </p:nvPr>
        </p:nvSpPr>
        <p:spPr/>
        <p:txBody>
          <a:bodyPr/>
          <a:lstStyle/>
          <a:p>
            <a:fld id="{E8E33083-8C97-4BC5-A5C9-F7E14D62070B}" type="slidenum">
              <a:rPr lang="fi-FI" smtClean="0"/>
              <a:t>‹#›</a:t>
            </a:fld>
            <a:endParaRPr lang="fi-FI" dirty="0"/>
          </a:p>
        </p:txBody>
      </p:sp>
      <p:pic>
        <p:nvPicPr>
          <p:cNvPr id="7" name="Kuva 6" descr="Kuva, joka sisältää kohteen teksti&#10;&#10;Kuvaus luotu automaattisesti">
            <a:extLst>
              <a:ext uri="{FF2B5EF4-FFF2-40B4-BE49-F238E27FC236}">
                <a16:creationId xmlns:a16="http://schemas.microsoft.com/office/drawing/2014/main" id="{979319F1-B04F-6358-977B-B009CD4691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9656" y="5916745"/>
            <a:ext cx="2207568" cy="929018"/>
          </a:xfrm>
          <a:prstGeom prst="rect">
            <a:avLst/>
          </a:prstGeom>
        </p:spPr>
      </p:pic>
    </p:spTree>
    <p:extLst>
      <p:ext uri="{BB962C8B-B14F-4D97-AF65-F5344CB8AC3E}">
        <p14:creationId xmlns:p14="http://schemas.microsoft.com/office/powerpoint/2010/main" val="2368355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yhjä ">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6EE648-39D0-4195-AA8B-6371E7781B15}"/>
              </a:ext>
            </a:extLst>
          </p:cNvPr>
          <p:cNvSpPr>
            <a:spLocks noGrp="1"/>
          </p:cNvSpPr>
          <p:nvPr>
            <p:ph type="dt" sz="half" idx="10"/>
          </p:nvPr>
        </p:nvSpPr>
        <p:spPr/>
        <p:txBody>
          <a:bodyPr/>
          <a:lstStyle/>
          <a:p>
            <a:fld id="{586DA3CE-FEE2-4BBF-B7CC-B80D43DA89C8}" type="datetime1">
              <a:rPr lang="fi-FI" smtClean="0"/>
              <a:t>2.4.2024</a:t>
            </a:fld>
            <a:endParaRPr lang="fi-FI" dirty="0"/>
          </a:p>
        </p:txBody>
      </p:sp>
      <p:sp>
        <p:nvSpPr>
          <p:cNvPr id="4" name="Footer Placeholder 3">
            <a:extLst>
              <a:ext uri="{FF2B5EF4-FFF2-40B4-BE49-F238E27FC236}">
                <a16:creationId xmlns:a16="http://schemas.microsoft.com/office/drawing/2014/main" id="{B52B8E80-B046-4400-80F3-2433C8F7AE5D}"/>
              </a:ext>
            </a:extLst>
          </p:cNvPr>
          <p:cNvSpPr>
            <a:spLocks noGrp="1"/>
          </p:cNvSpPr>
          <p:nvPr>
            <p:ph type="ftr" sz="quarter" idx="11"/>
          </p:nvPr>
        </p:nvSpPr>
        <p:spPr/>
        <p:txBody>
          <a:bodyPr/>
          <a:lstStyle/>
          <a:p>
            <a:r>
              <a:rPr lang="fi-FI" dirty="0"/>
              <a:t>Author</a:t>
            </a:r>
          </a:p>
        </p:txBody>
      </p:sp>
      <p:sp>
        <p:nvSpPr>
          <p:cNvPr id="5" name="Slide Number Placeholder 4">
            <a:extLst>
              <a:ext uri="{FF2B5EF4-FFF2-40B4-BE49-F238E27FC236}">
                <a16:creationId xmlns:a16="http://schemas.microsoft.com/office/drawing/2014/main" id="{6EF06D96-FC62-4334-B909-950559017387}"/>
              </a:ext>
            </a:extLst>
          </p:cNvPr>
          <p:cNvSpPr>
            <a:spLocks noGrp="1"/>
          </p:cNvSpPr>
          <p:nvPr>
            <p:ph type="sldNum" sz="quarter" idx="12"/>
          </p:nvPr>
        </p:nvSpPr>
        <p:spPr/>
        <p:txBody>
          <a:bodyPr/>
          <a:lstStyle/>
          <a:p>
            <a:fld id="{E8E33083-8C97-4BC5-A5C9-F7E14D62070B}" type="slidenum">
              <a:rPr lang="fi-FI" smtClean="0"/>
              <a:t>‹#›</a:t>
            </a:fld>
            <a:endParaRPr lang="fi-FI" dirty="0"/>
          </a:p>
        </p:txBody>
      </p:sp>
    </p:spTree>
    <p:extLst>
      <p:ext uri="{BB962C8B-B14F-4D97-AF65-F5344CB8AC3E}">
        <p14:creationId xmlns:p14="http://schemas.microsoft.com/office/powerpoint/2010/main" val="21183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iitos ">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D6EE648-39D0-4195-AA8B-6371E7781B15}"/>
              </a:ext>
            </a:extLst>
          </p:cNvPr>
          <p:cNvSpPr>
            <a:spLocks noGrp="1"/>
          </p:cNvSpPr>
          <p:nvPr>
            <p:ph type="dt" sz="half" idx="10"/>
          </p:nvPr>
        </p:nvSpPr>
        <p:spPr/>
        <p:txBody>
          <a:bodyPr/>
          <a:lstStyle>
            <a:lvl1pPr>
              <a:defRPr>
                <a:noFill/>
              </a:defRPr>
            </a:lvl1pPr>
          </a:lstStyle>
          <a:p>
            <a:fld id="{DFBA09CB-5D52-4AEA-BBA7-C3D7A9FAA440}" type="datetime1">
              <a:rPr lang="fi-FI" smtClean="0"/>
              <a:t>2.4.2024</a:t>
            </a:fld>
            <a:endParaRPr lang="fi-FI" dirty="0"/>
          </a:p>
        </p:txBody>
      </p:sp>
      <p:sp>
        <p:nvSpPr>
          <p:cNvPr id="4" name="Footer Placeholder 3">
            <a:extLst>
              <a:ext uri="{FF2B5EF4-FFF2-40B4-BE49-F238E27FC236}">
                <a16:creationId xmlns:a16="http://schemas.microsoft.com/office/drawing/2014/main" id="{B52B8E80-B046-4400-80F3-2433C8F7AE5D}"/>
              </a:ext>
            </a:extLst>
          </p:cNvPr>
          <p:cNvSpPr>
            <a:spLocks noGrp="1"/>
          </p:cNvSpPr>
          <p:nvPr>
            <p:ph type="ftr" sz="quarter" idx="11"/>
          </p:nvPr>
        </p:nvSpPr>
        <p:spPr/>
        <p:txBody>
          <a:bodyPr/>
          <a:lstStyle>
            <a:lvl1pPr>
              <a:defRPr>
                <a:noFill/>
              </a:defRPr>
            </a:lvl1pPr>
          </a:lstStyle>
          <a:p>
            <a:r>
              <a:rPr lang="fi-FI" dirty="0"/>
              <a:t>Author</a:t>
            </a:r>
          </a:p>
        </p:txBody>
      </p:sp>
      <p:sp>
        <p:nvSpPr>
          <p:cNvPr id="5" name="Slide Number Placeholder 4">
            <a:extLst>
              <a:ext uri="{FF2B5EF4-FFF2-40B4-BE49-F238E27FC236}">
                <a16:creationId xmlns:a16="http://schemas.microsoft.com/office/drawing/2014/main" id="{6EF06D96-FC62-4334-B909-950559017387}"/>
              </a:ext>
            </a:extLst>
          </p:cNvPr>
          <p:cNvSpPr>
            <a:spLocks noGrp="1"/>
          </p:cNvSpPr>
          <p:nvPr>
            <p:ph type="sldNum" sz="quarter" idx="12"/>
          </p:nvPr>
        </p:nvSpPr>
        <p:spPr/>
        <p:txBody>
          <a:bodyPr/>
          <a:lstStyle>
            <a:lvl1pPr>
              <a:defRPr>
                <a:noFill/>
              </a:defRPr>
            </a:lvl1pPr>
          </a:lstStyle>
          <a:p>
            <a:fld id="{E8E33083-8C97-4BC5-A5C9-F7E14D62070B}" type="slidenum">
              <a:rPr lang="fi-FI" smtClean="0"/>
              <a:pPr/>
              <a:t>‹#›</a:t>
            </a:fld>
            <a:endParaRPr lang="fi-FI" dirty="0"/>
          </a:p>
        </p:txBody>
      </p:sp>
      <p:sp>
        <p:nvSpPr>
          <p:cNvPr id="8" name="Title 1">
            <a:extLst>
              <a:ext uri="{FF2B5EF4-FFF2-40B4-BE49-F238E27FC236}">
                <a16:creationId xmlns:a16="http://schemas.microsoft.com/office/drawing/2014/main" id="{8F70F1B5-F5C7-4C8B-AE34-AB3421492090}"/>
              </a:ext>
            </a:extLst>
          </p:cNvPr>
          <p:cNvSpPr>
            <a:spLocks noGrp="1"/>
          </p:cNvSpPr>
          <p:nvPr>
            <p:ph type="ctrTitle" hasCustomPrompt="1"/>
          </p:nvPr>
        </p:nvSpPr>
        <p:spPr>
          <a:xfrm>
            <a:off x="695325" y="1844824"/>
            <a:ext cx="5184651" cy="2304256"/>
          </a:xfrm>
        </p:spPr>
        <p:txBody>
          <a:bodyPr anchor="t" anchorCtr="0"/>
          <a:lstStyle>
            <a:lvl1pPr algn="l">
              <a:defRPr sz="4000"/>
            </a:lvl1pPr>
          </a:lstStyle>
          <a:p>
            <a:r>
              <a:rPr lang="en-US" dirty="0"/>
              <a:t>Add thank you message.</a:t>
            </a:r>
            <a:endParaRPr lang="fi-FI" dirty="0"/>
          </a:p>
        </p:txBody>
      </p:sp>
      <p:sp>
        <p:nvSpPr>
          <p:cNvPr id="9" name="Subtitle 2">
            <a:extLst>
              <a:ext uri="{FF2B5EF4-FFF2-40B4-BE49-F238E27FC236}">
                <a16:creationId xmlns:a16="http://schemas.microsoft.com/office/drawing/2014/main" id="{6D384699-AB97-4D53-AB7B-07AE76854726}"/>
              </a:ext>
            </a:extLst>
          </p:cNvPr>
          <p:cNvSpPr>
            <a:spLocks noGrp="1"/>
          </p:cNvSpPr>
          <p:nvPr>
            <p:ph type="subTitle" idx="1" hasCustomPrompt="1"/>
          </p:nvPr>
        </p:nvSpPr>
        <p:spPr>
          <a:xfrm>
            <a:off x="695325" y="4365104"/>
            <a:ext cx="5184651" cy="1429127"/>
          </a:xfrm>
        </p:spPr>
        <p:txBody>
          <a:bodyPr wrap="square">
            <a:noAutofit/>
          </a:bodyPr>
          <a:lstStyle>
            <a:lvl1pPr marL="0" indent="0" algn="l">
              <a:buNone/>
              <a:defRPr sz="1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contact details</a:t>
            </a:r>
            <a:endParaRPr lang="fi-FI" dirty="0"/>
          </a:p>
        </p:txBody>
      </p:sp>
      <p:grpSp>
        <p:nvGrpSpPr>
          <p:cNvPr id="10" name="Group 9"/>
          <p:cNvGrpSpPr>
            <a:grpSpLocks noChangeAspect="1"/>
          </p:cNvGrpSpPr>
          <p:nvPr userDrawn="1"/>
        </p:nvGrpSpPr>
        <p:grpSpPr>
          <a:xfrm>
            <a:off x="695324" y="0"/>
            <a:ext cx="1224000" cy="1346316"/>
            <a:chOff x="3840163" y="274637"/>
            <a:chExt cx="4511675" cy="4962526"/>
          </a:xfrm>
        </p:grpSpPr>
        <p:sp>
          <p:nvSpPr>
            <p:cNvPr id="11" name="Freeform 6"/>
            <p:cNvSpPr>
              <a:spLocks/>
            </p:cNvSpPr>
            <p:nvPr userDrawn="1"/>
          </p:nvSpPr>
          <p:spPr bwMode="auto">
            <a:xfrm>
              <a:off x="4308476" y="274637"/>
              <a:ext cx="3787775" cy="3787775"/>
            </a:xfrm>
            <a:custGeom>
              <a:avLst/>
              <a:gdLst>
                <a:gd name="T0" fmla="*/ 2341 w 2386"/>
                <a:gd name="T1" fmla="*/ 2207 h 2386"/>
                <a:gd name="T2" fmla="*/ 2274 w 2386"/>
                <a:gd name="T3" fmla="*/ 2223 h 2386"/>
                <a:gd name="T4" fmla="*/ 2209 w 2386"/>
                <a:gd name="T5" fmla="*/ 2223 h 2386"/>
                <a:gd name="T6" fmla="*/ 2162 w 2386"/>
                <a:gd name="T7" fmla="*/ 2215 h 2386"/>
                <a:gd name="T8" fmla="*/ 2106 w 2386"/>
                <a:gd name="T9" fmla="*/ 2190 h 2386"/>
                <a:gd name="T10" fmla="*/ 2048 w 2386"/>
                <a:gd name="T11" fmla="*/ 2140 h 2386"/>
                <a:gd name="T12" fmla="*/ 1993 w 2386"/>
                <a:gd name="T13" fmla="*/ 2064 h 2386"/>
                <a:gd name="T14" fmla="*/ 1940 w 2386"/>
                <a:gd name="T15" fmla="*/ 1956 h 2386"/>
                <a:gd name="T16" fmla="*/ 1885 w 2386"/>
                <a:gd name="T17" fmla="*/ 1813 h 2386"/>
                <a:gd name="T18" fmla="*/ 1763 w 2386"/>
                <a:gd name="T19" fmla="*/ 1442 h 2386"/>
                <a:gd name="T20" fmla="*/ 1703 w 2386"/>
                <a:gd name="T21" fmla="*/ 1295 h 2386"/>
                <a:gd name="T22" fmla="*/ 1652 w 2386"/>
                <a:gd name="T23" fmla="*/ 1207 h 2386"/>
                <a:gd name="T24" fmla="*/ 1599 w 2386"/>
                <a:gd name="T25" fmla="*/ 1146 h 2386"/>
                <a:gd name="T26" fmla="*/ 1527 w 2386"/>
                <a:gd name="T27" fmla="*/ 1094 h 2386"/>
                <a:gd name="T28" fmla="*/ 1460 w 2386"/>
                <a:gd name="T29" fmla="*/ 1068 h 2386"/>
                <a:gd name="T30" fmla="*/ 1368 w 2386"/>
                <a:gd name="T31" fmla="*/ 1051 h 2386"/>
                <a:gd name="T32" fmla="*/ 1257 w 2386"/>
                <a:gd name="T33" fmla="*/ 1050 h 2386"/>
                <a:gd name="T34" fmla="*/ 1169 w 2386"/>
                <a:gd name="T35" fmla="*/ 1063 h 2386"/>
                <a:gd name="T36" fmla="*/ 1065 w 2386"/>
                <a:gd name="T37" fmla="*/ 1094 h 2386"/>
                <a:gd name="T38" fmla="*/ 969 w 2386"/>
                <a:gd name="T39" fmla="*/ 1136 h 2386"/>
                <a:gd name="T40" fmla="*/ 886 w 2386"/>
                <a:gd name="T41" fmla="*/ 1186 h 2386"/>
                <a:gd name="T42" fmla="*/ 820 w 2386"/>
                <a:gd name="T43" fmla="*/ 1236 h 2386"/>
                <a:gd name="T44" fmla="*/ 775 w 2386"/>
                <a:gd name="T45" fmla="*/ 1284 h 2386"/>
                <a:gd name="T46" fmla="*/ 797 w 2386"/>
                <a:gd name="T47" fmla="*/ 0 h 2386"/>
                <a:gd name="T48" fmla="*/ 427 w 2386"/>
                <a:gd name="T49" fmla="*/ 2268 h 2386"/>
                <a:gd name="T50" fmla="*/ 780 w 2386"/>
                <a:gd name="T51" fmla="*/ 1305 h 2386"/>
                <a:gd name="T52" fmla="*/ 843 w 2386"/>
                <a:gd name="T53" fmla="*/ 1259 h 2386"/>
                <a:gd name="T54" fmla="*/ 925 w 2386"/>
                <a:gd name="T55" fmla="*/ 1222 h 2386"/>
                <a:gd name="T56" fmla="*/ 1020 w 2386"/>
                <a:gd name="T57" fmla="*/ 1206 h 2386"/>
                <a:gd name="T58" fmla="*/ 1090 w 2386"/>
                <a:gd name="T59" fmla="*/ 1211 h 2386"/>
                <a:gd name="T60" fmla="*/ 1138 w 2386"/>
                <a:gd name="T61" fmla="*/ 1223 h 2386"/>
                <a:gd name="T62" fmla="*/ 1187 w 2386"/>
                <a:gd name="T63" fmla="*/ 1248 h 2386"/>
                <a:gd name="T64" fmla="*/ 1228 w 2386"/>
                <a:gd name="T65" fmla="*/ 1288 h 2386"/>
                <a:gd name="T66" fmla="*/ 1261 w 2386"/>
                <a:gd name="T67" fmla="*/ 1345 h 2386"/>
                <a:gd name="T68" fmla="*/ 1287 w 2386"/>
                <a:gd name="T69" fmla="*/ 1420 h 2386"/>
                <a:gd name="T70" fmla="*/ 1321 w 2386"/>
                <a:gd name="T71" fmla="*/ 1577 h 2386"/>
                <a:gd name="T72" fmla="*/ 1364 w 2386"/>
                <a:gd name="T73" fmla="*/ 1848 h 2386"/>
                <a:gd name="T74" fmla="*/ 1394 w 2386"/>
                <a:gd name="T75" fmla="*/ 1988 h 2386"/>
                <a:gd name="T76" fmla="*/ 1424 w 2386"/>
                <a:gd name="T77" fmla="*/ 2081 h 2386"/>
                <a:gd name="T78" fmla="*/ 1465 w 2386"/>
                <a:gd name="T79" fmla="*/ 2167 h 2386"/>
                <a:gd name="T80" fmla="*/ 1513 w 2386"/>
                <a:gd name="T81" fmla="*/ 2236 h 2386"/>
                <a:gd name="T82" fmla="*/ 1570 w 2386"/>
                <a:gd name="T83" fmla="*/ 2291 h 2386"/>
                <a:gd name="T84" fmla="*/ 1634 w 2386"/>
                <a:gd name="T85" fmla="*/ 2333 h 2386"/>
                <a:gd name="T86" fmla="*/ 1708 w 2386"/>
                <a:gd name="T87" fmla="*/ 2362 h 2386"/>
                <a:gd name="T88" fmla="*/ 1791 w 2386"/>
                <a:gd name="T89" fmla="*/ 2379 h 2386"/>
                <a:gd name="T90" fmla="*/ 1885 w 2386"/>
                <a:gd name="T91" fmla="*/ 2386 h 2386"/>
                <a:gd name="T92" fmla="*/ 1975 w 2386"/>
                <a:gd name="T93" fmla="*/ 2382 h 2386"/>
                <a:gd name="T94" fmla="*/ 2081 w 2386"/>
                <a:gd name="T95" fmla="*/ 2362 h 2386"/>
                <a:gd name="T96" fmla="*/ 2183 w 2386"/>
                <a:gd name="T97" fmla="*/ 2328 h 2386"/>
                <a:gd name="T98" fmla="*/ 2275 w 2386"/>
                <a:gd name="T99" fmla="*/ 2285 h 2386"/>
                <a:gd name="T100" fmla="*/ 2350 w 2386"/>
                <a:gd name="T101" fmla="*/ 2236 h 2386"/>
                <a:gd name="T102" fmla="*/ 2381 w 2386"/>
                <a:gd name="T103" fmla="*/ 2187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6" h="2386">
                  <a:moveTo>
                    <a:pt x="2381" y="2187"/>
                  </a:moveTo>
                  <a:lnTo>
                    <a:pt x="2376" y="2191"/>
                  </a:lnTo>
                  <a:lnTo>
                    <a:pt x="2370" y="2194"/>
                  </a:lnTo>
                  <a:lnTo>
                    <a:pt x="2356" y="2201"/>
                  </a:lnTo>
                  <a:lnTo>
                    <a:pt x="2341" y="2207"/>
                  </a:lnTo>
                  <a:lnTo>
                    <a:pt x="2324" y="2213"/>
                  </a:lnTo>
                  <a:lnTo>
                    <a:pt x="2305" y="2218"/>
                  </a:lnTo>
                  <a:lnTo>
                    <a:pt x="2295" y="2220"/>
                  </a:lnTo>
                  <a:lnTo>
                    <a:pt x="2285" y="2221"/>
                  </a:lnTo>
                  <a:lnTo>
                    <a:pt x="2274" y="2223"/>
                  </a:lnTo>
                  <a:lnTo>
                    <a:pt x="2262" y="2224"/>
                  </a:lnTo>
                  <a:lnTo>
                    <a:pt x="2251" y="2224"/>
                  </a:lnTo>
                  <a:lnTo>
                    <a:pt x="2238" y="2224"/>
                  </a:lnTo>
                  <a:lnTo>
                    <a:pt x="2224" y="2224"/>
                  </a:lnTo>
                  <a:lnTo>
                    <a:pt x="2209" y="2223"/>
                  </a:lnTo>
                  <a:lnTo>
                    <a:pt x="2195" y="2222"/>
                  </a:lnTo>
                  <a:lnTo>
                    <a:pt x="2182" y="2219"/>
                  </a:lnTo>
                  <a:lnTo>
                    <a:pt x="2175" y="2218"/>
                  </a:lnTo>
                  <a:lnTo>
                    <a:pt x="2168" y="2216"/>
                  </a:lnTo>
                  <a:lnTo>
                    <a:pt x="2162" y="2215"/>
                  </a:lnTo>
                  <a:lnTo>
                    <a:pt x="2155" y="2213"/>
                  </a:lnTo>
                  <a:lnTo>
                    <a:pt x="2143" y="2208"/>
                  </a:lnTo>
                  <a:lnTo>
                    <a:pt x="2130" y="2203"/>
                  </a:lnTo>
                  <a:lnTo>
                    <a:pt x="2118" y="2197"/>
                  </a:lnTo>
                  <a:lnTo>
                    <a:pt x="2106" y="2190"/>
                  </a:lnTo>
                  <a:lnTo>
                    <a:pt x="2094" y="2182"/>
                  </a:lnTo>
                  <a:lnTo>
                    <a:pt x="2082" y="2173"/>
                  </a:lnTo>
                  <a:lnTo>
                    <a:pt x="2070" y="2163"/>
                  </a:lnTo>
                  <a:lnTo>
                    <a:pt x="2059" y="2152"/>
                  </a:lnTo>
                  <a:lnTo>
                    <a:pt x="2048" y="2140"/>
                  </a:lnTo>
                  <a:lnTo>
                    <a:pt x="2037" y="2127"/>
                  </a:lnTo>
                  <a:lnTo>
                    <a:pt x="2026" y="2113"/>
                  </a:lnTo>
                  <a:lnTo>
                    <a:pt x="2015" y="2098"/>
                  </a:lnTo>
                  <a:lnTo>
                    <a:pt x="2004" y="2082"/>
                  </a:lnTo>
                  <a:lnTo>
                    <a:pt x="1993" y="2064"/>
                  </a:lnTo>
                  <a:lnTo>
                    <a:pt x="1982" y="2045"/>
                  </a:lnTo>
                  <a:lnTo>
                    <a:pt x="1972" y="2025"/>
                  </a:lnTo>
                  <a:lnTo>
                    <a:pt x="1961" y="2004"/>
                  </a:lnTo>
                  <a:lnTo>
                    <a:pt x="1950" y="1980"/>
                  </a:lnTo>
                  <a:lnTo>
                    <a:pt x="1940" y="1956"/>
                  </a:lnTo>
                  <a:lnTo>
                    <a:pt x="1929" y="1930"/>
                  </a:lnTo>
                  <a:lnTo>
                    <a:pt x="1918" y="1903"/>
                  </a:lnTo>
                  <a:lnTo>
                    <a:pt x="1907" y="1875"/>
                  </a:lnTo>
                  <a:lnTo>
                    <a:pt x="1896" y="1845"/>
                  </a:lnTo>
                  <a:lnTo>
                    <a:pt x="1885" y="1813"/>
                  </a:lnTo>
                  <a:lnTo>
                    <a:pt x="1874" y="1780"/>
                  </a:lnTo>
                  <a:lnTo>
                    <a:pt x="1862" y="1745"/>
                  </a:lnTo>
                  <a:lnTo>
                    <a:pt x="1792" y="1529"/>
                  </a:lnTo>
                  <a:lnTo>
                    <a:pt x="1772" y="1470"/>
                  </a:lnTo>
                  <a:lnTo>
                    <a:pt x="1763" y="1442"/>
                  </a:lnTo>
                  <a:lnTo>
                    <a:pt x="1753" y="1415"/>
                  </a:lnTo>
                  <a:lnTo>
                    <a:pt x="1734" y="1364"/>
                  </a:lnTo>
                  <a:lnTo>
                    <a:pt x="1724" y="1340"/>
                  </a:lnTo>
                  <a:lnTo>
                    <a:pt x="1714" y="1317"/>
                  </a:lnTo>
                  <a:lnTo>
                    <a:pt x="1703" y="1295"/>
                  </a:lnTo>
                  <a:lnTo>
                    <a:pt x="1693" y="1274"/>
                  </a:lnTo>
                  <a:lnTo>
                    <a:pt x="1682" y="1253"/>
                  </a:lnTo>
                  <a:lnTo>
                    <a:pt x="1670" y="1234"/>
                  </a:lnTo>
                  <a:lnTo>
                    <a:pt x="1659" y="1216"/>
                  </a:lnTo>
                  <a:lnTo>
                    <a:pt x="1652" y="1207"/>
                  </a:lnTo>
                  <a:lnTo>
                    <a:pt x="1646" y="1199"/>
                  </a:lnTo>
                  <a:lnTo>
                    <a:pt x="1634" y="1182"/>
                  </a:lnTo>
                  <a:lnTo>
                    <a:pt x="1620" y="1167"/>
                  </a:lnTo>
                  <a:lnTo>
                    <a:pt x="1607" y="1152"/>
                  </a:lnTo>
                  <a:lnTo>
                    <a:pt x="1599" y="1146"/>
                  </a:lnTo>
                  <a:lnTo>
                    <a:pt x="1592" y="1139"/>
                  </a:lnTo>
                  <a:lnTo>
                    <a:pt x="1577" y="1126"/>
                  </a:lnTo>
                  <a:lnTo>
                    <a:pt x="1561" y="1115"/>
                  </a:lnTo>
                  <a:lnTo>
                    <a:pt x="1545" y="1104"/>
                  </a:lnTo>
                  <a:lnTo>
                    <a:pt x="1527" y="1094"/>
                  </a:lnTo>
                  <a:lnTo>
                    <a:pt x="1509" y="1085"/>
                  </a:lnTo>
                  <a:lnTo>
                    <a:pt x="1500" y="1081"/>
                  </a:lnTo>
                  <a:lnTo>
                    <a:pt x="1490" y="1078"/>
                  </a:lnTo>
                  <a:lnTo>
                    <a:pt x="1470" y="1071"/>
                  </a:lnTo>
                  <a:lnTo>
                    <a:pt x="1460" y="1068"/>
                  </a:lnTo>
                  <a:lnTo>
                    <a:pt x="1449" y="1065"/>
                  </a:lnTo>
                  <a:lnTo>
                    <a:pt x="1428" y="1060"/>
                  </a:lnTo>
                  <a:lnTo>
                    <a:pt x="1405" y="1055"/>
                  </a:lnTo>
                  <a:lnTo>
                    <a:pt x="1381" y="1052"/>
                  </a:lnTo>
                  <a:lnTo>
                    <a:pt x="1368" y="1051"/>
                  </a:lnTo>
                  <a:lnTo>
                    <a:pt x="1355" y="1050"/>
                  </a:lnTo>
                  <a:lnTo>
                    <a:pt x="1329" y="1049"/>
                  </a:lnTo>
                  <a:lnTo>
                    <a:pt x="1302" y="1048"/>
                  </a:lnTo>
                  <a:lnTo>
                    <a:pt x="1279" y="1049"/>
                  </a:lnTo>
                  <a:lnTo>
                    <a:pt x="1257" y="1050"/>
                  </a:lnTo>
                  <a:lnTo>
                    <a:pt x="1246" y="1051"/>
                  </a:lnTo>
                  <a:lnTo>
                    <a:pt x="1235" y="1052"/>
                  </a:lnTo>
                  <a:lnTo>
                    <a:pt x="1213" y="1055"/>
                  </a:lnTo>
                  <a:lnTo>
                    <a:pt x="1191" y="1059"/>
                  </a:lnTo>
                  <a:lnTo>
                    <a:pt x="1169" y="1063"/>
                  </a:lnTo>
                  <a:lnTo>
                    <a:pt x="1148" y="1068"/>
                  </a:lnTo>
                  <a:lnTo>
                    <a:pt x="1127" y="1074"/>
                  </a:lnTo>
                  <a:lnTo>
                    <a:pt x="1106" y="1080"/>
                  </a:lnTo>
                  <a:lnTo>
                    <a:pt x="1085" y="1087"/>
                  </a:lnTo>
                  <a:lnTo>
                    <a:pt x="1065" y="1094"/>
                  </a:lnTo>
                  <a:lnTo>
                    <a:pt x="1045" y="1102"/>
                  </a:lnTo>
                  <a:lnTo>
                    <a:pt x="1025" y="1110"/>
                  </a:lnTo>
                  <a:lnTo>
                    <a:pt x="1006" y="1118"/>
                  </a:lnTo>
                  <a:lnTo>
                    <a:pt x="987" y="1127"/>
                  </a:lnTo>
                  <a:lnTo>
                    <a:pt x="969" y="1136"/>
                  </a:lnTo>
                  <a:lnTo>
                    <a:pt x="951" y="1146"/>
                  </a:lnTo>
                  <a:lnTo>
                    <a:pt x="934" y="1156"/>
                  </a:lnTo>
                  <a:lnTo>
                    <a:pt x="918" y="1165"/>
                  </a:lnTo>
                  <a:lnTo>
                    <a:pt x="902" y="1175"/>
                  </a:lnTo>
                  <a:lnTo>
                    <a:pt x="886" y="1186"/>
                  </a:lnTo>
                  <a:lnTo>
                    <a:pt x="872" y="1196"/>
                  </a:lnTo>
                  <a:lnTo>
                    <a:pt x="858" y="1206"/>
                  </a:lnTo>
                  <a:lnTo>
                    <a:pt x="845" y="1216"/>
                  </a:lnTo>
                  <a:lnTo>
                    <a:pt x="832" y="1226"/>
                  </a:lnTo>
                  <a:lnTo>
                    <a:pt x="820" y="1236"/>
                  </a:lnTo>
                  <a:lnTo>
                    <a:pt x="810" y="1246"/>
                  </a:lnTo>
                  <a:lnTo>
                    <a:pt x="800" y="1256"/>
                  </a:lnTo>
                  <a:lnTo>
                    <a:pt x="790" y="1266"/>
                  </a:lnTo>
                  <a:lnTo>
                    <a:pt x="782" y="1275"/>
                  </a:lnTo>
                  <a:lnTo>
                    <a:pt x="775" y="1284"/>
                  </a:lnTo>
                  <a:lnTo>
                    <a:pt x="769" y="1293"/>
                  </a:lnTo>
                  <a:lnTo>
                    <a:pt x="767" y="1298"/>
                  </a:lnTo>
                  <a:lnTo>
                    <a:pt x="994" y="648"/>
                  </a:lnTo>
                  <a:lnTo>
                    <a:pt x="1222" y="0"/>
                  </a:lnTo>
                  <a:lnTo>
                    <a:pt x="797" y="0"/>
                  </a:lnTo>
                  <a:lnTo>
                    <a:pt x="598" y="566"/>
                  </a:lnTo>
                  <a:lnTo>
                    <a:pt x="398" y="1134"/>
                  </a:lnTo>
                  <a:lnTo>
                    <a:pt x="199" y="1700"/>
                  </a:lnTo>
                  <a:lnTo>
                    <a:pt x="0" y="2268"/>
                  </a:lnTo>
                  <a:lnTo>
                    <a:pt x="427" y="2268"/>
                  </a:lnTo>
                  <a:lnTo>
                    <a:pt x="591" y="1798"/>
                  </a:lnTo>
                  <a:lnTo>
                    <a:pt x="755" y="1330"/>
                  </a:lnTo>
                  <a:lnTo>
                    <a:pt x="764" y="1321"/>
                  </a:lnTo>
                  <a:lnTo>
                    <a:pt x="774" y="1310"/>
                  </a:lnTo>
                  <a:lnTo>
                    <a:pt x="780" y="1305"/>
                  </a:lnTo>
                  <a:lnTo>
                    <a:pt x="786" y="1300"/>
                  </a:lnTo>
                  <a:lnTo>
                    <a:pt x="798" y="1290"/>
                  </a:lnTo>
                  <a:lnTo>
                    <a:pt x="812" y="1279"/>
                  </a:lnTo>
                  <a:lnTo>
                    <a:pt x="827" y="1269"/>
                  </a:lnTo>
                  <a:lnTo>
                    <a:pt x="843" y="1259"/>
                  </a:lnTo>
                  <a:lnTo>
                    <a:pt x="860" y="1249"/>
                  </a:lnTo>
                  <a:lnTo>
                    <a:pt x="877" y="1241"/>
                  </a:lnTo>
                  <a:lnTo>
                    <a:pt x="896" y="1232"/>
                  </a:lnTo>
                  <a:lnTo>
                    <a:pt x="915" y="1225"/>
                  </a:lnTo>
                  <a:lnTo>
                    <a:pt x="925" y="1222"/>
                  </a:lnTo>
                  <a:lnTo>
                    <a:pt x="935" y="1219"/>
                  </a:lnTo>
                  <a:lnTo>
                    <a:pt x="956" y="1214"/>
                  </a:lnTo>
                  <a:lnTo>
                    <a:pt x="977" y="1210"/>
                  </a:lnTo>
                  <a:lnTo>
                    <a:pt x="998" y="1207"/>
                  </a:lnTo>
                  <a:lnTo>
                    <a:pt x="1020" y="1206"/>
                  </a:lnTo>
                  <a:lnTo>
                    <a:pt x="1035" y="1207"/>
                  </a:lnTo>
                  <a:lnTo>
                    <a:pt x="1050" y="1207"/>
                  </a:lnTo>
                  <a:lnTo>
                    <a:pt x="1064" y="1208"/>
                  </a:lnTo>
                  <a:lnTo>
                    <a:pt x="1077" y="1209"/>
                  </a:lnTo>
                  <a:lnTo>
                    <a:pt x="1090" y="1211"/>
                  </a:lnTo>
                  <a:lnTo>
                    <a:pt x="1097" y="1212"/>
                  </a:lnTo>
                  <a:lnTo>
                    <a:pt x="1103" y="1213"/>
                  </a:lnTo>
                  <a:lnTo>
                    <a:pt x="1115" y="1216"/>
                  </a:lnTo>
                  <a:lnTo>
                    <a:pt x="1126" y="1219"/>
                  </a:lnTo>
                  <a:lnTo>
                    <a:pt x="1138" y="1223"/>
                  </a:lnTo>
                  <a:lnTo>
                    <a:pt x="1148" y="1227"/>
                  </a:lnTo>
                  <a:lnTo>
                    <a:pt x="1159" y="1231"/>
                  </a:lnTo>
                  <a:lnTo>
                    <a:pt x="1169" y="1236"/>
                  </a:lnTo>
                  <a:lnTo>
                    <a:pt x="1178" y="1242"/>
                  </a:lnTo>
                  <a:lnTo>
                    <a:pt x="1187" y="1248"/>
                  </a:lnTo>
                  <a:lnTo>
                    <a:pt x="1196" y="1255"/>
                  </a:lnTo>
                  <a:lnTo>
                    <a:pt x="1205" y="1262"/>
                  </a:lnTo>
                  <a:lnTo>
                    <a:pt x="1213" y="1270"/>
                  </a:lnTo>
                  <a:lnTo>
                    <a:pt x="1220" y="1279"/>
                  </a:lnTo>
                  <a:lnTo>
                    <a:pt x="1228" y="1288"/>
                  </a:lnTo>
                  <a:lnTo>
                    <a:pt x="1235" y="1298"/>
                  </a:lnTo>
                  <a:lnTo>
                    <a:pt x="1242" y="1309"/>
                  </a:lnTo>
                  <a:lnTo>
                    <a:pt x="1248" y="1320"/>
                  </a:lnTo>
                  <a:lnTo>
                    <a:pt x="1255" y="1332"/>
                  </a:lnTo>
                  <a:lnTo>
                    <a:pt x="1261" y="1345"/>
                  </a:lnTo>
                  <a:lnTo>
                    <a:pt x="1266" y="1359"/>
                  </a:lnTo>
                  <a:lnTo>
                    <a:pt x="1272" y="1373"/>
                  </a:lnTo>
                  <a:lnTo>
                    <a:pt x="1277" y="1388"/>
                  </a:lnTo>
                  <a:lnTo>
                    <a:pt x="1282" y="1404"/>
                  </a:lnTo>
                  <a:lnTo>
                    <a:pt x="1287" y="1420"/>
                  </a:lnTo>
                  <a:lnTo>
                    <a:pt x="1292" y="1438"/>
                  </a:lnTo>
                  <a:lnTo>
                    <a:pt x="1296" y="1456"/>
                  </a:lnTo>
                  <a:lnTo>
                    <a:pt x="1301" y="1476"/>
                  </a:lnTo>
                  <a:lnTo>
                    <a:pt x="1311" y="1527"/>
                  </a:lnTo>
                  <a:lnTo>
                    <a:pt x="1321" y="1577"/>
                  </a:lnTo>
                  <a:lnTo>
                    <a:pt x="1329" y="1626"/>
                  </a:lnTo>
                  <a:lnTo>
                    <a:pt x="1337" y="1673"/>
                  </a:lnTo>
                  <a:lnTo>
                    <a:pt x="1351" y="1763"/>
                  </a:lnTo>
                  <a:lnTo>
                    <a:pt x="1357" y="1806"/>
                  </a:lnTo>
                  <a:lnTo>
                    <a:pt x="1364" y="1848"/>
                  </a:lnTo>
                  <a:lnTo>
                    <a:pt x="1372" y="1889"/>
                  </a:lnTo>
                  <a:lnTo>
                    <a:pt x="1380" y="1929"/>
                  </a:lnTo>
                  <a:lnTo>
                    <a:pt x="1384" y="1949"/>
                  </a:lnTo>
                  <a:lnTo>
                    <a:pt x="1389" y="1968"/>
                  </a:lnTo>
                  <a:lnTo>
                    <a:pt x="1394" y="1988"/>
                  </a:lnTo>
                  <a:lnTo>
                    <a:pt x="1399" y="2007"/>
                  </a:lnTo>
                  <a:lnTo>
                    <a:pt x="1404" y="2026"/>
                  </a:lnTo>
                  <a:lnTo>
                    <a:pt x="1410" y="2044"/>
                  </a:lnTo>
                  <a:lnTo>
                    <a:pt x="1417" y="2062"/>
                  </a:lnTo>
                  <a:lnTo>
                    <a:pt x="1424" y="2081"/>
                  </a:lnTo>
                  <a:lnTo>
                    <a:pt x="1431" y="2098"/>
                  </a:lnTo>
                  <a:lnTo>
                    <a:pt x="1439" y="2116"/>
                  </a:lnTo>
                  <a:lnTo>
                    <a:pt x="1448" y="2134"/>
                  </a:lnTo>
                  <a:lnTo>
                    <a:pt x="1457" y="2151"/>
                  </a:lnTo>
                  <a:lnTo>
                    <a:pt x="1465" y="2167"/>
                  </a:lnTo>
                  <a:lnTo>
                    <a:pt x="1474" y="2182"/>
                  </a:lnTo>
                  <a:lnTo>
                    <a:pt x="1484" y="2196"/>
                  </a:lnTo>
                  <a:lnTo>
                    <a:pt x="1493" y="2210"/>
                  </a:lnTo>
                  <a:lnTo>
                    <a:pt x="1503" y="2224"/>
                  </a:lnTo>
                  <a:lnTo>
                    <a:pt x="1513" y="2236"/>
                  </a:lnTo>
                  <a:lnTo>
                    <a:pt x="1524" y="2248"/>
                  </a:lnTo>
                  <a:lnTo>
                    <a:pt x="1535" y="2260"/>
                  </a:lnTo>
                  <a:lnTo>
                    <a:pt x="1546" y="2271"/>
                  </a:lnTo>
                  <a:lnTo>
                    <a:pt x="1558" y="2281"/>
                  </a:lnTo>
                  <a:lnTo>
                    <a:pt x="1570" y="2291"/>
                  </a:lnTo>
                  <a:lnTo>
                    <a:pt x="1582" y="2301"/>
                  </a:lnTo>
                  <a:lnTo>
                    <a:pt x="1594" y="2309"/>
                  </a:lnTo>
                  <a:lnTo>
                    <a:pt x="1607" y="2318"/>
                  </a:lnTo>
                  <a:lnTo>
                    <a:pt x="1621" y="2326"/>
                  </a:lnTo>
                  <a:lnTo>
                    <a:pt x="1634" y="2333"/>
                  </a:lnTo>
                  <a:lnTo>
                    <a:pt x="1648" y="2340"/>
                  </a:lnTo>
                  <a:lnTo>
                    <a:pt x="1663" y="2346"/>
                  </a:lnTo>
                  <a:lnTo>
                    <a:pt x="1677" y="2352"/>
                  </a:lnTo>
                  <a:lnTo>
                    <a:pt x="1692" y="2357"/>
                  </a:lnTo>
                  <a:lnTo>
                    <a:pt x="1708" y="2362"/>
                  </a:lnTo>
                  <a:lnTo>
                    <a:pt x="1724" y="2366"/>
                  </a:lnTo>
                  <a:lnTo>
                    <a:pt x="1740" y="2370"/>
                  </a:lnTo>
                  <a:lnTo>
                    <a:pt x="1757" y="2374"/>
                  </a:lnTo>
                  <a:lnTo>
                    <a:pt x="1774" y="2377"/>
                  </a:lnTo>
                  <a:lnTo>
                    <a:pt x="1791" y="2379"/>
                  </a:lnTo>
                  <a:lnTo>
                    <a:pt x="1809" y="2381"/>
                  </a:lnTo>
                  <a:lnTo>
                    <a:pt x="1827" y="2383"/>
                  </a:lnTo>
                  <a:lnTo>
                    <a:pt x="1847" y="2385"/>
                  </a:lnTo>
                  <a:lnTo>
                    <a:pt x="1866" y="2386"/>
                  </a:lnTo>
                  <a:lnTo>
                    <a:pt x="1885" y="2386"/>
                  </a:lnTo>
                  <a:lnTo>
                    <a:pt x="1905" y="2386"/>
                  </a:lnTo>
                  <a:lnTo>
                    <a:pt x="1922" y="2386"/>
                  </a:lnTo>
                  <a:lnTo>
                    <a:pt x="1939" y="2385"/>
                  </a:lnTo>
                  <a:lnTo>
                    <a:pt x="1957" y="2384"/>
                  </a:lnTo>
                  <a:lnTo>
                    <a:pt x="1975" y="2382"/>
                  </a:lnTo>
                  <a:lnTo>
                    <a:pt x="1992" y="2380"/>
                  </a:lnTo>
                  <a:lnTo>
                    <a:pt x="2010" y="2377"/>
                  </a:lnTo>
                  <a:lnTo>
                    <a:pt x="2045" y="2370"/>
                  </a:lnTo>
                  <a:lnTo>
                    <a:pt x="2063" y="2366"/>
                  </a:lnTo>
                  <a:lnTo>
                    <a:pt x="2081" y="2362"/>
                  </a:lnTo>
                  <a:lnTo>
                    <a:pt x="2098" y="2357"/>
                  </a:lnTo>
                  <a:lnTo>
                    <a:pt x="2116" y="2352"/>
                  </a:lnTo>
                  <a:lnTo>
                    <a:pt x="2133" y="2346"/>
                  </a:lnTo>
                  <a:lnTo>
                    <a:pt x="2150" y="2340"/>
                  </a:lnTo>
                  <a:lnTo>
                    <a:pt x="2183" y="2328"/>
                  </a:lnTo>
                  <a:lnTo>
                    <a:pt x="2200" y="2321"/>
                  </a:lnTo>
                  <a:lnTo>
                    <a:pt x="2215" y="2314"/>
                  </a:lnTo>
                  <a:lnTo>
                    <a:pt x="2246" y="2300"/>
                  </a:lnTo>
                  <a:lnTo>
                    <a:pt x="2261" y="2292"/>
                  </a:lnTo>
                  <a:lnTo>
                    <a:pt x="2275" y="2285"/>
                  </a:lnTo>
                  <a:lnTo>
                    <a:pt x="2302" y="2269"/>
                  </a:lnTo>
                  <a:lnTo>
                    <a:pt x="2315" y="2261"/>
                  </a:lnTo>
                  <a:lnTo>
                    <a:pt x="2327" y="2253"/>
                  </a:lnTo>
                  <a:lnTo>
                    <a:pt x="2339" y="2244"/>
                  </a:lnTo>
                  <a:lnTo>
                    <a:pt x="2350" y="2236"/>
                  </a:lnTo>
                  <a:lnTo>
                    <a:pt x="2360" y="2228"/>
                  </a:lnTo>
                  <a:lnTo>
                    <a:pt x="2370" y="2219"/>
                  </a:lnTo>
                  <a:lnTo>
                    <a:pt x="2378" y="2211"/>
                  </a:lnTo>
                  <a:lnTo>
                    <a:pt x="2386" y="2203"/>
                  </a:lnTo>
                  <a:lnTo>
                    <a:pt x="2381" y="2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2" name="Freeform 7"/>
            <p:cNvSpPr>
              <a:spLocks noEditPoints="1"/>
            </p:cNvSpPr>
            <p:nvPr userDrawn="1"/>
          </p:nvSpPr>
          <p:spPr bwMode="auto">
            <a:xfrm>
              <a:off x="3840163" y="4584700"/>
              <a:ext cx="4511675" cy="652463"/>
            </a:xfrm>
            <a:custGeom>
              <a:avLst/>
              <a:gdLst>
                <a:gd name="T0" fmla="*/ 2826 w 2842"/>
                <a:gd name="T1" fmla="*/ 2 h 411"/>
                <a:gd name="T2" fmla="*/ 2840 w 2842"/>
                <a:gd name="T3" fmla="*/ 16 h 411"/>
                <a:gd name="T4" fmla="*/ 2842 w 2842"/>
                <a:gd name="T5" fmla="*/ 32 h 411"/>
                <a:gd name="T6" fmla="*/ 2835 w 2842"/>
                <a:gd name="T7" fmla="*/ 45 h 411"/>
                <a:gd name="T8" fmla="*/ 2821 w 2842"/>
                <a:gd name="T9" fmla="*/ 52 h 411"/>
                <a:gd name="T10" fmla="*/ 2806 w 2842"/>
                <a:gd name="T11" fmla="*/ 51 h 411"/>
                <a:gd name="T12" fmla="*/ 2791 w 2842"/>
                <a:gd name="T13" fmla="*/ 37 h 411"/>
                <a:gd name="T14" fmla="*/ 2790 w 2842"/>
                <a:gd name="T15" fmla="*/ 21 h 411"/>
                <a:gd name="T16" fmla="*/ 2797 w 2842"/>
                <a:gd name="T17" fmla="*/ 8 h 411"/>
                <a:gd name="T18" fmla="*/ 2811 w 2842"/>
                <a:gd name="T19" fmla="*/ 1 h 411"/>
                <a:gd name="T20" fmla="*/ 234 w 2842"/>
                <a:gd name="T21" fmla="*/ 23 h 411"/>
                <a:gd name="T22" fmla="*/ 47 w 2842"/>
                <a:gd name="T23" fmla="*/ 233 h 411"/>
                <a:gd name="T24" fmla="*/ 47 w 2842"/>
                <a:gd name="T25" fmla="*/ 23 h 411"/>
                <a:gd name="T26" fmla="*/ 576 w 2842"/>
                <a:gd name="T27" fmla="*/ 23 h 411"/>
                <a:gd name="T28" fmla="*/ 482 w 2842"/>
                <a:gd name="T29" fmla="*/ 411 h 411"/>
                <a:gd name="T30" fmla="*/ 506 w 2842"/>
                <a:gd name="T31" fmla="*/ 200 h 411"/>
                <a:gd name="T32" fmla="*/ 913 w 2842"/>
                <a:gd name="T33" fmla="*/ 411 h 411"/>
                <a:gd name="T34" fmla="*/ 885 w 2842"/>
                <a:gd name="T35" fmla="*/ 364 h 411"/>
                <a:gd name="T36" fmla="*/ 1206 w 2842"/>
                <a:gd name="T37" fmla="*/ 411 h 411"/>
                <a:gd name="T38" fmla="*/ 1633 w 2842"/>
                <a:gd name="T39" fmla="*/ 23 h 411"/>
                <a:gd name="T40" fmla="*/ 1430 w 2842"/>
                <a:gd name="T41" fmla="*/ 411 h 411"/>
                <a:gd name="T42" fmla="*/ 1589 w 2842"/>
                <a:gd name="T43" fmla="*/ 340 h 411"/>
                <a:gd name="T44" fmla="*/ 1994 w 2842"/>
                <a:gd name="T45" fmla="*/ 411 h 411"/>
                <a:gd name="T46" fmla="*/ 1814 w 2842"/>
                <a:gd name="T47" fmla="*/ 411 h 411"/>
                <a:gd name="T48" fmla="*/ 1984 w 2842"/>
                <a:gd name="T49" fmla="*/ 23 h 411"/>
                <a:gd name="T50" fmla="*/ 2307 w 2842"/>
                <a:gd name="T51" fmla="*/ 64 h 411"/>
                <a:gd name="T52" fmla="*/ 2440 w 2842"/>
                <a:gd name="T53" fmla="*/ 411 h 411"/>
                <a:gd name="T54" fmla="*/ 2223 w 2842"/>
                <a:gd name="T55" fmla="*/ 411 h 411"/>
                <a:gd name="T56" fmla="*/ 2749 w 2842"/>
                <a:gd name="T57" fmla="*/ 258 h 411"/>
                <a:gd name="T58" fmla="*/ 2733 w 2842"/>
                <a:gd name="T59" fmla="*/ 23 h 411"/>
                <a:gd name="T60" fmla="*/ 2645 w 2842"/>
                <a:gd name="T61" fmla="*/ 298 h 411"/>
                <a:gd name="T62" fmla="*/ 2223 w 2842"/>
                <a:gd name="T63" fmla="*/ 26 h 411"/>
                <a:gd name="T64" fmla="*/ 2218 w 2842"/>
                <a:gd name="T65" fmla="*/ 41 h 411"/>
                <a:gd name="T66" fmla="*/ 2204 w 2842"/>
                <a:gd name="T67" fmla="*/ 52 h 411"/>
                <a:gd name="T68" fmla="*/ 2188 w 2842"/>
                <a:gd name="T69" fmla="*/ 52 h 411"/>
                <a:gd name="T70" fmla="*/ 2174 w 2842"/>
                <a:gd name="T71" fmla="*/ 41 h 411"/>
                <a:gd name="T72" fmla="*/ 2170 w 2842"/>
                <a:gd name="T73" fmla="*/ 26 h 411"/>
                <a:gd name="T74" fmla="*/ 2174 w 2842"/>
                <a:gd name="T75" fmla="*/ 12 h 411"/>
                <a:gd name="T76" fmla="*/ 2188 w 2842"/>
                <a:gd name="T77" fmla="*/ 1 h 411"/>
                <a:gd name="T78" fmla="*/ 2204 w 2842"/>
                <a:gd name="T79" fmla="*/ 1 h 411"/>
                <a:gd name="T80" fmla="*/ 2218 w 2842"/>
                <a:gd name="T81" fmla="*/ 12 h 411"/>
                <a:gd name="T82" fmla="*/ 2223 w 2842"/>
                <a:gd name="T83" fmla="*/ 26 h 411"/>
                <a:gd name="T84" fmla="*/ 2432 w 2842"/>
                <a:gd name="T85" fmla="*/ 2 h 411"/>
                <a:gd name="T86" fmla="*/ 2446 w 2842"/>
                <a:gd name="T87" fmla="*/ 16 h 411"/>
                <a:gd name="T88" fmla="*/ 2448 w 2842"/>
                <a:gd name="T89" fmla="*/ 32 h 411"/>
                <a:gd name="T90" fmla="*/ 2441 w 2842"/>
                <a:gd name="T91" fmla="*/ 45 h 411"/>
                <a:gd name="T92" fmla="*/ 2427 w 2842"/>
                <a:gd name="T93" fmla="*/ 52 h 411"/>
                <a:gd name="T94" fmla="*/ 2412 w 2842"/>
                <a:gd name="T95" fmla="*/ 51 h 411"/>
                <a:gd name="T96" fmla="*/ 2398 w 2842"/>
                <a:gd name="T97" fmla="*/ 37 h 411"/>
                <a:gd name="T98" fmla="*/ 2396 w 2842"/>
                <a:gd name="T99" fmla="*/ 21 h 411"/>
                <a:gd name="T100" fmla="*/ 2403 w 2842"/>
                <a:gd name="T101" fmla="*/ 8 h 411"/>
                <a:gd name="T102" fmla="*/ 2417 w 2842"/>
                <a:gd name="T103" fmla="*/ 1 h 411"/>
                <a:gd name="T104" fmla="*/ 2615 w 2842"/>
                <a:gd name="T105" fmla="*/ 34 h 411"/>
                <a:gd name="T106" fmla="*/ 2605 w 2842"/>
                <a:gd name="T107" fmla="*/ 48 h 411"/>
                <a:gd name="T108" fmla="*/ 2590 w 2842"/>
                <a:gd name="T109" fmla="*/ 53 h 411"/>
                <a:gd name="T110" fmla="*/ 2575 w 2842"/>
                <a:gd name="T111" fmla="*/ 48 h 411"/>
                <a:gd name="T112" fmla="*/ 2565 w 2842"/>
                <a:gd name="T113" fmla="*/ 34 h 411"/>
                <a:gd name="T114" fmla="*/ 2565 w 2842"/>
                <a:gd name="T115" fmla="*/ 19 h 411"/>
                <a:gd name="T116" fmla="*/ 2575 w 2842"/>
                <a:gd name="T117" fmla="*/ 4 h 411"/>
                <a:gd name="T118" fmla="*/ 2590 w 2842"/>
                <a:gd name="T119" fmla="*/ 0 h 411"/>
                <a:gd name="T120" fmla="*/ 2605 w 2842"/>
                <a:gd name="T121" fmla="*/ 4 h 411"/>
                <a:gd name="T122" fmla="*/ 2615 w 2842"/>
                <a:gd name="T123" fmla="*/ 1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2" h="411">
                  <a:moveTo>
                    <a:pt x="2816" y="0"/>
                  </a:moveTo>
                  <a:lnTo>
                    <a:pt x="2821" y="1"/>
                  </a:lnTo>
                  <a:lnTo>
                    <a:pt x="2824" y="1"/>
                  </a:lnTo>
                  <a:lnTo>
                    <a:pt x="2826" y="2"/>
                  </a:lnTo>
                  <a:lnTo>
                    <a:pt x="2831" y="4"/>
                  </a:lnTo>
                  <a:lnTo>
                    <a:pt x="2835" y="8"/>
                  </a:lnTo>
                  <a:lnTo>
                    <a:pt x="2838" y="12"/>
                  </a:lnTo>
                  <a:lnTo>
                    <a:pt x="2840" y="16"/>
                  </a:lnTo>
                  <a:lnTo>
                    <a:pt x="2841" y="19"/>
                  </a:lnTo>
                  <a:lnTo>
                    <a:pt x="2842" y="21"/>
                  </a:lnTo>
                  <a:lnTo>
                    <a:pt x="2842" y="26"/>
                  </a:lnTo>
                  <a:lnTo>
                    <a:pt x="2842" y="32"/>
                  </a:lnTo>
                  <a:lnTo>
                    <a:pt x="2841" y="34"/>
                  </a:lnTo>
                  <a:lnTo>
                    <a:pt x="2840" y="37"/>
                  </a:lnTo>
                  <a:lnTo>
                    <a:pt x="2838" y="41"/>
                  </a:lnTo>
                  <a:lnTo>
                    <a:pt x="2835" y="45"/>
                  </a:lnTo>
                  <a:lnTo>
                    <a:pt x="2831" y="48"/>
                  </a:lnTo>
                  <a:lnTo>
                    <a:pt x="2826" y="51"/>
                  </a:lnTo>
                  <a:lnTo>
                    <a:pt x="2824" y="52"/>
                  </a:lnTo>
                  <a:lnTo>
                    <a:pt x="2821" y="52"/>
                  </a:lnTo>
                  <a:lnTo>
                    <a:pt x="2816" y="53"/>
                  </a:lnTo>
                  <a:lnTo>
                    <a:pt x="2811" y="52"/>
                  </a:lnTo>
                  <a:lnTo>
                    <a:pt x="2808" y="52"/>
                  </a:lnTo>
                  <a:lnTo>
                    <a:pt x="2806" y="51"/>
                  </a:lnTo>
                  <a:lnTo>
                    <a:pt x="2801" y="48"/>
                  </a:lnTo>
                  <a:lnTo>
                    <a:pt x="2797" y="45"/>
                  </a:lnTo>
                  <a:lnTo>
                    <a:pt x="2794" y="41"/>
                  </a:lnTo>
                  <a:lnTo>
                    <a:pt x="2791" y="37"/>
                  </a:lnTo>
                  <a:lnTo>
                    <a:pt x="2791" y="34"/>
                  </a:lnTo>
                  <a:lnTo>
                    <a:pt x="2790" y="32"/>
                  </a:lnTo>
                  <a:lnTo>
                    <a:pt x="2789" y="26"/>
                  </a:lnTo>
                  <a:lnTo>
                    <a:pt x="2790" y="21"/>
                  </a:lnTo>
                  <a:lnTo>
                    <a:pt x="2791" y="19"/>
                  </a:lnTo>
                  <a:lnTo>
                    <a:pt x="2791" y="16"/>
                  </a:lnTo>
                  <a:lnTo>
                    <a:pt x="2794" y="12"/>
                  </a:lnTo>
                  <a:lnTo>
                    <a:pt x="2797" y="8"/>
                  </a:lnTo>
                  <a:lnTo>
                    <a:pt x="2801" y="4"/>
                  </a:lnTo>
                  <a:lnTo>
                    <a:pt x="2806" y="2"/>
                  </a:lnTo>
                  <a:lnTo>
                    <a:pt x="2808" y="1"/>
                  </a:lnTo>
                  <a:lnTo>
                    <a:pt x="2811" y="1"/>
                  </a:lnTo>
                  <a:lnTo>
                    <a:pt x="2816" y="0"/>
                  </a:lnTo>
                  <a:close/>
                  <a:moveTo>
                    <a:pt x="188" y="190"/>
                  </a:moveTo>
                  <a:lnTo>
                    <a:pt x="188" y="23"/>
                  </a:lnTo>
                  <a:lnTo>
                    <a:pt x="234" y="23"/>
                  </a:lnTo>
                  <a:lnTo>
                    <a:pt x="234" y="411"/>
                  </a:lnTo>
                  <a:lnTo>
                    <a:pt x="188" y="411"/>
                  </a:lnTo>
                  <a:lnTo>
                    <a:pt x="188" y="233"/>
                  </a:lnTo>
                  <a:lnTo>
                    <a:pt x="47" y="233"/>
                  </a:lnTo>
                  <a:lnTo>
                    <a:pt x="47" y="411"/>
                  </a:lnTo>
                  <a:lnTo>
                    <a:pt x="0" y="411"/>
                  </a:lnTo>
                  <a:lnTo>
                    <a:pt x="0" y="23"/>
                  </a:lnTo>
                  <a:lnTo>
                    <a:pt x="47" y="23"/>
                  </a:lnTo>
                  <a:lnTo>
                    <a:pt x="47" y="190"/>
                  </a:lnTo>
                  <a:lnTo>
                    <a:pt x="188" y="190"/>
                  </a:lnTo>
                  <a:close/>
                  <a:moveTo>
                    <a:pt x="506" y="200"/>
                  </a:moveTo>
                  <a:lnTo>
                    <a:pt x="576" y="23"/>
                  </a:lnTo>
                  <a:lnTo>
                    <a:pt x="621" y="23"/>
                  </a:lnTo>
                  <a:lnTo>
                    <a:pt x="529" y="243"/>
                  </a:lnTo>
                  <a:lnTo>
                    <a:pt x="529" y="411"/>
                  </a:lnTo>
                  <a:lnTo>
                    <a:pt x="482" y="411"/>
                  </a:lnTo>
                  <a:lnTo>
                    <a:pt x="482" y="243"/>
                  </a:lnTo>
                  <a:lnTo>
                    <a:pt x="381" y="23"/>
                  </a:lnTo>
                  <a:lnTo>
                    <a:pt x="429" y="23"/>
                  </a:lnTo>
                  <a:lnTo>
                    <a:pt x="506" y="200"/>
                  </a:lnTo>
                  <a:close/>
                  <a:moveTo>
                    <a:pt x="885" y="364"/>
                  </a:moveTo>
                  <a:lnTo>
                    <a:pt x="964" y="23"/>
                  </a:lnTo>
                  <a:lnTo>
                    <a:pt x="1009" y="23"/>
                  </a:lnTo>
                  <a:lnTo>
                    <a:pt x="913" y="411"/>
                  </a:lnTo>
                  <a:lnTo>
                    <a:pt x="853" y="411"/>
                  </a:lnTo>
                  <a:lnTo>
                    <a:pt x="752" y="23"/>
                  </a:lnTo>
                  <a:lnTo>
                    <a:pt x="798" y="23"/>
                  </a:lnTo>
                  <a:lnTo>
                    <a:pt x="885" y="364"/>
                  </a:lnTo>
                  <a:close/>
                  <a:moveTo>
                    <a:pt x="1160" y="411"/>
                  </a:moveTo>
                  <a:lnTo>
                    <a:pt x="1160" y="23"/>
                  </a:lnTo>
                  <a:lnTo>
                    <a:pt x="1206" y="23"/>
                  </a:lnTo>
                  <a:lnTo>
                    <a:pt x="1206" y="411"/>
                  </a:lnTo>
                  <a:lnTo>
                    <a:pt x="1160" y="411"/>
                  </a:lnTo>
                  <a:close/>
                  <a:moveTo>
                    <a:pt x="1589" y="340"/>
                  </a:moveTo>
                  <a:lnTo>
                    <a:pt x="1589" y="23"/>
                  </a:lnTo>
                  <a:lnTo>
                    <a:pt x="1633" y="23"/>
                  </a:lnTo>
                  <a:lnTo>
                    <a:pt x="1633" y="411"/>
                  </a:lnTo>
                  <a:lnTo>
                    <a:pt x="1577" y="411"/>
                  </a:lnTo>
                  <a:lnTo>
                    <a:pt x="1430" y="89"/>
                  </a:lnTo>
                  <a:lnTo>
                    <a:pt x="1430" y="411"/>
                  </a:lnTo>
                  <a:lnTo>
                    <a:pt x="1386" y="411"/>
                  </a:lnTo>
                  <a:lnTo>
                    <a:pt x="1386" y="23"/>
                  </a:lnTo>
                  <a:lnTo>
                    <a:pt x="1444" y="23"/>
                  </a:lnTo>
                  <a:lnTo>
                    <a:pt x="1589" y="340"/>
                  </a:lnTo>
                  <a:close/>
                  <a:moveTo>
                    <a:pt x="2035" y="23"/>
                  </a:moveTo>
                  <a:lnTo>
                    <a:pt x="1921" y="194"/>
                  </a:lnTo>
                  <a:lnTo>
                    <a:pt x="2047" y="411"/>
                  </a:lnTo>
                  <a:lnTo>
                    <a:pt x="1994" y="411"/>
                  </a:lnTo>
                  <a:lnTo>
                    <a:pt x="1890" y="229"/>
                  </a:lnTo>
                  <a:lnTo>
                    <a:pt x="1861" y="275"/>
                  </a:lnTo>
                  <a:lnTo>
                    <a:pt x="1861" y="411"/>
                  </a:lnTo>
                  <a:lnTo>
                    <a:pt x="1814" y="411"/>
                  </a:lnTo>
                  <a:lnTo>
                    <a:pt x="1814" y="23"/>
                  </a:lnTo>
                  <a:lnTo>
                    <a:pt x="1861" y="23"/>
                  </a:lnTo>
                  <a:lnTo>
                    <a:pt x="1861" y="212"/>
                  </a:lnTo>
                  <a:lnTo>
                    <a:pt x="1984" y="23"/>
                  </a:lnTo>
                  <a:lnTo>
                    <a:pt x="2035" y="23"/>
                  </a:lnTo>
                  <a:close/>
                  <a:moveTo>
                    <a:pt x="2260" y="258"/>
                  </a:moveTo>
                  <a:lnTo>
                    <a:pt x="2355" y="258"/>
                  </a:lnTo>
                  <a:lnTo>
                    <a:pt x="2307" y="64"/>
                  </a:lnTo>
                  <a:lnTo>
                    <a:pt x="2260" y="258"/>
                  </a:lnTo>
                  <a:close/>
                  <a:moveTo>
                    <a:pt x="2279" y="23"/>
                  </a:moveTo>
                  <a:lnTo>
                    <a:pt x="2339" y="23"/>
                  </a:lnTo>
                  <a:lnTo>
                    <a:pt x="2440" y="411"/>
                  </a:lnTo>
                  <a:lnTo>
                    <a:pt x="2393" y="411"/>
                  </a:lnTo>
                  <a:lnTo>
                    <a:pt x="2365" y="298"/>
                  </a:lnTo>
                  <a:lnTo>
                    <a:pt x="2251" y="298"/>
                  </a:lnTo>
                  <a:lnTo>
                    <a:pt x="2223" y="411"/>
                  </a:lnTo>
                  <a:lnTo>
                    <a:pt x="2179" y="411"/>
                  </a:lnTo>
                  <a:lnTo>
                    <a:pt x="2279" y="23"/>
                  </a:lnTo>
                  <a:close/>
                  <a:moveTo>
                    <a:pt x="2654" y="258"/>
                  </a:moveTo>
                  <a:lnTo>
                    <a:pt x="2749" y="258"/>
                  </a:lnTo>
                  <a:lnTo>
                    <a:pt x="2701" y="64"/>
                  </a:lnTo>
                  <a:lnTo>
                    <a:pt x="2654" y="258"/>
                  </a:lnTo>
                  <a:close/>
                  <a:moveTo>
                    <a:pt x="2673" y="23"/>
                  </a:moveTo>
                  <a:lnTo>
                    <a:pt x="2733" y="23"/>
                  </a:lnTo>
                  <a:lnTo>
                    <a:pt x="2834" y="411"/>
                  </a:lnTo>
                  <a:lnTo>
                    <a:pt x="2787" y="411"/>
                  </a:lnTo>
                  <a:lnTo>
                    <a:pt x="2759" y="298"/>
                  </a:lnTo>
                  <a:lnTo>
                    <a:pt x="2645" y="298"/>
                  </a:lnTo>
                  <a:lnTo>
                    <a:pt x="2617" y="411"/>
                  </a:lnTo>
                  <a:lnTo>
                    <a:pt x="2572" y="411"/>
                  </a:lnTo>
                  <a:lnTo>
                    <a:pt x="2673" y="23"/>
                  </a:lnTo>
                  <a:close/>
                  <a:moveTo>
                    <a:pt x="2223" y="26"/>
                  </a:moveTo>
                  <a:lnTo>
                    <a:pt x="2222" y="32"/>
                  </a:lnTo>
                  <a:lnTo>
                    <a:pt x="2222" y="34"/>
                  </a:lnTo>
                  <a:lnTo>
                    <a:pt x="2221" y="37"/>
                  </a:lnTo>
                  <a:lnTo>
                    <a:pt x="2218" y="41"/>
                  </a:lnTo>
                  <a:lnTo>
                    <a:pt x="2215" y="45"/>
                  </a:lnTo>
                  <a:lnTo>
                    <a:pt x="2211" y="48"/>
                  </a:lnTo>
                  <a:lnTo>
                    <a:pt x="2207" y="51"/>
                  </a:lnTo>
                  <a:lnTo>
                    <a:pt x="2204" y="52"/>
                  </a:lnTo>
                  <a:lnTo>
                    <a:pt x="2202" y="52"/>
                  </a:lnTo>
                  <a:lnTo>
                    <a:pt x="2196" y="53"/>
                  </a:lnTo>
                  <a:lnTo>
                    <a:pt x="2191" y="52"/>
                  </a:lnTo>
                  <a:lnTo>
                    <a:pt x="2188" y="52"/>
                  </a:lnTo>
                  <a:lnTo>
                    <a:pt x="2186" y="51"/>
                  </a:lnTo>
                  <a:lnTo>
                    <a:pt x="2182" y="48"/>
                  </a:lnTo>
                  <a:lnTo>
                    <a:pt x="2178" y="45"/>
                  </a:lnTo>
                  <a:lnTo>
                    <a:pt x="2174" y="41"/>
                  </a:lnTo>
                  <a:lnTo>
                    <a:pt x="2172" y="37"/>
                  </a:lnTo>
                  <a:lnTo>
                    <a:pt x="2171" y="34"/>
                  </a:lnTo>
                  <a:lnTo>
                    <a:pt x="2170" y="32"/>
                  </a:lnTo>
                  <a:lnTo>
                    <a:pt x="2170" y="26"/>
                  </a:lnTo>
                  <a:lnTo>
                    <a:pt x="2170" y="21"/>
                  </a:lnTo>
                  <a:lnTo>
                    <a:pt x="2171" y="19"/>
                  </a:lnTo>
                  <a:lnTo>
                    <a:pt x="2172" y="16"/>
                  </a:lnTo>
                  <a:lnTo>
                    <a:pt x="2174" y="12"/>
                  </a:lnTo>
                  <a:lnTo>
                    <a:pt x="2178" y="8"/>
                  </a:lnTo>
                  <a:lnTo>
                    <a:pt x="2182" y="4"/>
                  </a:lnTo>
                  <a:lnTo>
                    <a:pt x="2186" y="2"/>
                  </a:lnTo>
                  <a:lnTo>
                    <a:pt x="2188" y="1"/>
                  </a:lnTo>
                  <a:lnTo>
                    <a:pt x="2191" y="1"/>
                  </a:lnTo>
                  <a:lnTo>
                    <a:pt x="2196" y="0"/>
                  </a:lnTo>
                  <a:lnTo>
                    <a:pt x="2202" y="1"/>
                  </a:lnTo>
                  <a:lnTo>
                    <a:pt x="2204" y="1"/>
                  </a:lnTo>
                  <a:lnTo>
                    <a:pt x="2207" y="2"/>
                  </a:lnTo>
                  <a:lnTo>
                    <a:pt x="2211" y="4"/>
                  </a:lnTo>
                  <a:lnTo>
                    <a:pt x="2215" y="8"/>
                  </a:lnTo>
                  <a:lnTo>
                    <a:pt x="2218" y="12"/>
                  </a:lnTo>
                  <a:lnTo>
                    <a:pt x="2221" y="16"/>
                  </a:lnTo>
                  <a:lnTo>
                    <a:pt x="2222" y="19"/>
                  </a:lnTo>
                  <a:lnTo>
                    <a:pt x="2222" y="21"/>
                  </a:lnTo>
                  <a:lnTo>
                    <a:pt x="2223" y="26"/>
                  </a:lnTo>
                  <a:close/>
                  <a:moveTo>
                    <a:pt x="2422" y="0"/>
                  </a:moveTo>
                  <a:lnTo>
                    <a:pt x="2427" y="1"/>
                  </a:lnTo>
                  <a:lnTo>
                    <a:pt x="2430" y="1"/>
                  </a:lnTo>
                  <a:lnTo>
                    <a:pt x="2432" y="2"/>
                  </a:lnTo>
                  <a:lnTo>
                    <a:pt x="2437" y="4"/>
                  </a:lnTo>
                  <a:lnTo>
                    <a:pt x="2441" y="8"/>
                  </a:lnTo>
                  <a:lnTo>
                    <a:pt x="2444" y="12"/>
                  </a:lnTo>
                  <a:lnTo>
                    <a:pt x="2446" y="16"/>
                  </a:lnTo>
                  <a:lnTo>
                    <a:pt x="2447" y="19"/>
                  </a:lnTo>
                  <a:lnTo>
                    <a:pt x="2448" y="21"/>
                  </a:lnTo>
                  <a:lnTo>
                    <a:pt x="2448" y="26"/>
                  </a:lnTo>
                  <a:lnTo>
                    <a:pt x="2448" y="32"/>
                  </a:lnTo>
                  <a:lnTo>
                    <a:pt x="2447" y="34"/>
                  </a:lnTo>
                  <a:lnTo>
                    <a:pt x="2446" y="37"/>
                  </a:lnTo>
                  <a:lnTo>
                    <a:pt x="2444" y="41"/>
                  </a:lnTo>
                  <a:lnTo>
                    <a:pt x="2441" y="45"/>
                  </a:lnTo>
                  <a:lnTo>
                    <a:pt x="2437" y="48"/>
                  </a:lnTo>
                  <a:lnTo>
                    <a:pt x="2432" y="51"/>
                  </a:lnTo>
                  <a:lnTo>
                    <a:pt x="2430" y="52"/>
                  </a:lnTo>
                  <a:lnTo>
                    <a:pt x="2427" y="52"/>
                  </a:lnTo>
                  <a:lnTo>
                    <a:pt x="2422" y="53"/>
                  </a:lnTo>
                  <a:lnTo>
                    <a:pt x="2417" y="52"/>
                  </a:lnTo>
                  <a:lnTo>
                    <a:pt x="2414" y="52"/>
                  </a:lnTo>
                  <a:lnTo>
                    <a:pt x="2412" y="51"/>
                  </a:lnTo>
                  <a:lnTo>
                    <a:pt x="2407" y="48"/>
                  </a:lnTo>
                  <a:lnTo>
                    <a:pt x="2403" y="45"/>
                  </a:lnTo>
                  <a:lnTo>
                    <a:pt x="2400" y="41"/>
                  </a:lnTo>
                  <a:lnTo>
                    <a:pt x="2398" y="37"/>
                  </a:lnTo>
                  <a:lnTo>
                    <a:pt x="2397" y="34"/>
                  </a:lnTo>
                  <a:lnTo>
                    <a:pt x="2396" y="32"/>
                  </a:lnTo>
                  <a:lnTo>
                    <a:pt x="2396" y="26"/>
                  </a:lnTo>
                  <a:lnTo>
                    <a:pt x="2396" y="21"/>
                  </a:lnTo>
                  <a:lnTo>
                    <a:pt x="2397" y="19"/>
                  </a:lnTo>
                  <a:lnTo>
                    <a:pt x="2398" y="16"/>
                  </a:lnTo>
                  <a:lnTo>
                    <a:pt x="2400" y="12"/>
                  </a:lnTo>
                  <a:lnTo>
                    <a:pt x="2403" y="8"/>
                  </a:lnTo>
                  <a:lnTo>
                    <a:pt x="2407" y="4"/>
                  </a:lnTo>
                  <a:lnTo>
                    <a:pt x="2412" y="2"/>
                  </a:lnTo>
                  <a:lnTo>
                    <a:pt x="2414" y="1"/>
                  </a:lnTo>
                  <a:lnTo>
                    <a:pt x="2417" y="1"/>
                  </a:lnTo>
                  <a:lnTo>
                    <a:pt x="2422" y="0"/>
                  </a:lnTo>
                  <a:close/>
                  <a:moveTo>
                    <a:pt x="2617" y="26"/>
                  </a:moveTo>
                  <a:lnTo>
                    <a:pt x="2616" y="32"/>
                  </a:lnTo>
                  <a:lnTo>
                    <a:pt x="2615" y="34"/>
                  </a:lnTo>
                  <a:lnTo>
                    <a:pt x="2614" y="37"/>
                  </a:lnTo>
                  <a:lnTo>
                    <a:pt x="2612" y="41"/>
                  </a:lnTo>
                  <a:lnTo>
                    <a:pt x="2609" y="45"/>
                  </a:lnTo>
                  <a:lnTo>
                    <a:pt x="2605" y="48"/>
                  </a:lnTo>
                  <a:lnTo>
                    <a:pt x="2600" y="51"/>
                  </a:lnTo>
                  <a:lnTo>
                    <a:pt x="2598" y="52"/>
                  </a:lnTo>
                  <a:lnTo>
                    <a:pt x="2595" y="52"/>
                  </a:lnTo>
                  <a:lnTo>
                    <a:pt x="2590" y="53"/>
                  </a:lnTo>
                  <a:lnTo>
                    <a:pt x="2585" y="52"/>
                  </a:lnTo>
                  <a:lnTo>
                    <a:pt x="2582" y="52"/>
                  </a:lnTo>
                  <a:lnTo>
                    <a:pt x="2580" y="51"/>
                  </a:lnTo>
                  <a:lnTo>
                    <a:pt x="2575" y="48"/>
                  </a:lnTo>
                  <a:lnTo>
                    <a:pt x="2571" y="45"/>
                  </a:lnTo>
                  <a:lnTo>
                    <a:pt x="2568" y="41"/>
                  </a:lnTo>
                  <a:lnTo>
                    <a:pt x="2566" y="37"/>
                  </a:lnTo>
                  <a:lnTo>
                    <a:pt x="2565" y="34"/>
                  </a:lnTo>
                  <a:lnTo>
                    <a:pt x="2564" y="32"/>
                  </a:lnTo>
                  <a:lnTo>
                    <a:pt x="2564" y="26"/>
                  </a:lnTo>
                  <a:lnTo>
                    <a:pt x="2564" y="21"/>
                  </a:lnTo>
                  <a:lnTo>
                    <a:pt x="2565" y="19"/>
                  </a:lnTo>
                  <a:lnTo>
                    <a:pt x="2566" y="16"/>
                  </a:lnTo>
                  <a:lnTo>
                    <a:pt x="2568" y="12"/>
                  </a:lnTo>
                  <a:lnTo>
                    <a:pt x="2571" y="8"/>
                  </a:lnTo>
                  <a:lnTo>
                    <a:pt x="2575" y="4"/>
                  </a:lnTo>
                  <a:lnTo>
                    <a:pt x="2580" y="2"/>
                  </a:lnTo>
                  <a:lnTo>
                    <a:pt x="2582" y="1"/>
                  </a:lnTo>
                  <a:lnTo>
                    <a:pt x="2585" y="1"/>
                  </a:lnTo>
                  <a:lnTo>
                    <a:pt x="2590" y="0"/>
                  </a:lnTo>
                  <a:lnTo>
                    <a:pt x="2595" y="1"/>
                  </a:lnTo>
                  <a:lnTo>
                    <a:pt x="2598" y="1"/>
                  </a:lnTo>
                  <a:lnTo>
                    <a:pt x="2600" y="2"/>
                  </a:lnTo>
                  <a:lnTo>
                    <a:pt x="2605" y="4"/>
                  </a:lnTo>
                  <a:lnTo>
                    <a:pt x="2609" y="8"/>
                  </a:lnTo>
                  <a:lnTo>
                    <a:pt x="2612" y="12"/>
                  </a:lnTo>
                  <a:lnTo>
                    <a:pt x="2614" y="16"/>
                  </a:lnTo>
                  <a:lnTo>
                    <a:pt x="2615" y="19"/>
                  </a:lnTo>
                  <a:lnTo>
                    <a:pt x="2616" y="21"/>
                  </a:lnTo>
                  <a:lnTo>
                    <a:pt x="261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26" name="Freeform 7">
            <a:hlinkClick r:id="rId2" tooltip="Twitter"/>
          </p:cNvPr>
          <p:cNvSpPr>
            <a:spLocks noChangeAspect="1" noEditPoints="1"/>
          </p:cNvSpPr>
          <p:nvPr userDrawn="1"/>
        </p:nvSpPr>
        <p:spPr bwMode="auto">
          <a:xfrm>
            <a:off x="1415480" y="6165734"/>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8">
            <a:hlinkClick r:id="rId3" tooltip="Facebook"/>
          </p:cNvPr>
          <p:cNvSpPr>
            <a:spLocks noChangeAspect="1" noEditPoints="1"/>
          </p:cNvSpPr>
          <p:nvPr userDrawn="1"/>
        </p:nvSpPr>
        <p:spPr bwMode="auto">
          <a:xfrm>
            <a:off x="695325" y="6165188"/>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12">
            <a:hlinkClick r:id="rId4" tooltip="LinkedIn"/>
          </p:cNvPr>
          <p:cNvSpPr>
            <a:spLocks noChangeAspect="1" noEditPoints="1"/>
          </p:cNvSpPr>
          <p:nvPr userDrawn="1"/>
        </p:nvSpPr>
        <p:spPr bwMode="auto">
          <a:xfrm>
            <a:off x="1775520" y="6165188"/>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11">
            <a:hlinkClick r:id="rId5" tooltip="YouTube"/>
          </p:cNvPr>
          <p:cNvSpPr>
            <a:spLocks noChangeAspect="1" noEditPoints="1"/>
          </p:cNvSpPr>
          <p:nvPr userDrawn="1"/>
        </p:nvSpPr>
        <p:spPr bwMode="auto">
          <a:xfrm>
            <a:off x="2135906" y="6165734"/>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0" name="Freeform 6">
            <a:hlinkClick r:id="rId6" tooltip="Instagram"/>
          </p:cNvPr>
          <p:cNvSpPr>
            <a:spLocks noEditPoints="1"/>
          </p:cNvSpPr>
          <p:nvPr userDrawn="1"/>
        </p:nvSpPr>
        <p:spPr bwMode="auto">
          <a:xfrm>
            <a:off x="1055440" y="6165285"/>
            <a:ext cx="288031" cy="287904"/>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dirty="0"/>
          </a:p>
        </p:txBody>
      </p:sp>
    </p:spTree>
    <p:extLst>
      <p:ext uri="{BB962C8B-B14F-4D97-AF65-F5344CB8AC3E}">
        <p14:creationId xmlns:p14="http://schemas.microsoft.com/office/powerpoint/2010/main" val="1482835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äliotsikko ">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F70F1B5-F5C7-4C8B-AE34-AB3421492090}"/>
              </a:ext>
            </a:extLst>
          </p:cNvPr>
          <p:cNvSpPr>
            <a:spLocks noGrp="1"/>
          </p:cNvSpPr>
          <p:nvPr>
            <p:ph type="ctrTitle"/>
          </p:nvPr>
        </p:nvSpPr>
        <p:spPr>
          <a:xfrm>
            <a:off x="695325" y="3573016"/>
            <a:ext cx="8208963" cy="1728192"/>
          </a:xfrm>
        </p:spPr>
        <p:txBody>
          <a:bodyPr anchor="b"/>
          <a:lstStyle>
            <a:lvl1pPr algn="l">
              <a:defRPr sz="4000"/>
            </a:lvl1pPr>
          </a:lstStyle>
          <a:p>
            <a:r>
              <a:rPr lang="fi-FI"/>
              <a:t>Muokkaa ots. perustyyl. napsautt.</a:t>
            </a:r>
            <a:endParaRPr lang="fi-FI" dirty="0"/>
          </a:p>
        </p:txBody>
      </p:sp>
      <p:sp>
        <p:nvSpPr>
          <p:cNvPr id="14" name="Subtitle 2">
            <a:extLst>
              <a:ext uri="{FF2B5EF4-FFF2-40B4-BE49-F238E27FC236}">
                <a16:creationId xmlns:a16="http://schemas.microsoft.com/office/drawing/2014/main" id="{6D384699-AB97-4D53-AB7B-07AE76854726}"/>
              </a:ext>
            </a:extLst>
          </p:cNvPr>
          <p:cNvSpPr>
            <a:spLocks noGrp="1"/>
          </p:cNvSpPr>
          <p:nvPr>
            <p:ph type="subTitle" idx="1"/>
          </p:nvPr>
        </p:nvSpPr>
        <p:spPr>
          <a:xfrm>
            <a:off x="695325" y="5517232"/>
            <a:ext cx="8208963" cy="276999"/>
          </a:xfrm>
        </p:spPr>
        <p:txBody>
          <a:bodyPr wrap="square">
            <a:sp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grpSp>
        <p:nvGrpSpPr>
          <p:cNvPr id="15" name="Group 14"/>
          <p:cNvGrpSpPr>
            <a:grpSpLocks noChangeAspect="1"/>
          </p:cNvGrpSpPr>
          <p:nvPr userDrawn="1"/>
        </p:nvGrpSpPr>
        <p:grpSpPr>
          <a:xfrm>
            <a:off x="695324" y="0"/>
            <a:ext cx="1224000" cy="1346316"/>
            <a:chOff x="3840163" y="274637"/>
            <a:chExt cx="4511675" cy="4962526"/>
          </a:xfrm>
        </p:grpSpPr>
        <p:sp>
          <p:nvSpPr>
            <p:cNvPr id="16" name="Freeform 6"/>
            <p:cNvSpPr>
              <a:spLocks/>
            </p:cNvSpPr>
            <p:nvPr userDrawn="1"/>
          </p:nvSpPr>
          <p:spPr bwMode="auto">
            <a:xfrm>
              <a:off x="4308476" y="274637"/>
              <a:ext cx="3787775" cy="3787775"/>
            </a:xfrm>
            <a:custGeom>
              <a:avLst/>
              <a:gdLst>
                <a:gd name="T0" fmla="*/ 2341 w 2386"/>
                <a:gd name="T1" fmla="*/ 2207 h 2386"/>
                <a:gd name="T2" fmla="*/ 2274 w 2386"/>
                <a:gd name="T3" fmla="*/ 2223 h 2386"/>
                <a:gd name="T4" fmla="*/ 2209 w 2386"/>
                <a:gd name="T5" fmla="*/ 2223 h 2386"/>
                <a:gd name="T6" fmla="*/ 2162 w 2386"/>
                <a:gd name="T7" fmla="*/ 2215 h 2386"/>
                <a:gd name="T8" fmla="*/ 2106 w 2386"/>
                <a:gd name="T9" fmla="*/ 2190 h 2386"/>
                <a:gd name="T10" fmla="*/ 2048 w 2386"/>
                <a:gd name="T11" fmla="*/ 2140 h 2386"/>
                <a:gd name="T12" fmla="*/ 1993 w 2386"/>
                <a:gd name="T13" fmla="*/ 2064 h 2386"/>
                <a:gd name="T14" fmla="*/ 1940 w 2386"/>
                <a:gd name="T15" fmla="*/ 1956 h 2386"/>
                <a:gd name="T16" fmla="*/ 1885 w 2386"/>
                <a:gd name="T17" fmla="*/ 1813 h 2386"/>
                <a:gd name="T18" fmla="*/ 1763 w 2386"/>
                <a:gd name="T19" fmla="*/ 1442 h 2386"/>
                <a:gd name="T20" fmla="*/ 1703 w 2386"/>
                <a:gd name="T21" fmla="*/ 1295 h 2386"/>
                <a:gd name="T22" fmla="*/ 1652 w 2386"/>
                <a:gd name="T23" fmla="*/ 1207 h 2386"/>
                <a:gd name="T24" fmla="*/ 1599 w 2386"/>
                <a:gd name="T25" fmla="*/ 1146 h 2386"/>
                <a:gd name="T26" fmla="*/ 1527 w 2386"/>
                <a:gd name="T27" fmla="*/ 1094 h 2386"/>
                <a:gd name="T28" fmla="*/ 1460 w 2386"/>
                <a:gd name="T29" fmla="*/ 1068 h 2386"/>
                <a:gd name="T30" fmla="*/ 1368 w 2386"/>
                <a:gd name="T31" fmla="*/ 1051 h 2386"/>
                <a:gd name="T32" fmla="*/ 1257 w 2386"/>
                <a:gd name="T33" fmla="*/ 1050 h 2386"/>
                <a:gd name="T34" fmla="*/ 1169 w 2386"/>
                <a:gd name="T35" fmla="*/ 1063 h 2386"/>
                <a:gd name="T36" fmla="*/ 1065 w 2386"/>
                <a:gd name="T37" fmla="*/ 1094 h 2386"/>
                <a:gd name="T38" fmla="*/ 969 w 2386"/>
                <a:gd name="T39" fmla="*/ 1136 h 2386"/>
                <a:gd name="T40" fmla="*/ 886 w 2386"/>
                <a:gd name="T41" fmla="*/ 1186 h 2386"/>
                <a:gd name="T42" fmla="*/ 820 w 2386"/>
                <a:gd name="T43" fmla="*/ 1236 h 2386"/>
                <a:gd name="T44" fmla="*/ 775 w 2386"/>
                <a:gd name="T45" fmla="*/ 1284 h 2386"/>
                <a:gd name="T46" fmla="*/ 797 w 2386"/>
                <a:gd name="T47" fmla="*/ 0 h 2386"/>
                <a:gd name="T48" fmla="*/ 427 w 2386"/>
                <a:gd name="T49" fmla="*/ 2268 h 2386"/>
                <a:gd name="T50" fmla="*/ 780 w 2386"/>
                <a:gd name="T51" fmla="*/ 1305 h 2386"/>
                <a:gd name="T52" fmla="*/ 843 w 2386"/>
                <a:gd name="T53" fmla="*/ 1259 h 2386"/>
                <a:gd name="T54" fmla="*/ 925 w 2386"/>
                <a:gd name="T55" fmla="*/ 1222 h 2386"/>
                <a:gd name="T56" fmla="*/ 1020 w 2386"/>
                <a:gd name="T57" fmla="*/ 1206 h 2386"/>
                <a:gd name="T58" fmla="*/ 1090 w 2386"/>
                <a:gd name="T59" fmla="*/ 1211 h 2386"/>
                <a:gd name="T60" fmla="*/ 1138 w 2386"/>
                <a:gd name="T61" fmla="*/ 1223 h 2386"/>
                <a:gd name="T62" fmla="*/ 1187 w 2386"/>
                <a:gd name="T63" fmla="*/ 1248 h 2386"/>
                <a:gd name="T64" fmla="*/ 1228 w 2386"/>
                <a:gd name="T65" fmla="*/ 1288 h 2386"/>
                <a:gd name="T66" fmla="*/ 1261 w 2386"/>
                <a:gd name="T67" fmla="*/ 1345 h 2386"/>
                <a:gd name="T68" fmla="*/ 1287 w 2386"/>
                <a:gd name="T69" fmla="*/ 1420 h 2386"/>
                <a:gd name="T70" fmla="*/ 1321 w 2386"/>
                <a:gd name="T71" fmla="*/ 1577 h 2386"/>
                <a:gd name="T72" fmla="*/ 1364 w 2386"/>
                <a:gd name="T73" fmla="*/ 1848 h 2386"/>
                <a:gd name="T74" fmla="*/ 1394 w 2386"/>
                <a:gd name="T75" fmla="*/ 1988 h 2386"/>
                <a:gd name="T76" fmla="*/ 1424 w 2386"/>
                <a:gd name="T77" fmla="*/ 2081 h 2386"/>
                <a:gd name="T78" fmla="*/ 1465 w 2386"/>
                <a:gd name="T79" fmla="*/ 2167 h 2386"/>
                <a:gd name="T80" fmla="*/ 1513 w 2386"/>
                <a:gd name="T81" fmla="*/ 2236 h 2386"/>
                <a:gd name="T82" fmla="*/ 1570 w 2386"/>
                <a:gd name="T83" fmla="*/ 2291 h 2386"/>
                <a:gd name="T84" fmla="*/ 1634 w 2386"/>
                <a:gd name="T85" fmla="*/ 2333 h 2386"/>
                <a:gd name="T86" fmla="*/ 1708 w 2386"/>
                <a:gd name="T87" fmla="*/ 2362 h 2386"/>
                <a:gd name="T88" fmla="*/ 1791 w 2386"/>
                <a:gd name="T89" fmla="*/ 2379 h 2386"/>
                <a:gd name="T90" fmla="*/ 1885 w 2386"/>
                <a:gd name="T91" fmla="*/ 2386 h 2386"/>
                <a:gd name="T92" fmla="*/ 1975 w 2386"/>
                <a:gd name="T93" fmla="*/ 2382 h 2386"/>
                <a:gd name="T94" fmla="*/ 2081 w 2386"/>
                <a:gd name="T95" fmla="*/ 2362 h 2386"/>
                <a:gd name="T96" fmla="*/ 2183 w 2386"/>
                <a:gd name="T97" fmla="*/ 2328 h 2386"/>
                <a:gd name="T98" fmla="*/ 2275 w 2386"/>
                <a:gd name="T99" fmla="*/ 2285 h 2386"/>
                <a:gd name="T100" fmla="*/ 2350 w 2386"/>
                <a:gd name="T101" fmla="*/ 2236 h 2386"/>
                <a:gd name="T102" fmla="*/ 2381 w 2386"/>
                <a:gd name="T103" fmla="*/ 2187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6" h="2386">
                  <a:moveTo>
                    <a:pt x="2381" y="2187"/>
                  </a:moveTo>
                  <a:lnTo>
                    <a:pt x="2376" y="2191"/>
                  </a:lnTo>
                  <a:lnTo>
                    <a:pt x="2370" y="2194"/>
                  </a:lnTo>
                  <a:lnTo>
                    <a:pt x="2356" y="2201"/>
                  </a:lnTo>
                  <a:lnTo>
                    <a:pt x="2341" y="2207"/>
                  </a:lnTo>
                  <a:lnTo>
                    <a:pt x="2324" y="2213"/>
                  </a:lnTo>
                  <a:lnTo>
                    <a:pt x="2305" y="2218"/>
                  </a:lnTo>
                  <a:lnTo>
                    <a:pt x="2295" y="2220"/>
                  </a:lnTo>
                  <a:lnTo>
                    <a:pt x="2285" y="2221"/>
                  </a:lnTo>
                  <a:lnTo>
                    <a:pt x="2274" y="2223"/>
                  </a:lnTo>
                  <a:lnTo>
                    <a:pt x="2262" y="2224"/>
                  </a:lnTo>
                  <a:lnTo>
                    <a:pt x="2251" y="2224"/>
                  </a:lnTo>
                  <a:lnTo>
                    <a:pt x="2238" y="2224"/>
                  </a:lnTo>
                  <a:lnTo>
                    <a:pt x="2224" y="2224"/>
                  </a:lnTo>
                  <a:lnTo>
                    <a:pt x="2209" y="2223"/>
                  </a:lnTo>
                  <a:lnTo>
                    <a:pt x="2195" y="2222"/>
                  </a:lnTo>
                  <a:lnTo>
                    <a:pt x="2182" y="2219"/>
                  </a:lnTo>
                  <a:lnTo>
                    <a:pt x="2175" y="2218"/>
                  </a:lnTo>
                  <a:lnTo>
                    <a:pt x="2168" y="2216"/>
                  </a:lnTo>
                  <a:lnTo>
                    <a:pt x="2162" y="2215"/>
                  </a:lnTo>
                  <a:lnTo>
                    <a:pt x="2155" y="2213"/>
                  </a:lnTo>
                  <a:lnTo>
                    <a:pt x="2143" y="2208"/>
                  </a:lnTo>
                  <a:lnTo>
                    <a:pt x="2130" y="2203"/>
                  </a:lnTo>
                  <a:lnTo>
                    <a:pt x="2118" y="2197"/>
                  </a:lnTo>
                  <a:lnTo>
                    <a:pt x="2106" y="2190"/>
                  </a:lnTo>
                  <a:lnTo>
                    <a:pt x="2094" y="2182"/>
                  </a:lnTo>
                  <a:lnTo>
                    <a:pt x="2082" y="2173"/>
                  </a:lnTo>
                  <a:lnTo>
                    <a:pt x="2070" y="2163"/>
                  </a:lnTo>
                  <a:lnTo>
                    <a:pt x="2059" y="2152"/>
                  </a:lnTo>
                  <a:lnTo>
                    <a:pt x="2048" y="2140"/>
                  </a:lnTo>
                  <a:lnTo>
                    <a:pt x="2037" y="2127"/>
                  </a:lnTo>
                  <a:lnTo>
                    <a:pt x="2026" y="2113"/>
                  </a:lnTo>
                  <a:lnTo>
                    <a:pt x="2015" y="2098"/>
                  </a:lnTo>
                  <a:lnTo>
                    <a:pt x="2004" y="2082"/>
                  </a:lnTo>
                  <a:lnTo>
                    <a:pt x="1993" y="2064"/>
                  </a:lnTo>
                  <a:lnTo>
                    <a:pt x="1982" y="2045"/>
                  </a:lnTo>
                  <a:lnTo>
                    <a:pt x="1972" y="2025"/>
                  </a:lnTo>
                  <a:lnTo>
                    <a:pt x="1961" y="2004"/>
                  </a:lnTo>
                  <a:lnTo>
                    <a:pt x="1950" y="1980"/>
                  </a:lnTo>
                  <a:lnTo>
                    <a:pt x="1940" y="1956"/>
                  </a:lnTo>
                  <a:lnTo>
                    <a:pt x="1929" y="1930"/>
                  </a:lnTo>
                  <a:lnTo>
                    <a:pt x="1918" y="1903"/>
                  </a:lnTo>
                  <a:lnTo>
                    <a:pt x="1907" y="1875"/>
                  </a:lnTo>
                  <a:lnTo>
                    <a:pt x="1896" y="1845"/>
                  </a:lnTo>
                  <a:lnTo>
                    <a:pt x="1885" y="1813"/>
                  </a:lnTo>
                  <a:lnTo>
                    <a:pt x="1874" y="1780"/>
                  </a:lnTo>
                  <a:lnTo>
                    <a:pt x="1862" y="1745"/>
                  </a:lnTo>
                  <a:lnTo>
                    <a:pt x="1792" y="1529"/>
                  </a:lnTo>
                  <a:lnTo>
                    <a:pt x="1772" y="1470"/>
                  </a:lnTo>
                  <a:lnTo>
                    <a:pt x="1763" y="1442"/>
                  </a:lnTo>
                  <a:lnTo>
                    <a:pt x="1753" y="1415"/>
                  </a:lnTo>
                  <a:lnTo>
                    <a:pt x="1734" y="1364"/>
                  </a:lnTo>
                  <a:lnTo>
                    <a:pt x="1724" y="1340"/>
                  </a:lnTo>
                  <a:lnTo>
                    <a:pt x="1714" y="1317"/>
                  </a:lnTo>
                  <a:lnTo>
                    <a:pt x="1703" y="1295"/>
                  </a:lnTo>
                  <a:lnTo>
                    <a:pt x="1693" y="1274"/>
                  </a:lnTo>
                  <a:lnTo>
                    <a:pt x="1682" y="1253"/>
                  </a:lnTo>
                  <a:lnTo>
                    <a:pt x="1670" y="1234"/>
                  </a:lnTo>
                  <a:lnTo>
                    <a:pt x="1659" y="1216"/>
                  </a:lnTo>
                  <a:lnTo>
                    <a:pt x="1652" y="1207"/>
                  </a:lnTo>
                  <a:lnTo>
                    <a:pt x="1646" y="1199"/>
                  </a:lnTo>
                  <a:lnTo>
                    <a:pt x="1634" y="1182"/>
                  </a:lnTo>
                  <a:lnTo>
                    <a:pt x="1620" y="1167"/>
                  </a:lnTo>
                  <a:lnTo>
                    <a:pt x="1607" y="1152"/>
                  </a:lnTo>
                  <a:lnTo>
                    <a:pt x="1599" y="1146"/>
                  </a:lnTo>
                  <a:lnTo>
                    <a:pt x="1592" y="1139"/>
                  </a:lnTo>
                  <a:lnTo>
                    <a:pt x="1577" y="1126"/>
                  </a:lnTo>
                  <a:lnTo>
                    <a:pt x="1561" y="1115"/>
                  </a:lnTo>
                  <a:lnTo>
                    <a:pt x="1545" y="1104"/>
                  </a:lnTo>
                  <a:lnTo>
                    <a:pt x="1527" y="1094"/>
                  </a:lnTo>
                  <a:lnTo>
                    <a:pt x="1509" y="1085"/>
                  </a:lnTo>
                  <a:lnTo>
                    <a:pt x="1500" y="1081"/>
                  </a:lnTo>
                  <a:lnTo>
                    <a:pt x="1490" y="1078"/>
                  </a:lnTo>
                  <a:lnTo>
                    <a:pt x="1470" y="1071"/>
                  </a:lnTo>
                  <a:lnTo>
                    <a:pt x="1460" y="1068"/>
                  </a:lnTo>
                  <a:lnTo>
                    <a:pt x="1449" y="1065"/>
                  </a:lnTo>
                  <a:lnTo>
                    <a:pt x="1428" y="1060"/>
                  </a:lnTo>
                  <a:lnTo>
                    <a:pt x="1405" y="1055"/>
                  </a:lnTo>
                  <a:lnTo>
                    <a:pt x="1381" y="1052"/>
                  </a:lnTo>
                  <a:lnTo>
                    <a:pt x="1368" y="1051"/>
                  </a:lnTo>
                  <a:lnTo>
                    <a:pt x="1355" y="1050"/>
                  </a:lnTo>
                  <a:lnTo>
                    <a:pt x="1329" y="1049"/>
                  </a:lnTo>
                  <a:lnTo>
                    <a:pt x="1302" y="1048"/>
                  </a:lnTo>
                  <a:lnTo>
                    <a:pt x="1279" y="1049"/>
                  </a:lnTo>
                  <a:lnTo>
                    <a:pt x="1257" y="1050"/>
                  </a:lnTo>
                  <a:lnTo>
                    <a:pt x="1246" y="1051"/>
                  </a:lnTo>
                  <a:lnTo>
                    <a:pt x="1235" y="1052"/>
                  </a:lnTo>
                  <a:lnTo>
                    <a:pt x="1213" y="1055"/>
                  </a:lnTo>
                  <a:lnTo>
                    <a:pt x="1191" y="1059"/>
                  </a:lnTo>
                  <a:lnTo>
                    <a:pt x="1169" y="1063"/>
                  </a:lnTo>
                  <a:lnTo>
                    <a:pt x="1148" y="1068"/>
                  </a:lnTo>
                  <a:lnTo>
                    <a:pt x="1127" y="1074"/>
                  </a:lnTo>
                  <a:lnTo>
                    <a:pt x="1106" y="1080"/>
                  </a:lnTo>
                  <a:lnTo>
                    <a:pt x="1085" y="1087"/>
                  </a:lnTo>
                  <a:lnTo>
                    <a:pt x="1065" y="1094"/>
                  </a:lnTo>
                  <a:lnTo>
                    <a:pt x="1045" y="1102"/>
                  </a:lnTo>
                  <a:lnTo>
                    <a:pt x="1025" y="1110"/>
                  </a:lnTo>
                  <a:lnTo>
                    <a:pt x="1006" y="1118"/>
                  </a:lnTo>
                  <a:lnTo>
                    <a:pt x="987" y="1127"/>
                  </a:lnTo>
                  <a:lnTo>
                    <a:pt x="969" y="1136"/>
                  </a:lnTo>
                  <a:lnTo>
                    <a:pt x="951" y="1146"/>
                  </a:lnTo>
                  <a:lnTo>
                    <a:pt x="934" y="1156"/>
                  </a:lnTo>
                  <a:lnTo>
                    <a:pt x="918" y="1165"/>
                  </a:lnTo>
                  <a:lnTo>
                    <a:pt x="902" y="1175"/>
                  </a:lnTo>
                  <a:lnTo>
                    <a:pt x="886" y="1186"/>
                  </a:lnTo>
                  <a:lnTo>
                    <a:pt x="872" y="1196"/>
                  </a:lnTo>
                  <a:lnTo>
                    <a:pt x="858" y="1206"/>
                  </a:lnTo>
                  <a:lnTo>
                    <a:pt x="845" y="1216"/>
                  </a:lnTo>
                  <a:lnTo>
                    <a:pt x="832" y="1226"/>
                  </a:lnTo>
                  <a:lnTo>
                    <a:pt x="820" y="1236"/>
                  </a:lnTo>
                  <a:lnTo>
                    <a:pt x="810" y="1246"/>
                  </a:lnTo>
                  <a:lnTo>
                    <a:pt x="800" y="1256"/>
                  </a:lnTo>
                  <a:lnTo>
                    <a:pt x="790" y="1266"/>
                  </a:lnTo>
                  <a:lnTo>
                    <a:pt x="782" y="1275"/>
                  </a:lnTo>
                  <a:lnTo>
                    <a:pt x="775" y="1284"/>
                  </a:lnTo>
                  <a:lnTo>
                    <a:pt x="769" y="1293"/>
                  </a:lnTo>
                  <a:lnTo>
                    <a:pt x="767" y="1298"/>
                  </a:lnTo>
                  <a:lnTo>
                    <a:pt x="994" y="648"/>
                  </a:lnTo>
                  <a:lnTo>
                    <a:pt x="1222" y="0"/>
                  </a:lnTo>
                  <a:lnTo>
                    <a:pt x="797" y="0"/>
                  </a:lnTo>
                  <a:lnTo>
                    <a:pt x="598" y="566"/>
                  </a:lnTo>
                  <a:lnTo>
                    <a:pt x="398" y="1134"/>
                  </a:lnTo>
                  <a:lnTo>
                    <a:pt x="199" y="1700"/>
                  </a:lnTo>
                  <a:lnTo>
                    <a:pt x="0" y="2268"/>
                  </a:lnTo>
                  <a:lnTo>
                    <a:pt x="427" y="2268"/>
                  </a:lnTo>
                  <a:lnTo>
                    <a:pt x="591" y="1798"/>
                  </a:lnTo>
                  <a:lnTo>
                    <a:pt x="755" y="1330"/>
                  </a:lnTo>
                  <a:lnTo>
                    <a:pt x="764" y="1321"/>
                  </a:lnTo>
                  <a:lnTo>
                    <a:pt x="774" y="1310"/>
                  </a:lnTo>
                  <a:lnTo>
                    <a:pt x="780" y="1305"/>
                  </a:lnTo>
                  <a:lnTo>
                    <a:pt x="786" y="1300"/>
                  </a:lnTo>
                  <a:lnTo>
                    <a:pt x="798" y="1290"/>
                  </a:lnTo>
                  <a:lnTo>
                    <a:pt x="812" y="1279"/>
                  </a:lnTo>
                  <a:lnTo>
                    <a:pt x="827" y="1269"/>
                  </a:lnTo>
                  <a:lnTo>
                    <a:pt x="843" y="1259"/>
                  </a:lnTo>
                  <a:lnTo>
                    <a:pt x="860" y="1249"/>
                  </a:lnTo>
                  <a:lnTo>
                    <a:pt x="877" y="1241"/>
                  </a:lnTo>
                  <a:lnTo>
                    <a:pt x="896" y="1232"/>
                  </a:lnTo>
                  <a:lnTo>
                    <a:pt x="915" y="1225"/>
                  </a:lnTo>
                  <a:lnTo>
                    <a:pt x="925" y="1222"/>
                  </a:lnTo>
                  <a:lnTo>
                    <a:pt x="935" y="1219"/>
                  </a:lnTo>
                  <a:lnTo>
                    <a:pt x="956" y="1214"/>
                  </a:lnTo>
                  <a:lnTo>
                    <a:pt x="977" y="1210"/>
                  </a:lnTo>
                  <a:lnTo>
                    <a:pt x="998" y="1207"/>
                  </a:lnTo>
                  <a:lnTo>
                    <a:pt x="1020" y="1206"/>
                  </a:lnTo>
                  <a:lnTo>
                    <a:pt x="1035" y="1207"/>
                  </a:lnTo>
                  <a:lnTo>
                    <a:pt x="1050" y="1207"/>
                  </a:lnTo>
                  <a:lnTo>
                    <a:pt x="1064" y="1208"/>
                  </a:lnTo>
                  <a:lnTo>
                    <a:pt x="1077" y="1209"/>
                  </a:lnTo>
                  <a:lnTo>
                    <a:pt x="1090" y="1211"/>
                  </a:lnTo>
                  <a:lnTo>
                    <a:pt x="1097" y="1212"/>
                  </a:lnTo>
                  <a:lnTo>
                    <a:pt x="1103" y="1213"/>
                  </a:lnTo>
                  <a:lnTo>
                    <a:pt x="1115" y="1216"/>
                  </a:lnTo>
                  <a:lnTo>
                    <a:pt x="1126" y="1219"/>
                  </a:lnTo>
                  <a:lnTo>
                    <a:pt x="1138" y="1223"/>
                  </a:lnTo>
                  <a:lnTo>
                    <a:pt x="1148" y="1227"/>
                  </a:lnTo>
                  <a:lnTo>
                    <a:pt x="1159" y="1231"/>
                  </a:lnTo>
                  <a:lnTo>
                    <a:pt x="1169" y="1236"/>
                  </a:lnTo>
                  <a:lnTo>
                    <a:pt x="1178" y="1242"/>
                  </a:lnTo>
                  <a:lnTo>
                    <a:pt x="1187" y="1248"/>
                  </a:lnTo>
                  <a:lnTo>
                    <a:pt x="1196" y="1255"/>
                  </a:lnTo>
                  <a:lnTo>
                    <a:pt x="1205" y="1262"/>
                  </a:lnTo>
                  <a:lnTo>
                    <a:pt x="1213" y="1270"/>
                  </a:lnTo>
                  <a:lnTo>
                    <a:pt x="1220" y="1279"/>
                  </a:lnTo>
                  <a:lnTo>
                    <a:pt x="1228" y="1288"/>
                  </a:lnTo>
                  <a:lnTo>
                    <a:pt x="1235" y="1298"/>
                  </a:lnTo>
                  <a:lnTo>
                    <a:pt x="1242" y="1309"/>
                  </a:lnTo>
                  <a:lnTo>
                    <a:pt x="1248" y="1320"/>
                  </a:lnTo>
                  <a:lnTo>
                    <a:pt x="1255" y="1332"/>
                  </a:lnTo>
                  <a:lnTo>
                    <a:pt x="1261" y="1345"/>
                  </a:lnTo>
                  <a:lnTo>
                    <a:pt x="1266" y="1359"/>
                  </a:lnTo>
                  <a:lnTo>
                    <a:pt x="1272" y="1373"/>
                  </a:lnTo>
                  <a:lnTo>
                    <a:pt x="1277" y="1388"/>
                  </a:lnTo>
                  <a:lnTo>
                    <a:pt x="1282" y="1404"/>
                  </a:lnTo>
                  <a:lnTo>
                    <a:pt x="1287" y="1420"/>
                  </a:lnTo>
                  <a:lnTo>
                    <a:pt x="1292" y="1438"/>
                  </a:lnTo>
                  <a:lnTo>
                    <a:pt x="1296" y="1456"/>
                  </a:lnTo>
                  <a:lnTo>
                    <a:pt x="1301" y="1476"/>
                  </a:lnTo>
                  <a:lnTo>
                    <a:pt x="1311" y="1527"/>
                  </a:lnTo>
                  <a:lnTo>
                    <a:pt x="1321" y="1577"/>
                  </a:lnTo>
                  <a:lnTo>
                    <a:pt x="1329" y="1626"/>
                  </a:lnTo>
                  <a:lnTo>
                    <a:pt x="1337" y="1673"/>
                  </a:lnTo>
                  <a:lnTo>
                    <a:pt x="1351" y="1763"/>
                  </a:lnTo>
                  <a:lnTo>
                    <a:pt x="1357" y="1806"/>
                  </a:lnTo>
                  <a:lnTo>
                    <a:pt x="1364" y="1848"/>
                  </a:lnTo>
                  <a:lnTo>
                    <a:pt x="1372" y="1889"/>
                  </a:lnTo>
                  <a:lnTo>
                    <a:pt x="1380" y="1929"/>
                  </a:lnTo>
                  <a:lnTo>
                    <a:pt x="1384" y="1949"/>
                  </a:lnTo>
                  <a:lnTo>
                    <a:pt x="1389" y="1968"/>
                  </a:lnTo>
                  <a:lnTo>
                    <a:pt x="1394" y="1988"/>
                  </a:lnTo>
                  <a:lnTo>
                    <a:pt x="1399" y="2007"/>
                  </a:lnTo>
                  <a:lnTo>
                    <a:pt x="1404" y="2026"/>
                  </a:lnTo>
                  <a:lnTo>
                    <a:pt x="1410" y="2044"/>
                  </a:lnTo>
                  <a:lnTo>
                    <a:pt x="1417" y="2062"/>
                  </a:lnTo>
                  <a:lnTo>
                    <a:pt x="1424" y="2081"/>
                  </a:lnTo>
                  <a:lnTo>
                    <a:pt x="1431" y="2098"/>
                  </a:lnTo>
                  <a:lnTo>
                    <a:pt x="1439" y="2116"/>
                  </a:lnTo>
                  <a:lnTo>
                    <a:pt x="1448" y="2134"/>
                  </a:lnTo>
                  <a:lnTo>
                    <a:pt x="1457" y="2151"/>
                  </a:lnTo>
                  <a:lnTo>
                    <a:pt x="1465" y="2167"/>
                  </a:lnTo>
                  <a:lnTo>
                    <a:pt x="1474" y="2182"/>
                  </a:lnTo>
                  <a:lnTo>
                    <a:pt x="1484" y="2196"/>
                  </a:lnTo>
                  <a:lnTo>
                    <a:pt x="1493" y="2210"/>
                  </a:lnTo>
                  <a:lnTo>
                    <a:pt x="1503" y="2224"/>
                  </a:lnTo>
                  <a:lnTo>
                    <a:pt x="1513" y="2236"/>
                  </a:lnTo>
                  <a:lnTo>
                    <a:pt x="1524" y="2248"/>
                  </a:lnTo>
                  <a:lnTo>
                    <a:pt x="1535" y="2260"/>
                  </a:lnTo>
                  <a:lnTo>
                    <a:pt x="1546" y="2271"/>
                  </a:lnTo>
                  <a:lnTo>
                    <a:pt x="1558" y="2281"/>
                  </a:lnTo>
                  <a:lnTo>
                    <a:pt x="1570" y="2291"/>
                  </a:lnTo>
                  <a:lnTo>
                    <a:pt x="1582" y="2301"/>
                  </a:lnTo>
                  <a:lnTo>
                    <a:pt x="1594" y="2309"/>
                  </a:lnTo>
                  <a:lnTo>
                    <a:pt x="1607" y="2318"/>
                  </a:lnTo>
                  <a:lnTo>
                    <a:pt x="1621" y="2326"/>
                  </a:lnTo>
                  <a:lnTo>
                    <a:pt x="1634" y="2333"/>
                  </a:lnTo>
                  <a:lnTo>
                    <a:pt x="1648" y="2340"/>
                  </a:lnTo>
                  <a:lnTo>
                    <a:pt x="1663" y="2346"/>
                  </a:lnTo>
                  <a:lnTo>
                    <a:pt x="1677" y="2352"/>
                  </a:lnTo>
                  <a:lnTo>
                    <a:pt x="1692" y="2357"/>
                  </a:lnTo>
                  <a:lnTo>
                    <a:pt x="1708" y="2362"/>
                  </a:lnTo>
                  <a:lnTo>
                    <a:pt x="1724" y="2366"/>
                  </a:lnTo>
                  <a:lnTo>
                    <a:pt x="1740" y="2370"/>
                  </a:lnTo>
                  <a:lnTo>
                    <a:pt x="1757" y="2374"/>
                  </a:lnTo>
                  <a:lnTo>
                    <a:pt x="1774" y="2377"/>
                  </a:lnTo>
                  <a:lnTo>
                    <a:pt x="1791" y="2379"/>
                  </a:lnTo>
                  <a:lnTo>
                    <a:pt x="1809" y="2381"/>
                  </a:lnTo>
                  <a:lnTo>
                    <a:pt x="1827" y="2383"/>
                  </a:lnTo>
                  <a:lnTo>
                    <a:pt x="1847" y="2385"/>
                  </a:lnTo>
                  <a:lnTo>
                    <a:pt x="1866" y="2386"/>
                  </a:lnTo>
                  <a:lnTo>
                    <a:pt x="1885" y="2386"/>
                  </a:lnTo>
                  <a:lnTo>
                    <a:pt x="1905" y="2386"/>
                  </a:lnTo>
                  <a:lnTo>
                    <a:pt x="1922" y="2386"/>
                  </a:lnTo>
                  <a:lnTo>
                    <a:pt x="1939" y="2385"/>
                  </a:lnTo>
                  <a:lnTo>
                    <a:pt x="1957" y="2384"/>
                  </a:lnTo>
                  <a:lnTo>
                    <a:pt x="1975" y="2382"/>
                  </a:lnTo>
                  <a:lnTo>
                    <a:pt x="1992" y="2380"/>
                  </a:lnTo>
                  <a:lnTo>
                    <a:pt x="2010" y="2377"/>
                  </a:lnTo>
                  <a:lnTo>
                    <a:pt x="2045" y="2370"/>
                  </a:lnTo>
                  <a:lnTo>
                    <a:pt x="2063" y="2366"/>
                  </a:lnTo>
                  <a:lnTo>
                    <a:pt x="2081" y="2362"/>
                  </a:lnTo>
                  <a:lnTo>
                    <a:pt x="2098" y="2357"/>
                  </a:lnTo>
                  <a:lnTo>
                    <a:pt x="2116" y="2352"/>
                  </a:lnTo>
                  <a:lnTo>
                    <a:pt x="2133" y="2346"/>
                  </a:lnTo>
                  <a:lnTo>
                    <a:pt x="2150" y="2340"/>
                  </a:lnTo>
                  <a:lnTo>
                    <a:pt x="2183" y="2328"/>
                  </a:lnTo>
                  <a:lnTo>
                    <a:pt x="2200" y="2321"/>
                  </a:lnTo>
                  <a:lnTo>
                    <a:pt x="2215" y="2314"/>
                  </a:lnTo>
                  <a:lnTo>
                    <a:pt x="2246" y="2300"/>
                  </a:lnTo>
                  <a:lnTo>
                    <a:pt x="2261" y="2292"/>
                  </a:lnTo>
                  <a:lnTo>
                    <a:pt x="2275" y="2285"/>
                  </a:lnTo>
                  <a:lnTo>
                    <a:pt x="2302" y="2269"/>
                  </a:lnTo>
                  <a:lnTo>
                    <a:pt x="2315" y="2261"/>
                  </a:lnTo>
                  <a:lnTo>
                    <a:pt x="2327" y="2253"/>
                  </a:lnTo>
                  <a:lnTo>
                    <a:pt x="2339" y="2244"/>
                  </a:lnTo>
                  <a:lnTo>
                    <a:pt x="2350" y="2236"/>
                  </a:lnTo>
                  <a:lnTo>
                    <a:pt x="2360" y="2228"/>
                  </a:lnTo>
                  <a:lnTo>
                    <a:pt x="2370" y="2219"/>
                  </a:lnTo>
                  <a:lnTo>
                    <a:pt x="2378" y="2211"/>
                  </a:lnTo>
                  <a:lnTo>
                    <a:pt x="2386" y="2203"/>
                  </a:lnTo>
                  <a:lnTo>
                    <a:pt x="2381" y="21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7" name="Freeform 7"/>
            <p:cNvSpPr>
              <a:spLocks noEditPoints="1"/>
            </p:cNvSpPr>
            <p:nvPr userDrawn="1"/>
          </p:nvSpPr>
          <p:spPr bwMode="auto">
            <a:xfrm>
              <a:off x="3840163" y="4584700"/>
              <a:ext cx="4511675" cy="652463"/>
            </a:xfrm>
            <a:custGeom>
              <a:avLst/>
              <a:gdLst>
                <a:gd name="T0" fmla="*/ 2826 w 2842"/>
                <a:gd name="T1" fmla="*/ 2 h 411"/>
                <a:gd name="T2" fmla="*/ 2840 w 2842"/>
                <a:gd name="T3" fmla="*/ 16 h 411"/>
                <a:gd name="T4" fmla="*/ 2842 w 2842"/>
                <a:gd name="T5" fmla="*/ 32 h 411"/>
                <a:gd name="T6" fmla="*/ 2835 w 2842"/>
                <a:gd name="T7" fmla="*/ 45 h 411"/>
                <a:gd name="T8" fmla="*/ 2821 w 2842"/>
                <a:gd name="T9" fmla="*/ 52 h 411"/>
                <a:gd name="T10" fmla="*/ 2806 w 2842"/>
                <a:gd name="T11" fmla="*/ 51 h 411"/>
                <a:gd name="T12" fmla="*/ 2791 w 2842"/>
                <a:gd name="T13" fmla="*/ 37 h 411"/>
                <a:gd name="T14" fmla="*/ 2790 w 2842"/>
                <a:gd name="T15" fmla="*/ 21 h 411"/>
                <a:gd name="T16" fmla="*/ 2797 w 2842"/>
                <a:gd name="T17" fmla="*/ 8 h 411"/>
                <a:gd name="T18" fmla="*/ 2811 w 2842"/>
                <a:gd name="T19" fmla="*/ 1 h 411"/>
                <a:gd name="T20" fmla="*/ 234 w 2842"/>
                <a:gd name="T21" fmla="*/ 23 h 411"/>
                <a:gd name="T22" fmla="*/ 47 w 2842"/>
                <a:gd name="T23" fmla="*/ 233 h 411"/>
                <a:gd name="T24" fmla="*/ 47 w 2842"/>
                <a:gd name="T25" fmla="*/ 23 h 411"/>
                <a:gd name="T26" fmla="*/ 576 w 2842"/>
                <a:gd name="T27" fmla="*/ 23 h 411"/>
                <a:gd name="T28" fmla="*/ 482 w 2842"/>
                <a:gd name="T29" fmla="*/ 411 h 411"/>
                <a:gd name="T30" fmla="*/ 506 w 2842"/>
                <a:gd name="T31" fmla="*/ 200 h 411"/>
                <a:gd name="T32" fmla="*/ 913 w 2842"/>
                <a:gd name="T33" fmla="*/ 411 h 411"/>
                <a:gd name="T34" fmla="*/ 885 w 2842"/>
                <a:gd name="T35" fmla="*/ 364 h 411"/>
                <a:gd name="T36" fmla="*/ 1206 w 2842"/>
                <a:gd name="T37" fmla="*/ 411 h 411"/>
                <a:gd name="T38" fmla="*/ 1633 w 2842"/>
                <a:gd name="T39" fmla="*/ 23 h 411"/>
                <a:gd name="T40" fmla="*/ 1430 w 2842"/>
                <a:gd name="T41" fmla="*/ 411 h 411"/>
                <a:gd name="T42" fmla="*/ 1589 w 2842"/>
                <a:gd name="T43" fmla="*/ 340 h 411"/>
                <a:gd name="T44" fmla="*/ 1994 w 2842"/>
                <a:gd name="T45" fmla="*/ 411 h 411"/>
                <a:gd name="T46" fmla="*/ 1814 w 2842"/>
                <a:gd name="T47" fmla="*/ 411 h 411"/>
                <a:gd name="T48" fmla="*/ 1984 w 2842"/>
                <a:gd name="T49" fmla="*/ 23 h 411"/>
                <a:gd name="T50" fmla="*/ 2307 w 2842"/>
                <a:gd name="T51" fmla="*/ 64 h 411"/>
                <a:gd name="T52" fmla="*/ 2440 w 2842"/>
                <a:gd name="T53" fmla="*/ 411 h 411"/>
                <a:gd name="T54" fmla="*/ 2223 w 2842"/>
                <a:gd name="T55" fmla="*/ 411 h 411"/>
                <a:gd name="T56" fmla="*/ 2749 w 2842"/>
                <a:gd name="T57" fmla="*/ 258 h 411"/>
                <a:gd name="T58" fmla="*/ 2733 w 2842"/>
                <a:gd name="T59" fmla="*/ 23 h 411"/>
                <a:gd name="T60" fmla="*/ 2645 w 2842"/>
                <a:gd name="T61" fmla="*/ 298 h 411"/>
                <a:gd name="T62" fmla="*/ 2223 w 2842"/>
                <a:gd name="T63" fmla="*/ 26 h 411"/>
                <a:gd name="T64" fmla="*/ 2218 w 2842"/>
                <a:gd name="T65" fmla="*/ 41 h 411"/>
                <a:gd name="T66" fmla="*/ 2204 w 2842"/>
                <a:gd name="T67" fmla="*/ 52 h 411"/>
                <a:gd name="T68" fmla="*/ 2188 w 2842"/>
                <a:gd name="T69" fmla="*/ 52 h 411"/>
                <a:gd name="T70" fmla="*/ 2174 w 2842"/>
                <a:gd name="T71" fmla="*/ 41 h 411"/>
                <a:gd name="T72" fmla="*/ 2170 w 2842"/>
                <a:gd name="T73" fmla="*/ 26 h 411"/>
                <a:gd name="T74" fmla="*/ 2174 w 2842"/>
                <a:gd name="T75" fmla="*/ 12 h 411"/>
                <a:gd name="T76" fmla="*/ 2188 w 2842"/>
                <a:gd name="T77" fmla="*/ 1 h 411"/>
                <a:gd name="T78" fmla="*/ 2204 w 2842"/>
                <a:gd name="T79" fmla="*/ 1 h 411"/>
                <a:gd name="T80" fmla="*/ 2218 w 2842"/>
                <a:gd name="T81" fmla="*/ 12 h 411"/>
                <a:gd name="T82" fmla="*/ 2223 w 2842"/>
                <a:gd name="T83" fmla="*/ 26 h 411"/>
                <a:gd name="T84" fmla="*/ 2432 w 2842"/>
                <a:gd name="T85" fmla="*/ 2 h 411"/>
                <a:gd name="T86" fmla="*/ 2446 w 2842"/>
                <a:gd name="T87" fmla="*/ 16 h 411"/>
                <a:gd name="T88" fmla="*/ 2448 w 2842"/>
                <a:gd name="T89" fmla="*/ 32 h 411"/>
                <a:gd name="T90" fmla="*/ 2441 w 2842"/>
                <a:gd name="T91" fmla="*/ 45 h 411"/>
                <a:gd name="T92" fmla="*/ 2427 w 2842"/>
                <a:gd name="T93" fmla="*/ 52 h 411"/>
                <a:gd name="T94" fmla="*/ 2412 w 2842"/>
                <a:gd name="T95" fmla="*/ 51 h 411"/>
                <a:gd name="T96" fmla="*/ 2398 w 2842"/>
                <a:gd name="T97" fmla="*/ 37 h 411"/>
                <a:gd name="T98" fmla="*/ 2396 w 2842"/>
                <a:gd name="T99" fmla="*/ 21 h 411"/>
                <a:gd name="T100" fmla="*/ 2403 w 2842"/>
                <a:gd name="T101" fmla="*/ 8 h 411"/>
                <a:gd name="T102" fmla="*/ 2417 w 2842"/>
                <a:gd name="T103" fmla="*/ 1 h 411"/>
                <a:gd name="T104" fmla="*/ 2615 w 2842"/>
                <a:gd name="T105" fmla="*/ 34 h 411"/>
                <a:gd name="T106" fmla="*/ 2605 w 2842"/>
                <a:gd name="T107" fmla="*/ 48 h 411"/>
                <a:gd name="T108" fmla="*/ 2590 w 2842"/>
                <a:gd name="T109" fmla="*/ 53 h 411"/>
                <a:gd name="T110" fmla="*/ 2575 w 2842"/>
                <a:gd name="T111" fmla="*/ 48 h 411"/>
                <a:gd name="T112" fmla="*/ 2565 w 2842"/>
                <a:gd name="T113" fmla="*/ 34 h 411"/>
                <a:gd name="T114" fmla="*/ 2565 w 2842"/>
                <a:gd name="T115" fmla="*/ 19 h 411"/>
                <a:gd name="T116" fmla="*/ 2575 w 2842"/>
                <a:gd name="T117" fmla="*/ 4 h 411"/>
                <a:gd name="T118" fmla="*/ 2590 w 2842"/>
                <a:gd name="T119" fmla="*/ 0 h 411"/>
                <a:gd name="T120" fmla="*/ 2605 w 2842"/>
                <a:gd name="T121" fmla="*/ 4 h 411"/>
                <a:gd name="T122" fmla="*/ 2615 w 2842"/>
                <a:gd name="T123" fmla="*/ 1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2" h="411">
                  <a:moveTo>
                    <a:pt x="2816" y="0"/>
                  </a:moveTo>
                  <a:lnTo>
                    <a:pt x="2821" y="1"/>
                  </a:lnTo>
                  <a:lnTo>
                    <a:pt x="2824" y="1"/>
                  </a:lnTo>
                  <a:lnTo>
                    <a:pt x="2826" y="2"/>
                  </a:lnTo>
                  <a:lnTo>
                    <a:pt x="2831" y="4"/>
                  </a:lnTo>
                  <a:lnTo>
                    <a:pt x="2835" y="8"/>
                  </a:lnTo>
                  <a:lnTo>
                    <a:pt x="2838" y="12"/>
                  </a:lnTo>
                  <a:lnTo>
                    <a:pt x="2840" y="16"/>
                  </a:lnTo>
                  <a:lnTo>
                    <a:pt x="2841" y="19"/>
                  </a:lnTo>
                  <a:lnTo>
                    <a:pt x="2842" y="21"/>
                  </a:lnTo>
                  <a:lnTo>
                    <a:pt x="2842" y="26"/>
                  </a:lnTo>
                  <a:lnTo>
                    <a:pt x="2842" y="32"/>
                  </a:lnTo>
                  <a:lnTo>
                    <a:pt x="2841" y="34"/>
                  </a:lnTo>
                  <a:lnTo>
                    <a:pt x="2840" y="37"/>
                  </a:lnTo>
                  <a:lnTo>
                    <a:pt x="2838" y="41"/>
                  </a:lnTo>
                  <a:lnTo>
                    <a:pt x="2835" y="45"/>
                  </a:lnTo>
                  <a:lnTo>
                    <a:pt x="2831" y="48"/>
                  </a:lnTo>
                  <a:lnTo>
                    <a:pt x="2826" y="51"/>
                  </a:lnTo>
                  <a:lnTo>
                    <a:pt x="2824" y="52"/>
                  </a:lnTo>
                  <a:lnTo>
                    <a:pt x="2821" y="52"/>
                  </a:lnTo>
                  <a:lnTo>
                    <a:pt x="2816" y="53"/>
                  </a:lnTo>
                  <a:lnTo>
                    <a:pt x="2811" y="52"/>
                  </a:lnTo>
                  <a:lnTo>
                    <a:pt x="2808" y="52"/>
                  </a:lnTo>
                  <a:lnTo>
                    <a:pt x="2806" y="51"/>
                  </a:lnTo>
                  <a:lnTo>
                    <a:pt x="2801" y="48"/>
                  </a:lnTo>
                  <a:lnTo>
                    <a:pt x="2797" y="45"/>
                  </a:lnTo>
                  <a:lnTo>
                    <a:pt x="2794" y="41"/>
                  </a:lnTo>
                  <a:lnTo>
                    <a:pt x="2791" y="37"/>
                  </a:lnTo>
                  <a:lnTo>
                    <a:pt x="2791" y="34"/>
                  </a:lnTo>
                  <a:lnTo>
                    <a:pt x="2790" y="32"/>
                  </a:lnTo>
                  <a:lnTo>
                    <a:pt x="2789" y="26"/>
                  </a:lnTo>
                  <a:lnTo>
                    <a:pt x="2790" y="21"/>
                  </a:lnTo>
                  <a:lnTo>
                    <a:pt x="2791" y="19"/>
                  </a:lnTo>
                  <a:lnTo>
                    <a:pt x="2791" y="16"/>
                  </a:lnTo>
                  <a:lnTo>
                    <a:pt x="2794" y="12"/>
                  </a:lnTo>
                  <a:lnTo>
                    <a:pt x="2797" y="8"/>
                  </a:lnTo>
                  <a:lnTo>
                    <a:pt x="2801" y="4"/>
                  </a:lnTo>
                  <a:lnTo>
                    <a:pt x="2806" y="2"/>
                  </a:lnTo>
                  <a:lnTo>
                    <a:pt x="2808" y="1"/>
                  </a:lnTo>
                  <a:lnTo>
                    <a:pt x="2811" y="1"/>
                  </a:lnTo>
                  <a:lnTo>
                    <a:pt x="2816" y="0"/>
                  </a:lnTo>
                  <a:close/>
                  <a:moveTo>
                    <a:pt x="188" y="190"/>
                  </a:moveTo>
                  <a:lnTo>
                    <a:pt x="188" y="23"/>
                  </a:lnTo>
                  <a:lnTo>
                    <a:pt x="234" y="23"/>
                  </a:lnTo>
                  <a:lnTo>
                    <a:pt x="234" y="411"/>
                  </a:lnTo>
                  <a:lnTo>
                    <a:pt x="188" y="411"/>
                  </a:lnTo>
                  <a:lnTo>
                    <a:pt x="188" y="233"/>
                  </a:lnTo>
                  <a:lnTo>
                    <a:pt x="47" y="233"/>
                  </a:lnTo>
                  <a:lnTo>
                    <a:pt x="47" y="411"/>
                  </a:lnTo>
                  <a:lnTo>
                    <a:pt x="0" y="411"/>
                  </a:lnTo>
                  <a:lnTo>
                    <a:pt x="0" y="23"/>
                  </a:lnTo>
                  <a:lnTo>
                    <a:pt x="47" y="23"/>
                  </a:lnTo>
                  <a:lnTo>
                    <a:pt x="47" y="190"/>
                  </a:lnTo>
                  <a:lnTo>
                    <a:pt x="188" y="190"/>
                  </a:lnTo>
                  <a:close/>
                  <a:moveTo>
                    <a:pt x="506" y="200"/>
                  </a:moveTo>
                  <a:lnTo>
                    <a:pt x="576" y="23"/>
                  </a:lnTo>
                  <a:lnTo>
                    <a:pt x="621" y="23"/>
                  </a:lnTo>
                  <a:lnTo>
                    <a:pt x="529" y="243"/>
                  </a:lnTo>
                  <a:lnTo>
                    <a:pt x="529" y="411"/>
                  </a:lnTo>
                  <a:lnTo>
                    <a:pt x="482" y="411"/>
                  </a:lnTo>
                  <a:lnTo>
                    <a:pt x="482" y="243"/>
                  </a:lnTo>
                  <a:lnTo>
                    <a:pt x="381" y="23"/>
                  </a:lnTo>
                  <a:lnTo>
                    <a:pt x="429" y="23"/>
                  </a:lnTo>
                  <a:lnTo>
                    <a:pt x="506" y="200"/>
                  </a:lnTo>
                  <a:close/>
                  <a:moveTo>
                    <a:pt x="885" y="364"/>
                  </a:moveTo>
                  <a:lnTo>
                    <a:pt x="964" y="23"/>
                  </a:lnTo>
                  <a:lnTo>
                    <a:pt x="1009" y="23"/>
                  </a:lnTo>
                  <a:lnTo>
                    <a:pt x="913" y="411"/>
                  </a:lnTo>
                  <a:lnTo>
                    <a:pt x="853" y="411"/>
                  </a:lnTo>
                  <a:lnTo>
                    <a:pt x="752" y="23"/>
                  </a:lnTo>
                  <a:lnTo>
                    <a:pt x="798" y="23"/>
                  </a:lnTo>
                  <a:lnTo>
                    <a:pt x="885" y="364"/>
                  </a:lnTo>
                  <a:close/>
                  <a:moveTo>
                    <a:pt x="1160" y="411"/>
                  </a:moveTo>
                  <a:lnTo>
                    <a:pt x="1160" y="23"/>
                  </a:lnTo>
                  <a:lnTo>
                    <a:pt x="1206" y="23"/>
                  </a:lnTo>
                  <a:lnTo>
                    <a:pt x="1206" y="411"/>
                  </a:lnTo>
                  <a:lnTo>
                    <a:pt x="1160" y="411"/>
                  </a:lnTo>
                  <a:close/>
                  <a:moveTo>
                    <a:pt x="1589" y="340"/>
                  </a:moveTo>
                  <a:lnTo>
                    <a:pt x="1589" y="23"/>
                  </a:lnTo>
                  <a:lnTo>
                    <a:pt x="1633" y="23"/>
                  </a:lnTo>
                  <a:lnTo>
                    <a:pt x="1633" y="411"/>
                  </a:lnTo>
                  <a:lnTo>
                    <a:pt x="1577" y="411"/>
                  </a:lnTo>
                  <a:lnTo>
                    <a:pt x="1430" y="89"/>
                  </a:lnTo>
                  <a:lnTo>
                    <a:pt x="1430" y="411"/>
                  </a:lnTo>
                  <a:lnTo>
                    <a:pt x="1386" y="411"/>
                  </a:lnTo>
                  <a:lnTo>
                    <a:pt x="1386" y="23"/>
                  </a:lnTo>
                  <a:lnTo>
                    <a:pt x="1444" y="23"/>
                  </a:lnTo>
                  <a:lnTo>
                    <a:pt x="1589" y="340"/>
                  </a:lnTo>
                  <a:close/>
                  <a:moveTo>
                    <a:pt x="2035" y="23"/>
                  </a:moveTo>
                  <a:lnTo>
                    <a:pt x="1921" y="194"/>
                  </a:lnTo>
                  <a:lnTo>
                    <a:pt x="2047" y="411"/>
                  </a:lnTo>
                  <a:lnTo>
                    <a:pt x="1994" y="411"/>
                  </a:lnTo>
                  <a:lnTo>
                    <a:pt x="1890" y="229"/>
                  </a:lnTo>
                  <a:lnTo>
                    <a:pt x="1861" y="275"/>
                  </a:lnTo>
                  <a:lnTo>
                    <a:pt x="1861" y="411"/>
                  </a:lnTo>
                  <a:lnTo>
                    <a:pt x="1814" y="411"/>
                  </a:lnTo>
                  <a:lnTo>
                    <a:pt x="1814" y="23"/>
                  </a:lnTo>
                  <a:lnTo>
                    <a:pt x="1861" y="23"/>
                  </a:lnTo>
                  <a:lnTo>
                    <a:pt x="1861" y="212"/>
                  </a:lnTo>
                  <a:lnTo>
                    <a:pt x="1984" y="23"/>
                  </a:lnTo>
                  <a:lnTo>
                    <a:pt x="2035" y="23"/>
                  </a:lnTo>
                  <a:close/>
                  <a:moveTo>
                    <a:pt x="2260" y="258"/>
                  </a:moveTo>
                  <a:lnTo>
                    <a:pt x="2355" y="258"/>
                  </a:lnTo>
                  <a:lnTo>
                    <a:pt x="2307" y="64"/>
                  </a:lnTo>
                  <a:lnTo>
                    <a:pt x="2260" y="258"/>
                  </a:lnTo>
                  <a:close/>
                  <a:moveTo>
                    <a:pt x="2279" y="23"/>
                  </a:moveTo>
                  <a:lnTo>
                    <a:pt x="2339" y="23"/>
                  </a:lnTo>
                  <a:lnTo>
                    <a:pt x="2440" y="411"/>
                  </a:lnTo>
                  <a:lnTo>
                    <a:pt x="2393" y="411"/>
                  </a:lnTo>
                  <a:lnTo>
                    <a:pt x="2365" y="298"/>
                  </a:lnTo>
                  <a:lnTo>
                    <a:pt x="2251" y="298"/>
                  </a:lnTo>
                  <a:lnTo>
                    <a:pt x="2223" y="411"/>
                  </a:lnTo>
                  <a:lnTo>
                    <a:pt x="2179" y="411"/>
                  </a:lnTo>
                  <a:lnTo>
                    <a:pt x="2279" y="23"/>
                  </a:lnTo>
                  <a:close/>
                  <a:moveTo>
                    <a:pt x="2654" y="258"/>
                  </a:moveTo>
                  <a:lnTo>
                    <a:pt x="2749" y="258"/>
                  </a:lnTo>
                  <a:lnTo>
                    <a:pt x="2701" y="64"/>
                  </a:lnTo>
                  <a:lnTo>
                    <a:pt x="2654" y="258"/>
                  </a:lnTo>
                  <a:close/>
                  <a:moveTo>
                    <a:pt x="2673" y="23"/>
                  </a:moveTo>
                  <a:lnTo>
                    <a:pt x="2733" y="23"/>
                  </a:lnTo>
                  <a:lnTo>
                    <a:pt x="2834" y="411"/>
                  </a:lnTo>
                  <a:lnTo>
                    <a:pt x="2787" y="411"/>
                  </a:lnTo>
                  <a:lnTo>
                    <a:pt x="2759" y="298"/>
                  </a:lnTo>
                  <a:lnTo>
                    <a:pt x="2645" y="298"/>
                  </a:lnTo>
                  <a:lnTo>
                    <a:pt x="2617" y="411"/>
                  </a:lnTo>
                  <a:lnTo>
                    <a:pt x="2572" y="411"/>
                  </a:lnTo>
                  <a:lnTo>
                    <a:pt x="2673" y="23"/>
                  </a:lnTo>
                  <a:close/>
                  <a:moveTo>
                    <a:pt x="2223" y="26"/>
                  </a:moveTo>
                  <a:lnTo>
                    <a:pt x="2222" y="32"/>
                  </a:lnTo>
                  <a:lnTo>
                    <a:pt x="2222" y="34"/>
                  </a:lnTo>
                  <a:lnTo>
                    <a:pt x="2221" y="37"/>
                  </a:lnTo>
                  <a:lnTo>
                    <a:pt x="2218" y="41"/>
                  </a:lnTo>
                  <a:lnTo>
                    <a:pt x="2215" y="45"/>
                  </a:lnTo>
                  <a:lnTo>
                    <a:pt x="2211" y="48"/>
                  </a:lnTo>
                  <a:lnTo>
                    <a:pt x="2207" y="51"/>
                  </a:lnTo>
                  <a:lnTo>
                    <a:pt x="2204" y="52"/>
                  </a:lnTo>
                  <a:lnTo>
                    <a:pt x="2202" y="52"/>
                  </a:lnTo>
                  <a:lnTo>
                    <a:pt x="2196" y="53"/>
                  </a:lnTo>
                  <a:lnTo>
                    <a:pt x="2191" y="52"/>
                  </a:lnTo>
                  <a:lnTo>
                    <a:pt x="2188" y="52"/>
                  </a:lnTo>
                  <a:lnTo>
                    <a:pt x="2186" y="51"/>
                  </a:lnTo>
                  <a:lnTo>
                    <a:pt x="2182" y="48"/>
                  </a:lnTo>
                  <a:lnTo>
                    <a:pt x="2178" y="45"/>
                  </a:lnTo>
                  <a:lnTo>
                    <a:pt x="2174" y="41"/>
                  </a:lnTo>
                  <a:lnTo>
                    <a:pt x="2172" y="37"/>
                  </a:lnTo>
                  <a:lnTo>
                    <a:pt x="2171" y="34"/>
                  </a:lnTo>
                  <a:lnTo>
                    <a:pt x="2170" y="32"/>
                  </a:lnTo>
                  <a:lnTo>
                    <a:pt x="2170" y="26"/>
                  </a:lnTo>
                  <a:lnTo>
                    <a:pt x="2170" y="21"/>
                  </a:lnTo>
                  <a:lnTo>
                    <a:pt x="2171" y="19"/>
                  </a:lnTo>
                  <a:lnTo>
                    <a:pt x="2172" y="16"/>
                  </a:lnTo>
                  <a:lnTo>
                    <a:pt x="2174" y="12"/>
                  </a:lnTo>
                  <a:lnTo>
                    <a:pt x="2178" y="8"/>
                  </a:lnTo>
                  <a:lnTo>
                    <a:pt x="2182" y="4"/>
                  </a:lnTo>
                  <a:lnTo>
                    <a:pt x="2186" y="2"/>
                  </a:lnTo>
                  <a:lnTo>
                    <a:pt x="2188" y="1"/>
                  </a:lnTo>
                  <a:lnTo>
                    <a:pt x="2191" y="1"/>
                  </a:lnTo>
                  <a:lnTo>
                    <a:pt x="2196" y="0"/>
                  </a:lnTo>
                  <a:lnTo>
                    <a:pt x="2202" y="1"/>
                  </a:lnTo>
                  <a:lnTo>
                    <a:pt x="2204" y="1"/>
                  </a:lnTo>
                  <a:lnTo>
                    <a:pt x="2207" y="2"/>
                  </a:lnTo>
                  <a:lnTo>
                    <a:pt x="2211" y="4"/>
                  </a:lnTo>
                  <a:lnTo>
                    <a:pt x="2215" y="8"/>
                  </a:lnTo>
                  <a:lnTo>
                    <a:pt x="2218" y="12"/>
                  </a:lnTo>
                  <a:lnTo>
                    <a:pt x="2221" y="16"/>
                  </a:lnTo>
                  <a:lnTo>
                    <a:pt x="2222" y="19"/>
                  </a:lnTo>
                  <a:lnTo>
                    <a:pt x="2222" y="21"/>
                  </a:lnTo>
                  <a:lnTo>
                    <a:pt x="2223" y="26"/>
                  </a:lnTo>
                  <a:close/>
                  <a:moveTo>
                    <a:pt x="2422" y="0"/>
                  </a:moveTo>
                  <a:lnTo>
                    <a:pt x="2427" y="1"/>
                  </a:lnTo>
                  <a:lnTo>
                    <a:pt x="2430" y="1"/>
                  </a:lnTo>
                  <a:lnTo>
                    <a:pt x="2432" y="2"/>
                  </a:lnTo>
                  <a:lnTo>
                    <a:pt x="2437" y="4"/>
                  </a:lnTo>
                  <a:lnTo>
                    <a:pt x="2441" y="8"/>
                  </a:lnTo>
                  <a:lnTo>
                    <a:pt x="2444" y="12"/>
                  </a:lnTo>
                  <a:lnTo>
                    <a:pt x="2446" y="16"/>
                  </a:lnTo>
                  <a:lnTo>
                    <a:pt x="2447" y="19"/>
                  </a:lnTo>
                  <a:lnTo>
                    <a:pt x="2448" y="21"/>
                  </a:lnTo>
                  <a:lnTo>
                    <a:pt x="2448" y="26"/>
                  </a:lnTo>
                  <a:lnTo>
                    <a:pt x="2448" y="32"/>
                  </a:lnTo>
                  <a:lnTo>
                    <a:pt x="2447" y="34"/>
                  </a:lnTo>
                  <a:lnTo>
                    <a:pt x="2446" y="37"/>
                  </a:lnTo>
                  <a:lnTo>
                    <a:pt x="2444" y="41"/>
                  </a:lnTo>
                  <a:lnTo>
                    <a:pt x="2441" y="45"/>
                  </a:lnTo>
                  <a:lnTo>
                    <a:pt x="2437" y="48"/>
                  </a:lnTo>
                  <a:lnTo>
                    <a:pt x="2432" y="51"/>
                  </a:lnTo>
                  <a:lnTo>
                    <a:pt x="2430" y="52"/>
                  </a:lnTo>
                  <a:lnTo>
                    <a:pt x="2427" y="52"/>
                  </a:lnTo>
                  <a:lnTo>
                    <a:pt x="2422" y="53"/>
                  </a:lnTo>
                  <a:lnTo>
                    <a:pt x="2417" y="52"/>
                  </a:lnTo>
                  <a:lnTo>
                    <a:pt x="2414" y="52"/>
                  </a:lnTo>
                  <a:lnTo>
                    <a:pt x="2412" y="51"/>
                  </a:lnTo>
                  <a:lnTo>
                    <a:pt x="2407" y="48"/>
                  </a:lnTo>
                  <a:lnTo>
                    <a:pt x="2403" y="45"/>
                  </a:lnTo>
                  <a:lnTo>
                    <a:pt x="2400" y="41"/>
                  </a:lnTo>
                  <a:lnTo>
                    <a:pt x="2398" y="37"/>
                  </a:lnTo>
                  <a:lnTo>
                    <a:pt x="2397" y="34"/>
                  </a:lnTo>
                  <a:lnTo>
                    <a:pt x="2396" y="32"/>
                  </a:lnTo>
                  <a:lnTo>
                    <a:pt x="2396" y="26"/>
                  </a:lnTo>
                  <a:lnTo>
                    <a:pt x="2396" y="21"/>
                  </a:lnTo>
                  <a:lnTo>
                    <a:pt x="2397" y="19"/>
                  </a:lnTo>
                  <a:lnTo>
                    <a:pt x="2398" y="16"/>
                  </a:lnTo>
                  <a:lnTo>
                    <a:pt x="2400" y="12"/>
                  </a:lnTo>
                  <a:lnTo>
                    <a:pt x="2403" y="8"/>
                  </a:lnTo>
                  <a:lnTo>
                    <a:pt x="2407" y="4"/>
                  </a:lnTo>
                  <a:lnTo>
                    <a:pt x="2412" y="2"/>
                  </a:lnTo>
                  <a:lnTo>
                    <a:pt x="2414" y="1"/>
                  </a:lnTo>
                  <a:lnTo>
                    <a:pt x="2417" y="1"/>
                  </a:lnTo>
                  <a:lnTo>
                    <a:pt x="2422" y="0"/>
                  </a:lnTo>
                  <a:close/>
                  <a:moveTo>
                    <a:pt x="2617" y="26"/>
                  </a:moveTo>
                  <a:lnTo>
                    <a:pt x="2616" y="32"/>
                  </a:lnTo>
                  <a:lnTo>
                    <a:pt x="2615" y="34"/>
                  </a:lnTo>
                  <a:lnTo>
                    <a:pt x="2614" y="37"/>
                  </a:lnTo>
                  <a:lnTo>
                    <a:pt x="2612" y="41"/>
                  </a:lnTo>
                  <a:lnTo>
                    <a:pt x="2609" y="45"/>
                  </a:lnTo>
                  <a:lnTo>
                    <a:pt x="2605" y="48"/>
                  </a:lnTo>
                  <a:lnTo>
                    <a:pt x="2600" y="51"/>
                  </a:lnTo>
                  <a:lnTo>
                    <a:pt x="2598" y="52"/>
                  </a:lnTo>
                  <a:lnTo>
                    <a:pt x="2595" y="52"/>
                  </a:lnTo>
                  <a:lnTo>
                    <a:pt x="2590" y="53"/>
                  </a:lnTo>
                  <a:lnTo>
                    <a:pt x="2585" y="52"/>
                  </a:lnTo>
                  <a:lnTo>
                    <a:pt x="2582" y="52"/>
                  </a:lnTo>
                  <a:lnTo>
                    <a:pt x="2580" y="51"/>
                  </a:lnTo>
                  <a:lnTo>
                    <a:pt x="2575" y="48"/>
                  </a:lnTo>
                  <a:lnTo>
                    <a:pt x="2571" y="45"/>
                  </a:lnTo>
                  <a:lnTo>
                    <a:pt x="2568" y="41"/>
                  </a:lnTo>
                  <a:lnTo>
                    <a:pt x="2566" y="37"/>
                  </a:lnTo>
                  <a:lnTo>
                    <a:pt x="2565" y="34"/>
                  </a:lnTo>
                  <a:lnTo>
                    <a:pt x="2564" y="32"/>
                  </a:lnTo>
                  <a:lnTo>
                    <a:pt x="2564" y="26"/>
                  </a:lnTo>
                  <a:lnTo>
                    <a:pt x="2564" y="21"/>
                  </a:lnTo>
                  <a:lnTo>
                    <a:pt x="2565" y="19"/>
                  </a:lnTo>
                  <a:lnTo>
                    <a:pt x="2566" y="16"/>
                  </a:lnTo>
                  <a:lnTo>
                    <a:pt x="2568" y="12"/>
                  </a:lnTo>
                  <a:lnTo>
                    <a:pt x="2571" y="8"/>
                  </a:lnTo>
                  <a:lnTo>
                    <a:pt x="2575" y="4"/>
                  </a:lnTo>
                  <a:lnTo>
                    <a:pt x="2580" y="2"/>
                  </a:lnTo>
                  <a:lnTo>
                    <a:pt x="2582" y="1"/>
                  </a:lnTo>
                  <a:lnTo>
                    <a:pt x="2585" y="1"/>
                  </a:lnTo>
                  <a:lnTo>
                    <a:pt x="2590" y="0"/>
                  </a:lnTo>
                  <a:lnTo>
                    <a:pt x="2595" y="1"/>
                  </a:lnTo>
                  <a:lnTo>
                    <a:pt x="2598" y="1"/>
                  </a:lnTo>
                  <a:lnTo>
                    <a:pt x="2600" y="2"/>
                  </a:lnTo>
                  <a:lnTo>
                    <a:pt x="2605" y="4"/>
                  </a:lnTo>
                  <a:lnTo>
                    <a:pt x="2609" y="8"/>
                  </a:lnTo>
                  <a:lnTo>
                    <a:pt x="2612" y="12"/>
                  </a:lnTo>
                  <a:lnTo>
                    <a:pt x="2614" y="16"/>
                  </a:lnTo>
                  <a:lnTo>
                    <a:pt x="2615" y="19"/>
                  </a:lnTo>
                  <a:lnTo>
                    <a:pt x="2616" y="21"/>
                  </a:lnTo>
                  <a:lnTo>
                    <a:pt x="261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8" name="Date Placeholder 4">
            <a:extLst>
              <a:ext uri="{FF2B5EF4-FFF2-40B4-BE49-F238E27FC236}">
                <a16:creationId xmlns:a16="http://schemas.microsoft.com/office/drawing/2014/main" id="{5122E43B-DC72-4107-90E8-F0038FA5B015}"/>
              </a:ext>
            </a:extLst>
          </p:cNvPr>
          <p:cNvSpPr>
            <a:spLocks noGrp="1"/>
          </p:cNvSpPr>
          <p:nvPr>
            <p:ph type="dt" sz="half" idx="10"/>
          </p:nvPr>
        </p:nvSpPr>
        <p:spPr>
          <a:xfrm>
            <a:off x="1127449" y="6309320"/>
            <a:ext cx="1223639" cy="143869"/>
          </a:xfrm>
        </p:spPr>
        <p:txBody>
          <a:bodyPr/>
          <a:lstStyle>
            <a:lvl1pPr algn="l">
              <a:defRPr>
                <a:noFill/>
              </a:defRPr>
            </a:lvl1pPr>
          </a:lstStyle>
          <a:p>
            <a:fld id="{B1BC8FB8-0F76-4EAB-B998-D683BEBC86E1}" type="datetime1">
              <a:rPr lang="fi-FI" smtClean="0"/>
              <a:t>2.4.2024</a:t>
            </a:fld>
            <a:endParaRPr lang="fi-FI" dirty="0"/>
          </a:p>
        </p:txBody>
      </p:sp>
      <p:sp>
        <p:nvSpPr>
          <p:cNvPr id="19" name="Footer Placeholder 5">
            <a:extLst>
              <a:ext uri="{FF2B5EF4-FFF2-40B4-BE49-F238E27FC236}">
                <a16:creationId xmlns:a16="http://schemas.microsoft.com/office/drawing/2014/main" id="{FAD63CC9-0ED3-4DEF-895B-610E15469FAD}"/>
              </a:ext>
            </a:extLst>
          </p:cNvPr>
          <p:cNvSpPr>
            <a:spLocks noGrp="1"/>
          </p:cNvSpPr>
          <p:nvPr>
            <p:ph type="ftr" sz="quarter" idx="11"/>
          </p:nvPr>
        </p:nvSpPr>
        <p:spPr>
          <a:xfrm>
            <a:off x="2357342" y="6309320"/>
            <a:ext cx="7057280" cy="143869"/>
          </a:xfrm>
        </p:spPr>
        <p:txBody>
          <a:bodyPr/>
          <a:lstStyle>
            <a:lvl1pPr algn="l">
              <a:defRPr>
                <a:noFill/>
              </a:defRPr>
            </a:lvl1pPr>
          </a:lstStyle>
          <a:p>
            <a:r>
              <a:rPr lang="fi-FI" dirty="0"/>
              <a:t>Author</a:t>
            </a:r>
          </a:p>
        </p:txBody>
      </p:sp>
      <p:sp>
        <p:nvSpPr>
          <p:cNvPr id="20" name="Slide Number Placeholder 6">
            <a:extLst>
              <a:ext uri="{FF2B5EF4-FFF2-40B4-BE49-F238E27FC236}">
                <a16:creationId xmlns:a16="http://schemas.microsoft.com/office/drawing/2014/main" id="{6A3A674F-7E2D-4F3A-A036-CE89320F2095}"/>
              </a:ext>
            </a:extLst>
          </p:cNvPr>
          <p:cNvSpPr>
            <a:spLocks noGrp="1"/>
          </p:cNvSpPr>
          <p:nvPr>
            <p:ph type="sldNum" sz="quarter" idx="12"/>
          </p:nvPr>
        </p:nvSpPr>
        <p:spPr>
          <a:xfrm>
            <a:off x="695325" y="6309320"/>
            <a:ext cx="432122" cy="143869"/>
          </a:xfrm>
        </p:spPr>
        <p:txBody>
          <a:bodyPr/>
          <a:lstStyle>
            <a:lvl1pPr algn="l">
              <a:defRPr>
                <a:noFill/>
              </a:defRPr>
            </a:lvl1pPr>
          </a:lstStyle>
          <a:p>
            <a:fld id="{E8E33083-8C97-4BC5-A5C9-F7E14D62070B}" type="slidenum">
              <a:rPr lang="fi-FI" smtClean="0"/>
              <a:pPr/>
              <a:t>‹#›</a:t>
            </a:fld>
            <a:endParaRPr lang="fi-FI" dirty="0"/>
          </a:p>
        </p:txBody>
      </p:sp>
      <p:pic>
        <p:nvPicPr>
          <p:cNvPr id="2" name="Kuva 1" descr="Kuva, joka sisältää kohteen teksti&#10;&#10;Kuvaus luotu automaattisesti">
            <a:extLst>
              <a:ext uri="{FF2B5EF4-FFF2-40B4-BE49-F238E27FC236}">
                <a16:creationId xmlns:a16="http://schemas.microsoft.com/office/drawing/2014/main" id="{D7740AA4-B8CC-2B69-CD81-C7A9C6B50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40416" y="98592"/>
            <a:ext cx="2207568" cy="929018"/>
          </a:xfrm>
          <a:prstGeom prst="rect">
            <a:avLst/>
          </a:prstGeom>
        </p:spPr>
      </p:pic>
    </p:spTree>
    <p:extLst>
      <p:ext uri="{BB962C8B-B14F-4D97-AF65-F5344CB8AC3E}">
        <p14:creationId xmlns:p14="http://schemas.microsoft.com/office/powerpoint/2010/main" val="768353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ä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95325" y="1628775"/>
            <a:ext cx="5184651"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Content Placeholder 3">
            <a:extLst>
              <a:ext uri="{FF2B5EF4-FFF2-40B4-BE49-F238E27FC236}">
                <a16:creationId xmlns:a16="http://schemas.microsoft.com/office/drawing/2014/main" id="{C46C6E38-96C3-4F88-8885-5783A83D52CF}"/>
              </a:ext>
            </a:extLst>
          </p:cNvPr>
          <p:cNvSpPr>
            <a:spLocks noGrp="1"/>
          </p:cNvSpPr>
          <p:nvPr>
            <p:ph sz="half" idx="2"/>
          </p:nvPr>
        </p:nvSpPr>
        <p:spPr>
          <a:xfrm>
            <a:off x="6312024" y="1628775"/>
            <a:ext cx="5184650"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4">
            <a:extLst>
              <a:ext uri="{FF2B5EF4-FFF2-40B4-BE49-F238E27FC236}">
                <a16:creationId xmlns:a16="http://schemas.microsoft.com/office/drawing/2014/main" id="{5122E43B-DC72-4107-90E8-F0038FA5B015}"/>
              </a:ext>
            </a:extLst>
          </p:cNvPr>
          <p:cNvSpPr>
            <a:spLocks noGrp="1"/>
          </p:cNvSpPr>
          <p:nvPr>
            <p:ph type="dt" sz="half" idx="10"/>
          </p:nvPr>
        </p:nvSpPr>
        <p:spPr/>
        <p:txBody>
          <a:bodyPr/>
          <a:lstStyle/>
          <a:p>
            <a:fld id="{E1D1731E-1FD8-44EC-A2A8-71A8FC8B0C5F}" type="datetime1">
              <a:rPr lang="fi-FI" smtClean="0"/>
              <a:t>2.4.2024</a:t>
            </a:fld>
            <a:endParaRPr lang="fi-FI" dirty="0"/>
          </a:p>
        </p:txBody>
      </p:sp>
      <p:sp>
        <p:nvSpPr>
          <p:cNvPr id="6" name="Footer Placeholder 5">
            <a:extLst>
              <a:ext uri="{FF2B5EF4-FFF2-40B4-BE49-F238E27FC236}">
                <a16:creationId xmlns:a16="http://schemas.microsoft.com/office/drawing/2014/main" id="{FAD63CC9-0ED3-4DEF-895B-610E15469FAD}"/>
              </a:ext>
            </a:extLst>
          </p:cNvPr>
          <p:cNvSpPr>
            <a:spLocks noGrp="1"/>
          </p:cNvSpPr>
          <p:nvPr>
            <p:ph type="ftr" sz="quarter" idx="11"/>
          </p:nvPr>
        </p:nvSpPr>
        <p:spPr/>
        <p:txBody>
          <a:bodyPr/>
          <a:lstStyle/>
          <a:p>
            <a:r>
              <a:rPr lang="fi-FI" dirty="0"/>
              <a:t>Author</a:t>
            </a:r>
          </a:p>
        </p:txBody>
      </p:sp>
      <p:sp>
        <p:nvSpPr>
          <p:cNvPr id="7" name="Slide Number Placeholder 6">
            <a:extLst>
              <a:ext uri="{FF2B5EF4-FFF2-40B4-BE49-F238E27FC236}">
                <a16:creationId xmlns:a16="http://schemas.microsoft.com/office/drawing/2014/main" id="{6A3A674F-7E2D-4F3A-A036-CE89320F2095}"/>
              </a:ext>
            </a:extLst>
          </p:cNvPr>
          <p:cNvSpPr>
            <a:spLocks noGrp="1"/>
          </p:cNvSpPr>
          <p:nvPr>
            <p:ph type="sldNum" sz="quarter" idx="12"/>
          </p:nvPr>
        </p:nvSpPr>
        <p:spPr/>
        <p:txBody>
          <a:bodyPr/>
          <a:lstStyle/>
          <a:p>
            <a:fld id="{E8E33083-8C97-4BC5-A5C9-F7E14D62070B}" type="slidenum">
              <a:rPr lang="fi-FI" smtClean="0"/>
              <a:t>‹#›</a:t>
            </a:fld>
            <a:endParaRPr lang="fi-FI" dirty="0"/>
          </a:p>
        </p:txBody>
      </p:sp>
      <p:pic>
        <p:nvPicPr>
          <p:cNvPr id="8" name="Kuva 7" descr="Kuva, joka sisältää kohteen teksti&#10;&#10;Kuvaus luotu automaattisesti">
            <a:extLst>
              <a:ext uri="{FF2B5EF4-FFF2-40B4-BE49-F238E27FC236}">
                <a16:creationId xmlns:a16="http://schemas.microsoft.com/office/drawing/2014/main" id="{1B26F53D-12A7-95D3-7C2F-3C05988AA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9616" y="5928982"/>
            <a:ext cx="2207568" cy="929018"/>
          </a:xfrm>
          <a:prstGeom prst="rect">
            <a:avLst/>
          </a:prstGeom>
        </p:spPr>
      </p:pic>
    </p:spTree>
    <p:extLst>
      <p:ext uri="{BB962C8B-B14F-4D97-AF65-F5344CB8AC3E}">
        <p14:creationId xmlns:p14="http://schemas.microsoft.com/office/powerpoint/2010/main" val="1815667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alu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0C3CE5-9231-47CE-9D94-A030450EEFB0}"/>
              </a:ext>
            </a:extLst>
          </p:cNvPr>
          <p:cNvSpPr>
            <a:spLocks noGrp="1"/>
          </p:cNvSpPr>
          <p:nvPr>
            <p:ph type="body" idx="1"/>
          </p:nvPr>
        </p:nvSpPr>
        <p:spPr>
          <a:xfrm>
            <a:off x="695326" y="1628775"/>
            <a:ext cx="5184650" cy="648097"/>
          </a:xfrm>
        </p:spPr>
        <p:txBody>
          <a:bodyPr anchor="t" anchorCtr="0"/>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10866DB3-F826-4481-9484-FA4F87034B2A}"/>
              </a:ext>
            </a:extLst>
          </p:cNvPr>
          <p:cNvSpPr>
            <a:spLocks noGrp="1"/>
          </p:cNvSpPr>
          <p:nvPr>
            <p:ph sz="half" idx="2"/>
          </p:nvPr>
        </p:nvSpPr>
        <p:spPr>
          <a:xfrm>
            <a:off x="695326" y="2276873"/>
            <a:ext cx="5184650" cy="35286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xt Placeholder 4">
            <a:extLst>
              <a:ext uri="{FF2B5EF4-FFF2-40B4-BE49-F238E27FC236}">
                <a16:creationId xmlns:a16="http://schemas.microsoft.com/office/drawing/2014/main" id="{9D1971E6-CD00-474D-9732-D710B2D7C054}"/>
              </a:ext>
            </a:extLst>
          </p:cNvPr>
          <p:cNvSpPr>
            <a:spLocks noGrp="1"/>
          </p:cNvSpPr>
          <p:nvPr>
            <p:ph type="body" sz="quarter" idx="3"/>
          </p:nvPr>
        </p:nvSpPr>
        <p:spPr>
          <a:xfrm>
            <a:off x="6312024" y="1628775"/>
            <a:ext cx="5184650" cy="648097"/>
          </a:xfrm>
        </p:spPr>
        <p:txBody>
          <a:bodyPr anchor="t" anchorCtr="0"/>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8FF8106E-73B2-4966-9B7D-B10B60DE3A6E}"/>
              </a:ext>
            </a:extLst>
          </p:cNvPr>
          <p:cNvSpPr>
            <a:spLocks noGrp="1"/>
          </p:cNvSpPr>
          <p:nvPr>
            <p:ph sz="quarter" idx="4"/>
          </p:nvPr>
        </p:nvSpPr>
        <p:spPr>
          <a:xfrm>
            <a:off x="6312024" y="2276873"/>
            <a:ext cx="5184650" cy="35286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Date Placeholder 6">
            <a:extLst>
              <a:ext uri="{FF2B5EF4-FFF2-40B4-BE49-F238E27FC236}">
                <a16:creationId xmlns:a16="http://schemas.microsoft.com/office/drawing/2014/main" id="{811414B9-22FD-4D5C-A982-A83516756669}"/>
              </a:ext>
            </a:extLst>
          </p:cNvPr>
          <p:cNvSpPr>
            <a:spLocks noGrp="1"/>
          </p:cNvSpPr>
          <p:nvPr>
            <p:ph type="dt" sz="half" idx="10"/>
          </p:nvPr>
        </p:nvSpPr>
        <p:spPr/>
        <p:txBody>
          <a:bodyPr/>
          <a:lstStyle/>
          <a:p>
            <a:fld id="{BE154753-7DBE-4AE5-9B46-CFE2A9D8FCAE}" type="datetime1">
              <a:rPr lang="fi-FI" smtClean="0"/>
              <a:t>2.4.2024</a:t>
            </a:fld>
            <a:endParaRPr lang="fi-FI" dirty="0"/>
          </a:p>
        </p:txBody>
      </p:sp>
      <p:sp>
        <p:nvSpPr>
          <p:cNvPr id="8" name="Footer Placeholder 7">
            <a:extLst>
              <a:ext uri="{FF2B5EF4-FFF2-40B4-BE49-F238E27FC236}">
                <a16:creationId xmlns:a16="http://schemas.microsoft.com/office/drawing/2014/main" id="{65CCB1B0-8D7F-46AF-A1EC-14F76D9993D3}"/>
              </a:ext>
            </a:extLst>
          </p:cNvPr>
          <p:cNvSpPr>
            <a:spLocks noGrp="1"/>
          </p:cNvSpPr>
          <p:nvPr>
            <p:ph type="ftr" sz="quarter" idx="11"/>
          </p:nvPr>
        </p:nvSpPr>
        <p:spPr/>
        <p:txBody>
          <a:bodyPr/>
          <a:lstStyle/>
          <a:p>
            <a:r>
              <a:rPr lang="fi-FI" dirty="0"/>
              <a:t>Author</a:t>
            </a:r>
          </a:p>
        </p:txBody>
      </p:sp>
      <p:sp>
        <p:nvSpPr>
          <p:cNvPr id="9" name="Slide Number Placeholder 8">
            <a:extLst>
              <a:ext uri="{FF2B5EF4-FFF2-40B4-BE49-F238E27FC236}">
                <a16:creationId xmlns:a16="http://schemas.microsoft.com/office/drawing/2014/main" id="{7590C112-C7B5-4A08-AF34-F4DC83CE7B8F}"/>
              </a:ext>
            </a:extLst>
          </p:cNvPr>
          <p:cNvSpPr>
            <a:spLocks noGrp="1"/>
          </p:cNvSpPr>
          <p:nvPr>
            <p:ph type="sldNum" sz="quarter" idx="12"/>
          </p:nvPr>
        </p:nvSpPr>
        <p:spPr/>
        <p:txBody>
          <a:bodyPr/>
          <a:lstStyle/>
          <a:p>
            <a:fld id="{E8E33083-8C97-4BC5-A5C9-F7E14D62070B}" type="slidenum">
              <a:rPr lang="fi-FI" smtClean="0"/>
              <a:t>‹#›</a:t>
            </a:fld>
            <a:endParaRPr lang="fi-FI" dirty="0"/>
          </a:p>
        </p:txBody>
      </p:sp>
      <p:sp>
        <p:nvSpPr>
          <p:cNvPr id="10" name="Title 9"/>
          <p:cNvSpPr>
            <a:spLocks noGrp="1"/>
          </p:cNvSpPr>
          <p:nvPr>
            <p:ph type="title"/>
          </p:nvPr>
        </p:nvSpPr>
        <p:spPr/>
        <p:txBody>
          <a:bodyPr/>
          <a:lstStyle/>
          <a:p>
            <a:r>
              <a:rPr lang="fi-FI"/>
              <a:t>Muokkaa ots. perustyyl. napsautt.</a:t>
            </a:r>
          </a:p>
        </p:txBody>
      </p:sp>
      <p:pic>
        <p:nvPicPr>
          <p:cNvPr id="2" name="Kuva 1" descr="Kuva, joka sisältää kohteen teksti&#10;&#10;Kuvaus luotu automaattisesti">
            <a:extLst>
              <a:ext uri="{FF2B5EF4-FFF2-40B4-BE49-F238E27FC236}">
                <a16:creationId xmlns:a16="http://schemas.microsoft.com/office/drawing/2014/main" id="{0C9072A7-36D1-BC23-0104-C52B79736E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9616" y="5988680"/>
            <a:ext cx="2207568" cy="929018"/>
          </a:xfrm>
          <a:prstGeom prst="rect">
            <a:avLst/>
          </a:prstGeom>
        </p:spPr>
      </p:pic>
    </p:spTree>
    <p:extLst>
      <p:ext uri="{BB962C8B-B14F-4D97-AF65-F5344CB8AC3E}">
        <p14:creationId xmlns:p14="http://schemas.microsoft.com/office/powerpoint/2010/main" val="3923002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olme vertailua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0C3CE5-9231-47CE-9D94-A030450EEFB0}"/>
              </a:ext>
            </a:extLst>
          </p:cNvPr>
          <p:cNvSpPr>
            <a:spLocks noGrp="1"/>
          </p:cNvSpPr>
          <p:nvPr>
            <p:ph type="body" idx="1"/>
          </p:nvPr>
        </p:nvSpPr>
        <p:spPr>
          <a:xfrm>
            <a:off x="695326" y="1628775"/>
            <a:ext cx="3312442" cy="648097"/>
          </a:xfrm>
        </p:spPr>
        <p:txBody>
          <a:bodyPr anchor="t" anchorCtr="0"/>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10866DB3-F826-4481-9484-FA4F87034B2A}"/>
              </a:ext>
            </a:extLst>
          </p:cNvPr>
          <p:cNvSpPr>
            <a:spLocks noGrp="1"/>
          </p:cNvSpPr>
          <p:nvPr>
            <p:ph sz="half" idx="2"/>
          </p:nvPr>
        </p:nvSpPr>
        <p:spPr>
          <a:xfrm>
            <a:off x="695326" y="2276873"/>
            <a:ext cx="3312442" cy="35286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xt Placeholder 4">
            <a:extLst>
              <a:ext uri="{FF2B5EF4-FFF2-40B4-BE49-F238E27FC236}">
                <a16:creationId xmlns:a16="http://schemas.microsoft.com/office/drawing/2014/main" id="{9D1971E6-CD00-474D-9732-D710B2D7C054}"/>
              </a:ext>
            </a:extLst>
          </p:cNvPr>
          <p:cNvSpPr>
            <a:spLocks noGrp="1"/>
          </p:cNvSpPr>
          <p:nvPr>
            <p:ph type="body" sz="quarter" idx="3"/>
          </p:nvPr>
        </p:nvSpPr>
        <p:spPr>
          <a:xfrm>
            <a:off x="4439816" y="1628775"/>
            <a:ext cx="3312368" cy="648097"/>
          </a:xfrm>
        </p:spPr>
        <p:txBody>
          <a:bodyPr anchor="t" anchorCtr="0"/>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8FF8106E-73B2-4966-9B7D-B10B60DE3A6E}"/>
              </a:ext>
            </a:extLst>
          </p:cNvPr>
          <p:cNvSpPr>
            <a:spLocks noGrp="1"/>
          </p:cNvSpPr>
          <p:nvPr>
            <p:ph sz="quarter" idx="4"/>
          </p:nvPr>
        </p:nvSpPr>
        <p:spPr>
          <a:xfrm>
            <a:off x="4439816" y="2276873"/>
            <a:ext cx="3312368" cy="35286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Date Placeholder 6">
            <a:extLst>
              <a:ext uri="{FF2B5EF4-FFF2-40B4-BE49-F238E27FC236}">
                <a16:creationId xmlns:a16="http://schemas.microsoft.com/office/drawing/2014/main" id="{811414B9-22FD-4D5C-A982-A83516756669}"/>
              </a:ext>
            </a:extLst>
          </p:cNvPr>
          <p:cNvSpPr>
            <a:spLocks noGrp="1"/>
          </p:cNvSpPr>
          <p:nvPr>
            <p:ph type="dt" sz="half" idx="10"/>
          </p:nvPr>
        </p:nvSpPr>
        <p:spPr/>
        <p:txBody>
          <a:bodyPr/>
          <a:lstStyle/>
          <a:p>
            <a:fld id="{C15104C6-EE83-48F8-B81F-8D48712FECC7}" type="datetime1">
              <a:rPr lang="fi-FI" smtClean="0"/>
              <a:t>2.4.2024</a:t>
            </a:fld>
            <a:endParaRPr lang="fi-FI" dirty="0"/>
          </a:p>
        </p:txBody>
      </p:sp>
      <p:sp>
        <p:nvSpPr>
          <p:cNvPr id="8" name="Footer Placeholder 7">
            <a:extLst>
              <a:ext uri="{FF2B5EF4-FFF2-40B4-BE49-F238E27FC236}">
                <a16:creationId xmlns:a16="http://schemas.microsoft.com/office/drawing/2014/main" id="{65CCB1B0-8D7F-46AF-A1EC-14F76D9993D3}"/>
              </a:ext>
            </a:extLst>
          </p:cNvPr>
          <p:cNvSpPr>
            <a:spLocks noGrp="1"/>
          </p:cNvSpPr>
          <p:nvPr>
            <p:ph type="ftr" sz="quarter" idx="11"/>
          </p:nvPr>
        </p:nvSpPr>
        <p:spPr/>
        <p:txBody>
          <a:bodyPr/>
          <a:lstStyle/>
          <a:p>
            <a:r>
              <a:rPr lang="fi-FI" dirty="0"/>
              <a:t>Author</a:t>
            </a:r>
          </a:p>
        </p:txBody>
      </p:sp>
      <p:sp>
        <p:nvSpPr>
          <p:cNvPr id="9" name="Slide Number Placeholder 8">
            <a:extLst>
              <a:ext uri="{FF2B5EF4-FFF2-40B4-BE49-F238E27FC236}">
                <a16:creationId xmlns:a16="http://schemas.microsoft.com/office/drawing/2014/main" id="{7590C112-C7B5-4A08-AF34-F4DC83CE7B8F}"/>
              </a:ext>
            </a:extLst>
          </p:cNvPr>
          <p:cNvSpPr>
            <a:spLocks noGrp="1"/>
          </p:cNvSpPr>
          <p:nvPr>
            <p:ph type="sldNum" sz="quarter" idx="12"/>
          </p:nvPr>
        </p:nvSpPr>
        <p:spPr/>
        <p:txBody>
          <a:bodyPr/>
          <a:lstStyle/>
          <a:p>
            <a:fld id="{E8E33083-8C97-4BC5-A5C9-F7E14D62070B}" type="slidenum">
              <a:rPr lang="fi-FI" smtClean="0"/>
              <a:t>‹#›</a:t>
            </a:fld>
            <a:endParaRPr lang="fi-FI" dirty="0"/>
          </a:p>
        </p:txBody>
      </p:sp>
      <p:sp>
        <p:nvSpPr>
          <p:cNvPr id="10" name="Title 9"/>
          <p:cNvSpPr>
            <a:spLocks noGrp="1"/>
          </p:cNvSpPr>
          <p:nvPr>
            <p:ph type="title"/>
          </p:nvPr>
        </p:nvSpPr>
        <p:spPr/>
        <p:txBody>
          <a:bodyPr/>
          <a:lstStyle/>
          <a:p>
            <a:r>
              <a:rPr lang="fi-FI"/>
              <a:t>Muokkaa ots. perustyyl. napsautt.</a:t>
            </a:r>
          </a:p>
        </p:txBody>
      </p:sp>
      <p:sp>
        <p:nvSpPr>
          <p:cNvPr id="14" name="Text Placeholder 4">
            <a:extLst>
              <a:ext uri="{FF2B5EF4-FFF2-40B4-BE49-F238E27FC236}">
                <a16:creationId xmlns:a16="http://schemas.microsoft.com/office/drawing/2014/main" id="{9D1971E6-CD00-474D-9732-D710B2D7C054}"/>
              </a:ext>
            </a:extLst>
          </p:cNvPr>
          <p:cNvSpPr>
            <a:spLocks noGrp="1"/>
          </p:cNvSpPr>
          <p:nvPr>
            <p:ph type="body" sz="quarter" idx="13"/>
          </p:nvPr>
        </p:nvSpPr>
        <p:spPr>
          <a:xfrm>
            <a:off x="8184232" y="1628775"/>
            <a:ext cx="3312443" cy="648097"/>
          </a:xfrm>
        </p:spPr>
        <p:txBody>
          <a:bodyPr anchor="t" anchorCtr="0"/>
          <a:lstStyle>
            <a:lvl1pPr marL="0" indent="0">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5" name="Content Placeholder 5">
            <a:extLst>
              <a:ext uri="{FF2B5EF4-FFF2-40B4-BE49-F238E27FC236}">
                <a16:creationId xmlns:a16="http://schemas.microsoft.com/office/drawing/2014/main" id="{8FF8106E-73B2-4966-9B7D-B10B60DE3A6E}"/>
              </a:ext>
            </a:extLst>
          </p:cNvPr>
          <p:cNvSpPr>
            <a:spLocks noGrp="1"/>
          </p:cNvSpPr>
          <p:nvPr>
            <p:ph sz="quarter" idx="14"/>
          </p:nvPr>
        </p:nvSpPr>
        <p:spPr>
          <a:xfrm>
            <a:off x="8184232" y="2276873"/>
            <a:ext cx="3312443" cy="352861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2" name="Kuva 1" descr="Kuva, joka sisältää kohteen teksti&#10;&#10;Kuvaus luotu automaattisesti">
            <a:extLst>
              <a:ext uri="{FF2B5EF4-FFF2-40B4-BE49-F238E27FC236}">
                <a16:creationId xmlns:a16="http://schemas.microsoft.com/office/drawing/2014/main" id="{BAAD1475-C996-354A-2A8F-D4E10CD001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9616" y="5916745"/>
            <a:ext cx="2207568" cy="929018"/>
          </a:xfrm>
          <a:prstGeom prst="rect">
            <a:avLst/>
          </a:prstGeom>
        </p:spPr>
      </p:pic>
    </p:spTree>
    <p:extLst>
      <p:ext uri="{BB962C8B-B14F-4D97-AF65-F5344CB8AC3E}">
        <p14:creationId xmlns:p14="http://schemas.microsoft.com/office/powerpoint/2010/main" val="2003497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sältö ja kaavio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95325" y="548680"/>
            <a:ext cx="5184651" cy="864096"/>
          </a:xfrm>
        </p:spPr>
        <p:txBody>
          <a:bodyPr/>
          <a:lstStyle/>
          <a:p>
            <a:r>
              <a:rPr lang="fi-FI"/>
              <a:t>Muokkaa ots. perustyyl. napsautt.</a:t>
            </a:r>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95325" y="1628775"/>
            <a:ext cx="5184651"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4">
            <a:extLst>
              <a:ext uri="{FF2B5EF4-FFF2-40B4-BE49-F238E27FC236}">
                <a16:creationId xmlns:a16="http://schemas.microsoft.com/office/drawing/2014/main" id="{5122E43B-DC72-4107-90E8-F0038FA5B015}"/>
              </a:ext>
            </a:extLst>
          </p:cNvPr>
          <p:cNvSpPr>
            <a:spLocks noGrp="1"/>
          </p:cNvSpPr>
          <p:nvPr>
            <p:ph type="dt" sz="half" idx="10"/>
          </p:nvPr>
        </p:nvSpPr>
        <p:spPr/>
        <p:txBody>
          <a:bodyPr/>
          <a:lstStyle/>
          <a:p>
            <a:fld id="{482ACBDD-C10B-43A5-8345-DC419BE78712}" type="datetime1">
              <a:rPr lang="fi-FI" smtClean="0"/>
              <a:t>2.4.2024</a:t>
            </a:fld>
            <a:endParaRPr lang="fi-FI" dirty="0"/>
          </a:p>
        </p:txBody>
      </p:sp>
      <p:sp>
        <p:nvSpPr>
          <p:cNvPr id="6" name="Footer Placeholder 5">
            <a:extLst>
              <a:ext uri="{FF2B5EF4-FFF2-40B4-BE49-F238E27FC236}">
                <a16:creationId xmlns:a16="http://schemas.microsoft.com/office/drawing/2014/main" id="{FAD63CC9-0ED3-4DEF-895B-610E15469FAD}"/>
              </a:ext>
            </a:extLst>
          </p:cNvPr>
          <p:cNvSpPr>
            <a:spLocks noGrp="1"/>
          </p:cNvSpPr>
          <p:nvPr>
            <p:ph type="ftr" sz="quarter" idx="11"/>
          </p:nvPr>
        </p:nvSpPr>
        <p:spPr/>
        <p:txBody>
          <a:bodyPr/>
          <a:lstStyle/>
          <a:p>
            <a:r>
              <a:rPr lang="fi-FI" dirty="0"/>
              <a:t>Author</a:t>
            </a:r>
          </a:p>
        </p:txBody>
      </p:sp>
      <p:sp>
        <p:nvSpPr>
          <p:cNvPr id="7" name="Slide Number Placeholder 6">
            <a:extLst>
              <a:ext uri="{FF2B5EF4-FFF2-40B4-BE49-F238E27FC236}">
                <a16:creationId xmlns:a16="http://schemas.microsoft.com/office/drawing/2014/main" id="{6A3A674F-7E2D-4F3A-A036-CE89320F2095}"/>
              </a:ext>
            </a:extLst>
          </p:cNvPr>
          <p:cNvSpPr>
            <a:spLocks noGrp="1"/>
          </p:cNvSpPr>
          <p:nvPr>
            <p:ph type="sldNum" sz="quarter" idx="12"/>
          </p:nvPr>
        </p:nvSpPr>
        <p:spPr/>
        <p:txBody>
          <a:bodyPr/>
          <a:lstStyle/>
          <a:p>
            <a:fld id="{E8E33083-8C97-4BC5-A5C9-F7E14D62070B}" type="slidenum">
              <a:rPr lang="fi-FI" smtClean="0"/>
              <a:t>‹#›</a:t>
            </a:fld>
            <a:endParaRPr lang="fi-FI" dirty="0"/>
          </a:p>
        </p:txBody>
      </p:sp>
      <p:sp>
        <p:nvSpPr>
          <p:cNvPr id="9" name="Chart Placeholder 8"/>
          <p:cNvSpPr>
            <a:spLocks noGrp="1"/>
          </p:cNvSpPr>
          <p:nvPr>
            <p:ph type="chart" sz="quarter" idx="13"/>
          </p:nvPr>
        </p:nvSpPr>
        <p:spPr>
          <a:xfrm>
            <a:off x="6312024" y="549275"/>
            <a:ext cx="5184651" cy="5256213"/>
          </a:xfrm>
        </p:spPr>
        <p:txBody>
          <a:bodyPr/>
          <a:lstStyle>
            <a:lvl1pPr>
              <a:defRPr sz="1000"/>
            </a:lvl1pPr>
          </a:lstStyle>
          <a:p>
            <a:r>
              <a:rPr lang="fi-FI" dirty="0"/>
              <a:t>Lisää kaavio napsauttamalla kuvaketta</a:t>
            </a:r>
          </a:p>
        </p:txBody>
      </p:sp>
      <p:pic>
        <p:nvPicPr>
          <p:cNvPr id="4" name="Kuva 3" descr="Kuva, joka sisältää kohteen teksti&#10;&#10;Kuvaus luotu automaattisesti">
            <a:extLst>
              <a:ext uri="{FF2B5EF4-FFF2-40B4-BE49-F238E27FC236}">
                <a16:creationId xmlns:a16="http://schemas.microsoft.com/office/drawing/2014/main" id="{3C8D8237-1120-3CDF-C67D-13A2D055EB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660" y="5985719"/>
            <a:ext cx="2207568" cy="929018"/>
          </a:xfrm>
          <a:prstGeom prst="rect">
            <a:avLst/>
          </a:prstGeom>
        </p:spPr>
      </p:pic>
    </p:spTree>
    <p:extLst>
      <p:ext uri="{BB962C8B-B14F-4D97-AF65-F5344CB8AC3E}">
        <p14:creationId xmlns:p14="http://schemas.microsoft.com/office/powerpoint/2010/main" val="505932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sältö ja kaavi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8063-1A6F-4917-8827-C0205C1021A8}"/>
              </a:ext>
            </a:extLst>
          </p:cNvPr>
          <p:cNvSpPr>
            <a:spLocks noGrp="1"/>
          </p:cNvSpPr>
          <p:nvPr>
            <p:ph type="title"/>
          </p:nvPr>
        </p:nvSpPr>
        <p:spPr>
          <a:xfrm>
            <a:off x="6312023" y="548680"/>
            <a:ext cx="5184651" cy="864096"/>
          </a:xfrm>
        </p:spPr>
        <p:txBody>
          <a:bodyPr/>
          <a:lstStyle/>
          <a:p>
            <a:r>
              <a:rPr lang="fi-FI"/>
              <a:t>Muokkaa ots. perustyyl. napsautt.</a:t>
            </a:r>
          </a:p>
        </p:txBody>
      </p:sp>
      <p:sp>
        <p:nvSpPr>
          <p:cNvPr id="3" name="Content Placeholder 2">
            <a:extLst>
              <a:ext uri="{FF2B5EF4-FFF2-40B4-BE49-F238E27FC236}">
                <a16:creationId xmlns:a16="http://schemas.microsoft.com/office/drawing/2014/main" id="{388659A1-E2BF-4BCF-A302-81BA960FF179}"/>
              </a:ext>
            </a:extLst>
          </p:cNvPr>
          <p:cNvSpPr>
            <a:spLocks noGrp="1"/>
          </p:cNvSpPr>
          <p:nvPr>
            <p:ph sz="half" idx="1"/>
          </p:nvPr>
        </p:nvSpPr>
        <p:spPr>
          <a:xfrm>
            <a:off x="6312023" y="1628775"/>
            <a:ext cx="5184651" cy="41767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4">
            <a:extLst>
              <a:ext uri="{FF2B5EF4-FFF2-40B4-BE49-F238E27FC236}">
                <a16:creationId xmlns:a16="http://schemas.microsoft.com/office/drawing/2014/main" id="{5122E43B-DC72-4107-90E8-F0038FA5B015}"/>
              </a:ext>
            </a:extLst>
          </p:cNvPr>
          <p:cNvSpPr>
            <a:spLocks noGrp="1"/>
          </p:cNvSpPr>
          <p:nvPr>
            <p:ph type="dt" sz="half" idx="10"/>
          </p:nvPr>
        </p:nvSpPr>
        <p:spPr/>
        <p:txBody>
          <a:bodyPr/>
          <a:lstStyle/>
          <a:p>
            <a:fld id="{4FB51405-EEAC-4DAE-ACE9-B3B4D229F934}" type="datetime1">
              <a:rPr lang="fi-FI" smtClean="0"/>
              <a:t>2.4.2024</a:t>
            </a:fld>
            <a:endParaRPr lang="fi-FI" dirty="0"/>
          </a:p>
        </p:txBody>
      </p:sp>
      <p:sp>
        <p:nvSpPr>
          <p:cNvPr id="6" name="Footer Placeholder 5">
            <a:extLst>
              <a:ext uri="{FF2B5EF4-FFF2-40B4-BE49-F238E27FC236}">
                <a16:creationId xmlns:a16="http://schemas.microsoft.com/office/drawing/2014/main" id="{FAD63CC9-0ED3-4DEF-895B-610E15469FAD}"/>
              </a:ext>
            </a:extLst>
          </p:cNvPr>
          <p:cNvSpPr>
            <a:spLocks noGrp="1"/>
          </p:cNvSpPr>
          <p:nvPr>
            <p:ph type="ftr" sz="quarter" idx="11"/>
          </p:nvPr>
        </p:nvSpPr>
        <p:spPr/>
        <p:txBody>
          <a:bodyPr/>
          <a:lstStyle/>
          <a:p>
            <a:r>
              <a:rPr lang="fi-FI" dirty="0"/>
              <a:t>Author</a:t>
            </a:r>
          </a:p>
        </p:txBody>
      </p:sp>
      <p:sp>
        <p:nvSpPr>
          <p:cNvPr id="7" name="Slide Number Placeholder 6">
            <a:extLst>
              <a:ext uri="{FF2B5EF4-FFF2-40B4-BE49-F238E27FC236}">
                <a16:creationId xmlns:a16="http://schemas.microsoft.com/office/drawing/2014/main" id="{6A3A674F-7E2D-4F3A-A036-CE89320F2095}"/>
              </a:ext>
            </a:extLst>
          </p:cNvPr>
          <p:cNvSpPr>
            <a:spLocks noGrp="1"/>
          </p:cNvSpPr>
          <p:nvPr>
            <p:ph type="sldNum" sz="quarter" idx="12"/>
          </p:nvPr>
        </p:nvSpPr>
        <p:spPr/>
        <p:txBody>
          <a:bodyPr/>
          <a:lstStyle/>
          <a:p>
            <a:fld id="{E8E33083-8C97-4BC5-A5C9-F7E14D62070B}" type="slidenum">
              <a:rPr lang="fi-FI" smtClean="0"/>
              <a:t>‹#›</a:t>
            </a:fld>
            <a:endParaRPr lang="fi-FI" dirty="0"/>
          </a:p>
        </p:txBody>
      </p:sp>
      <p:sp>
        <p:nvSpPr>
          <p:cNvPr id="9" name="Chart Placeholder 8"/>
          <p:cNvSpPr>
            <a:spLocks noGrp="1"/>
          </p:cNvSpPr>
          <p:nvPr>
            <p:ph type="chart" sz="quarter" idx="13"/>
          </p:nvPr>
        </p:nvSpPr>
        <p:spPr>
          <a:xfrm>
            <a:off x="695324" y="549275"/>
            <a:ext cx="5184651" cy="5256213"/>
          </a:xfrm>
        </p:spPr>
        <p:txBody>
          <a:bodyPr/>
          <a:lstStyle>
            <a:lvl1pPr>
              <a:defRPr sz="1000"/>
            </a:lvl1pPr>
          </a:lstStyle>
          <a:p>
            <a:r>
              <a:rPr lang="fi-FI" dirty="0"/>
              <a:t>Lisää kaavio napsauttamalla kuvaketta</a:t>
            </a:r>
          </a:p>
        </p:txBody>
      </p:sp>
      <p:pic>
        <p:nvPicPr>
          <p:cNvPr id="4" name="Kuva 3" descr="Kuva, joka sisältää kohteen teksti&#10;&#10;Kuvaus luotu automaattisesti">
            <a:extLst>
              <a:ext uri="{FF2B5EF4-FFF2-40B4-BE49-F238E27FC236}">
                <a16:creationId xmlns:a16="http://schemas.microsoft.com/office/drawing/2014/main" id="{E12984FC-5CCE-6150-7608-EFA2731B6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1624" y="5928982"/>
            <a:ext cx="2207568" cy="929018"/>
          </a:xfrm>
          <a:prstGeom prst="rect">
            <a:avLst/>
          </a:prstGeom>
        </p:spPr>
      </p:pic>
    </p:spTree>
    <p:extLst>
      <p:ext uri="{BB962C8B-B14F-4D97-AF65-F5344CB8AC3E}">
        <p14:creationId xmlns:p14="http://schemas.microsoft.com/office/powerpoint/2010/main" val="74984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sikko ja kaksi sisältöä">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F8106E-73B2-4966-9B7D-B10B60DE3A6E}"/>
              </a:ext>
            </a:extLst>
          </p:cNvPr>
          <p:cNvSpPr>
            <a:spLocks noGrp="1"/>
          </p:cNvSpPr>
          <p:nvPr>
            <p:ph sz="quarter" idx="4"/>
          </p:nvPr>
        </p:nvSpPr>
        <p:spPr>
          <a:xfrm>
            <a:off x="4439815" y="549275"/>
            <a:ext cx="7056859" cy="525621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Date Placeholder 6">
            <a:extLst>
              <a:ext uri="{FF2B5EF4-FFF2-40B4-BE49-F238E27FC236}">
                <a16:creationId xmlns:a16="http://schemas.microsoft.com/office/drawing/2014/main" id="{811414B9-22FD-4D5C-A982-A83516756669}"/>
              </a:ext>
            </a:extLst>
          </p:cNvPr>
          <p:cNvSpPr>
            <a:spLocks noGrp="1"/>
          </p:cNvSpPr>
          <p:nvPr>
            <p:ph type="dt" sz="half" idx="10"/>
          </p:nvPr>
        </p:nvSpPr>
        <p:spPr/>
        <p:txBody>
          <a:bodyPr/>
          <a:lstStyle/>
          <a:p>
            <a:fld id="{F818C23B-CE79-4B90-A6D5-16C3033124C5}" type="datetime1">
              <a:rPr lang="fi-FI" smtClean="0"/>
              <a:t>2.4.2024</a:t>
            </a:fld>
            <a:endParaRPr lang="fi-FI" dirty="0"/>
          </a:p>
        </p:txBody>
      </p:sp>
      <p:sp>
        <p:nvSpPr>
          <p:cNvPr id="8" name="Footer Placeholder 7">
            <a:extLst>
              <a:ext uri="{FF2B5EF4-FFF2-40B4-BE49-F238E27FC236}">
                <a16:creationId xmlns:a16="http://schemas.microsoft.com/office/drawing/2014/main" id="{65CCB1B0-8D7F-46AF-A1EC-14F76D9993D3}"/>
              </a:ext>
            </a:extLst>
          </p:cNvPr>
          <p:cNvSpPr>
            <a:spLocks noGrp="1"/>
          </p:cNvSpPr>
          <p:nvPr>
            <p:ph type="ftr" sz="quarter" idx="11"/>
          </p:nvPr>
        </p:nvSpPr>
        <p:spPr/>
        <p:txBody>
          <a:bodyPr/>
          <a:lstStyle/>
          <a:p>
            <a:r>
              <a:rPr lang="fi-FI" dirty="0"/>
              <a:t>Author</a:t>
            </a:r>
          </a:p>
        </p:txBody>
      </p:sp>
      <p:sp>
        <p:nvSpPr>
          <p:cNvPr id="9" name="Slide Number Placeholder 8">
            <a:extLst>
              <a:ext uri="{FF2B5EF4-FFF2-40B4-BE49-F238E27FC236}">
                <a16:creationId xmlns:a16="http://schemas.microsoft.com/office/drawing/2014/main" id="{7590C112-C7B5-4A08-AF34-F4DC83CE7B8F}"/>
              </a:ext>
            </a:extLst>
          </p:cNvPr>
          <p:cNvSpPr>
            <a:spLocks noGrp="1"/>
          </p:cNvSpPr>
          <p:nvPr>
            <p:ph type="sldNum" sz="quarter" idx="12"/>
          </p:nvPr>
        </p:nvSpPr>
        <p:spPr/>
        <p:txBody>
          <a:bodyPr/>
          <a:lstStyle/>
          <a:p>
            <a:fld id="{E8E33083-8C97-4BC5-A5C9-F7E14D62070B}" type="slidenum">
              <a:rPr lang="fi-FI" smtClean="0"/>
              <a:t>‹#›</a:t>
            </a:fld>
            <a:endParaRPr lang="fi-FI" dirty="0"/>
          </a:p>
        </p:txBody>
      </p:sp>
      <p:sp>
        <p:nvSpPr>
          <p:cNvPr id="10" name="Title 9"/>
          <p:cNvSpPr>
            <a:spLocks noGrp="1"/>
          </p:cNvSpPr>
          <p:nvPr>
            <p:ph type="title"/>
          </p:nvPr>
        </p:nvSpPr>
        <p:spPr>
          <a:xfrm>
            <a:off x="695325" y="549275"/>
            <a:ext cx="3313113" cy="1727597"/>
          </a:xfrm>
        </p:spPr>
        <p:txBody>
          <a:bodyPr bIns="36000"/>
          <a:lstStyle/>
          <a:p>
            <a:r>
              <a:rPr lang="fi-FI"/>
              <a:t>Muokkaa ots. perustyyl. napsautt.</a:t>
            </a:r>
            <a:endParaRPr lang="fi-FI" dirty="0"/>
          </a:p>
        </p:txBody>
      </p:sp>
      <p:sp>
        <p:nvSpPr>
          <p:cNvPr id="12" name="Content Placeholder 3">
            <a:extLst>
              <a:ext uri="{FF2B5EF4-FFF2-40B4-BE49-F238E27FC236}">
                <a16:creationId xmlns:a16="http://schemas.microsoft.com/office/drawing/2014/main" id="{10866DB3-F826-4481-9484-FA4F87034B2A}"/>
              </a:ext>
            </a:extLst>
          </p:cNvPr>
          <p:cNvSpPr>
            <a:spLocks noGrp="1"/>
          </p:cNvSpPr>
          <p:nvPr>
            <p:ph sz="half" idx="2"/>
          </p:nvPr>
        </p:nvSpPr>
        <p:spPr>
          <a:xfrm>
            <a:off x="695326" y="2492895"/>
            <a:ext cx="3312442" cy="331259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2" name="Kuva 1" descr="Kuva, joka sisältää kohteen teksti&#10;&#10;Kuvaus luotu automaattisesti">
            <a:extLst>
              <a:ext uri="{FF2B5EF4-FFF2-40B4-BE49-F238E27FC236}">
                <a16:creationId xmlns:a16="http://schemas.microsoft.com/office/drawing/2014/main" id="{A79B5B3A-B3BF-293D-1E5D-F28078A6BC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9616" y="5844216"/>
            <a:ext cx="2207568" cy="929018"/>
          </a:xfrm>
          <a:prstGeom prst="rect">
            <a:avLst/>
          </a:prstGeom>
        </p:spPr>
      </p:pic>
    </p:spTree>
    <p:extLst>
      <p:ext uri="{BB962C8B-B14F-4D97-AF65-F5344CB8AC3E}">
        <p14:creationId xmlns:p14="http://schemas.microsoft.com/office/powerpoint/2010/main" val="629225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92612B-1FCD-4004-8986-43F808AE24C2}"/>
              </a:ext>
            </a:extLst>
          </p:cNvPr>
          <p:cNvSpPr>
            <a:spLocks noGrp="1"/>
          </p:cNvSpPr>
          <p:nvPr>
            <p:ph type="title"/>
          </p:nvPr>
        </p:nvSpPr>
        <p:spPr>
          <a:xfrm>
            <a:off x="695325" y="548680"/>
            <a:ext cx="10801350" cy="864096"/>
          </a:xfrm>
          <a:prstGeom prst="rect">
            <a:avLst/>
          </a:prstGeom>
        </p:spPr>
        <p:txBody>
          <a:bodyPr vert="horz" lIns="0" tIns="0" rIns="0" bIns="0" rtlCol="0" anchor="b" anchorCtr="0">
            <a:noAutofit/>
          </a:bodyPr>
          <a:lstStyle/>
          <a:p>
            <a:r>
              <a:rPr lang="fi-FI"/>
              <a:t>Muokkaa ots. perustyyl. napsautt.</a:t>
            </a:r>
            <a:endParaRPr lang="fi-FI" dirty="0"/>
          </a:p>
        </p:txBody>
      </p:sp>
      <p:sp>
        <p:nvSpPr>
          <p:cNvPr id="3" name="Text Placeholder 2">
            <a:extLst>
              <a:ext uri="{FF2B5EF4-FFF2-40B4-BE49-F238E27FC236}">
                <a16:creationId xmlns:a16="http://schemas.microsoft.com/office/drawing/2014/main" id="{50568DDF-C8E9-44E1-B842-16107C092CB5}"/>
              </a:ext>
            </a:extLst>
          </p:cNvPr>
          <p:cNvSpPr>
            <a:spLocks noGrp="1"/>
          </p:cNvSpPr>
          <p:nvPr>
            <p:ph type="body" idx="1"/>
          </p:nvPr>
        </p:nvSpPr>
        <p:spPr>
          <a:xfrm>
            <a:off x="695325" y="1628800"/>
            <a:ext cx="10801350" cy="4176465"/>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a:extLst>
              <a:ext uri="{FF2B5EF4-FFF2-40B4-BE49-F238E27FC236}">
                <a16:creationId xmlns:a16="http://schemas.microsoft.com/office/drawing/2014/main" id="{75516568-AC39-4034-B693-129697F938CE}"/>
              </a:ext>
            </a:extLst>
          </p:cNvPr>
          <p:cNvSpPr>
            <a:spLocks noGrp="1"/>
          </p:cNvSpPr>
          <p:nvPr>
            <p:ph type="dt" sz="half" idx="2"/>
          </p:nvPr>
        </p:nvSpPr>
        <p:spPr>
          <a:xfrm>
            <a:off x="9840912" y="6309320"/>
            <a:ext cx="1223639" cy="143869"/>
          </a:xfrm>
          <a:prstGeom prst="rect">
            <a:avLst/>
          </a:prstGeom>
        </p:spPr>
        <p:txBody>
          <a:bodyPr vert="horz" lIns="0" tIns="0" rIns="0" bIns="0" rtlCol="0" anchor="ctr" anchorCtr="0"/>
          <a:lstStyle>
            <a:lvl1pPr algn="r">
              <a:defRPr sz="600" cap="all" spc="100" baseline="0">
                <a:solidFill>
                  <a:schemeClr val="tx1"/>
                </a:solidFill>
              </a:defRPr>
            </a:lvl1pPr>
          </a:lstStyle>
          <a:p>
            <a:fld id="{CBBEEB47-F3B1-4EAF-8603-13B1F9805355}" type="datetime1">
              <a:rPr lang="fi-FI" smtClean="0"/>
              <a:t>2.4.2024</a:t>
            </a:fld>
            <a:endParaRPr lang="fi-FI" dirty="0"/>
          </a:p>
        </p:txBody>
      </p:sp>
      <p:sp>
        <p:nvSpPr>
          <p:cNvPr id="5" name="Footer Placeholder 4">
            <a:extLst>
              <a:ext uri="{FF2B5EF4-FFF2-40B4-BE49-F238E27FC236}">
                <a16:creationId xmlns:a16="http://schemas.microsoft.com/office/drawing/2014/main" id="{AA327F81-7AE5-442F-A94A-8753F168D95D}"/>
              </a:ext>
            </a:extLst>
          </p:cNvPr>
          <p:cNvSpPr>
            <a:spLocks noGrp="1"/>
          </p:cNvSpPr>
          <p:nvPr>
            <p:ph type="ftr" sz="quarter" idx="3"/>
          </p:nvPr>
        </p:nvSpPr>
        <p:spPr>
          <a:xfrm>
            <a:off x="2783633" y="6309320"/>
            <a:ext cx="7057280" cy="143869"/>
          </a:xfrm>
          <a:prstGeom prst="rect">
            <a:avLst/>
          </a:prstGeom>
        </p:spPr>
        <p:txBody>
          <a:bodyPr vert="horz" lIns="0" tIns="0" rIns="0" bIns="0" rtlCol="0" anchor="ctr" anchorCtr="0"/>
          <a:lstStyle>
            <a:lvl1pPr algn="r">
              <a:defRPr sz="600" cap="all" spc="100" baseline="0">
                <a:solidFill>
                  <a:schemeClr val="tx1"/>
                </a:solidFill>
              </a:defRPr>
            </a:lvl1pPr>
          </a:lstStyle>
          <a:p>
            <a:r>
              <a:rPr lang="fi-FI" dirty="0"/>
              <a:t>Author</a:t>
            </a:r>
          </a:p>
        </p:txBody>
      </p:sp>
      <p:sp>
        <p:nvSpPr>
          <p:cNvPr id="6" name="Slide Number Placeholder 5">
            <a:extLst>
              <a:ext uri="{FF2B5EF4-FFF2-40B4-BE49-F238E27FC236}">
                <a16:creationId xmlns:a16="http://schemas.microsoft.com/office/drawing/2014/main" id="{97ED0E0B-F030-4C20-817D-456C44348E5E}"/>
              </a:ext>
            </a:extLst>
          </p:cNvPr>
          <p:cNvSpPr>
            <a:spLocks noGrp="1"/>
          </p:cNvSpPr>
          <p:nvPr>
            <p:ph type="sldNum" sz="quarter" idx="4"/>
          </p:nvPr>
        </p:nvSpPr>
        <p:spPr>
          <a:xfrm>
            <a:off x="11064552" y="6309320"/>
            <a:ext cx="432122" cy="143869"/>
          </a:xfrm>
          <a:prstGeom prst="rect">
            <a:avLst/>
          </a:prstGeom>
        </p:spPr>
        <p:txBody>
          <a:bodyPr vert="horz" lIns="0" tIns="0" rIns="0" bIns="0" rtlCol="0" anchor="ctr" anchorCtr="0"/>
          <a:lstStyle>
            <a:lvl1pPr algn="r">
              <a:defRPr sz="600" cap="all" spc="100" baseline="0">
                <a:solidFill>
                  <a:schemeClr val="tx1"/>
                </a:solidFill>
              </a:defRPr>
            </a:lvl1pPr>
          </a:lstStyle>
          <a:p>
            <a:fld id="{E8E33083-8C97-4BC5-A5C9-F7E14D62070B}" type="slidenum">
              <a:rPr lang="fi-FI" smtClean="0"/>
              <a:pPr/>
              <a:t>‹#›</a:t>
            </a:fld>
            <a:endParaRPr lang="fi-FI" dirty="0"/>
          </a:p>
        </p:txBody>
      </p:sp>
      <p:grpSp>
        <p:nvGrpSpPr>
          <p:cNvPr id="8" name="Group 7"/>
          <p:cNvGrpSpPr>
            <a:grpSpLocks noChangeAspect="1"/>
          </p:cNvGrpSpPr>
          <p:nvPr userDrawn="1"/>
        </p:nvGrpSpPr>
        <p:grpSpPr>
          <a:xfrm>
            <a:off x="695400" y="6093188"/>
            <a:ext cx="1679288" cy="360000"/>
            <a:chOff x="4219576" y="5775325"/>
            <a:chExt cx="3754438" cy="804863"/>
          </a:xfrm>
        </p:grpSpPr>
        <p:sp>
          <p:nvSpPr>
            <p:cNvPr id="9" name="Freeform 8"/>
            <p:cNvSpPr>
              <a:spLocks/>
            </p:cNvSpPr>
            <p:nvPr userDrawn="1"/>
          </p:nvSpPr>
          <p:spPr bwMode="auto">
            <a:xfrm>
              <a:off x="7165976" y="5775325"/>
              <a:ext cx="808038" cy="804863"/>
            </a:xfrm>
            <a:custGeom>
              <a:avLst/>
              <a:gdLst>
                <a:gd name="T0" fmla="*/ 502 w 509"/>
                <a:gd name="T1" fmla="*/ 468 h 507"/>
                <a:gd name="T2" fmla="*/ 487 w 509"/>
                <a:gd name="T3" fmla="*/ 472 h 507"/>
                <a:gd name="T4" fmla="*/ 477 w 509"/>
                <a:gd name="T5" fmla="*/ 473 h 507"/>
                <a:gd name="T6" fmla="*/ 465 w 509"/>
                <a:gd name="T7" fmla="*/ 472 h 507"/>
                <a:gd name="T8" fmla="*/ 459 w 509"/>
                <a:gd name="T9" fmla="*/ 470 h 507"/>
                <a:gd name="T10" fmla="*/ 449 w 509"/>
                <a:gd name="T11" fmla="*/ 465 h 507"/>
                <a:gd name="T12" fmla="*/ 441 w 509"/>
                <a:gd name="T13" fmla="*/ 460 h 507"/>
                <a:gd name="T14" fmla="*/ 434 w 509"/>
                <a:gd name="T15" fmla="*/ 452 h 507"/>
                <a:gd name="T16" fmla="*/ 425 w 509"/>
                <a:gd name="T17" fmla="*/ 439 h 507"/>
                <a:gd name="T18" fmla="*/ 416 w 509"/>
                <a:gd name="T19" fmla="*/ 421 h 507"/>
                <a:gd name="T20" fmla="*/ 397 w 509"/>
                <a:gd name="T21" fmla="*/ 371 h 507"/>
                <a:gd name="T22" fmla="*/ 374 w 509"/>
                <a:gd name="T23" fmla="*/ 301 h 507"/>
                <a:gd name="T24" fmla="*/ 366 w 509"/>
                <a:gd name="T25" fmla="*/ 280 h 507"/>
                <a:gd name="T26" fmla="*/ 356 w 509"/>
                <a:gd name="T27" fmla="*/ 262 h 507"/>
                <a:gd name="T28" fmla="*/ 349 w 509"/>
                <a:gd name="T29" fmla="*/ 251 h 507"/>
                <a:gd name="T30" fmla="*/ 340 w 509"/>
                <a:gd name="T31" fmla="*/ 242 h 507"/>
                <a:gd name="T32" fmla="*/ 326 w 509"/>
                <a:gd name="T33" fmla="*/ 232 h 507"/>
                <a:gd name="T34" fmla="*/ 309 w 509"/>
                <a:gd name="T35" fmla="*/ 226 h 507"/>
                <a:gd name="T36" fmla="*/ 289 w 509"/>
                <a:gd name="T37" fmla="*/ 223 h 507"/>
                <a:gd name="T38" fmla="*/ 269 w 509"/>
                <a:gd name="T39" fmla="*/ 223 h 507"/>
                <a:gd name="T40" fmla="*/ 250 w 509"/>
                <a:gd name="T41" fmla="*/ 226 h 507"/>
                <a:gd name="T42" fmla="*/ 232 w 509"/>
                <a:gd name="T43" fmla="*/ 231 h 507"/>
                <a:gd name="T44" fmla="*/ 215 w 509"/>
                <a:gd name="T45" fmla="*/ 238 h 507"/>
                <a:gd name="T46" fmla="*/ 193 w 509"/>
                <a:gd name="T47" fmla="*/ 250 h 507"/>
                <a:gd name="T48" fmla="*/ 181 w 509"/>
                <a:gd name="T49" fmla="*/ 258 h 507"/>
                <a:gd name="T50" fmla="*/ 168 w 509"/>
                <a:gd name="T51" fmla="*/ 271 h 507"/>
                <a:gd name="T52" fmla="*/ 164 w 509"/>
                <a:gd name="T53" fmla="*/ 276 h 507"/>
                <a:gd name="T54" fmla="*/ 171 w 509"/>
                <a:gd name="T55" fmla="*/ 0 h 507"/>
                <a:gd name="T56" fmla="*/ 92 w 509"/>
                <a:gd name="T57" fmla="*/ 482 h 507"/>
                <a:gd name="T58" fmla="*/ 166 w 509"/>
                <a:gd name="T59" fmla="*/ 278 h 507"/>
                <a:gd name="T60" fmla="*/ 177 w 509"/>
                <a:gd name="T61" fmla="*/ 270 h 507"/>
                <a:gd name="T62" fmla="*/ 192 w 509"/>
                <a:gd name="T63" fmla="*/ 262 h 507"/>
                <a:gd name="T64" fmla="*/ 209 w 509"/>
                <a:gd name="T65" fmla="*/ 257 h 507"/>
                <a:gd name="T66" fmla="*/ 225 w 509"/>
                <a:gd name="T67" fmla="*/ 256 h 507"/>
                <a:gd name="T68" fmla="*/ 236 w 509"/>
                <a:gd name="T69" fmla="*/ 258 h 507"/>
                <a:gd name="T70" fmla="*/ 245 w 509"/>
                <a:gd name="T71" fmla="*/ 261 h 507"/>
                <a:gd name="T72" fmla="*/ 254 w 509"/>
                <a:gd name="T73" fmla="*/ 265 h 507"/>
                <a:gd name="T74" fmla="*/ 261 w 509"/>
                <a:gd name="T75" fmla="*/ 272 h 507"/>
                <a:gd name="T76" fmla="*/ 267 w 509"/>
                <a:gd name="T77" fmla="*/ 280 h 507"/>
                <a:gd name="T78" fmla="*/ 272 w 509"/>
                <a:gd name="T79" fmla="*/ 292 h 507"/>
                <a:gd name="T80" fmla="*/ 276 w 509"/>
                <a:gd name="T81" fmla="*/ 306 h 507"/>
                <a:gd name="T82" fmla="*/ 282 w 509"/>
                <a:gd name="T83" fmla="*/ 335 h 507"/>
                <a:gd name="T84" fmla="*/ 291 w 509"/>
                <a:gd name="T85" fmla="*/ 393 h 507"/>
                <a:gd name="T86" fmla="*/ 299 w 509"/>
                <a:gd name="T87" fmla="*/ 426 h 507"/>
                <a:gd name="T88" fmla="*/ 307 w 509"/>
                <a:gd name="T89" fmla="*/ 450 h 507"/>
                <a:gd name="T90" fmla="*/ 315 w 509"/>
                <a:gd name="T91" fmla="*/ 464 h 507"/>
                <a:gd name="T92" fmla="*/ 323 w 509"/>
                <a:gd name="T93" fmla="*/ 475 h 507"/>
                <a:gd name="T94" fmla="*/ 332 w 509"/>
                <a:gd name="T95" fmla="*/ 485 h 507"/>
                <a:gd name="T96" fmla="*/ 343 w 509"/>
                <a:gd name="T97" fmla="*/ 493 h 507"/>
                <a:gd name="T98" fmla="*/ 355 w 509"/>
                <a:gd name="T99" fmla="*/ 499 h 507"/>
                <a:gd name="T100" fmla="*/ 368 w 509"/>
                <a:gd name="T101" fmla="*/ 503 h 507"/>
                <a:gd name="T102" fmla="*/ 382 w 509"/>
                <a:gd name="T103" fmla="*/ 506 h 507"/>
                <a:gd name="T104" fmla="*/ 406 w 509"/>
                <a:gd name="T105" fmla="*/ 507 h 507"/>
                <a:gd name="T106" fmla="*/ 421 w 509"/>
                <a:gd name="T107" fmla="*/ 506 h 507"/>
                <a:gd name="T108" fmla="*/ 436 w 509"/>
                <a:gd name="T109" fmla="*/ 504 h 507"/>
                <a:gd name="T110" fmla="*/ 451 w 509"/>
                <a:gd name="T111" fmla="*/ 500 h 507"/>
                <a:gd name="T112" fmla="*/ 472 w 509"/>
                <a:gd name="T113" fmla="*/ 492 h 507"/>
                <a:gd name="T114" fmla="*/ 491 w 509"/>
                <a:gd name="T115" fmla="*/ 482 h 507"/>
                <a:gd name="T116" fmla="*/ 501 w 509"/>
                <a:gd name="T117" fmla="*/ 475 h 507"/>
                <a:gd name="T118" fmla="*/ 509 w 509"/>
                <a:gd name="T119" fmla="*/ 468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9" h="507">
                  <a:moveTo>
                    <a:pt x="507" y="465"/>
                  </a:moveTo>
                  <a:lnTo>
                    <a:pt x="502" y="468"/>
                  </a:lnTo>
                  <a:lnTo>
                    <a:pt x="495" y="470"/>
                  </a:lnTo>
                  <a:lnTo>
                    <a:pt x="487" y="472"/>
                  </a:lnTo>
                  <a:lnTo>
                    <a:pt x="482" y="472"/>
                  </a:lnTo>
                  <a:lnTo>
                    <a:pt x="477" y="473"/>
                  </a:lnTo>
                  <a:lnTo>
                    <a:pt x="471" y="472"/>
                  </a:lnTo>
                  <a:lnTo>
                    <a:pt x="465" y="472"/>
                  </a:lnTo>
                  <a:lnTo>
                    <a:pt x="462" y="471"/>
                  </a:lnTo>
                  <a:lnTo>
                    <a:pt x="459" y="470"/>
                  </a:lnTo>
                  <a:lnTo>
                    <a:pt x="454" y="468"/>
                  </a:lnTo>
                  <a:lnTo>
                    <a:pt x="449" y="465"/>
                  </a:lnTo>
                  <a:lnTo>
                    <a:pt x="444" y="462"/>
                  </a:lnTo>
                  <a:lnTo>
                    <a:pt x="441" y="460"/>
                  </a:lnTo>
                  <a:lnTo>
                    <a:pt x="439" y="457"/>
                  </a:lnTo>
                  <a:lnTo>
                    <a:pt x="434" y="452"/>
                  </a:lnTo>
                  <a:lnTo>
                    <a:pt x="429" y="446"/>
                  </a:lnTo>
                  <a:lnTo>
                    <a:pt x="425" y="439"/>
                  </a:lnTo>
                  <a:lnTo>
                    <a:pt x="420" y="430"/>
                  </a:lnTo>
                  <a:lnTo>
                    <a:pt x="416" y="421"/>
                  </a:lnTo>
                  <a:lnTo>
                    <a:pt x="407" y="398"/>
                  </a:lnTo>
                  <a:lnTo>
                    <a:pt x="397" y="371"/>
                  </a:lnTo>
                  <a:lnTo>
                    <a:pt x="382" y="325"/>
                  </a:lnTo>
                  <a:lnTo>
                    <a:pt x="374" y="301"/>
                  </a:lnTo>
                  <a:lnTo>
                    <a:pt x="370" y="290"/>
                  </a:lnTo>
                  <a:lnTo>
                    <a:pt x="366" y="280"/>
                  </a:lnTo>
                  <a:lnTo>
                    <a:pt x="361" y="271"/>
                  </a:lnTo>
                  <a:lnTo>
                    <a:pt x="356" y="262"/>
                  </a:lnTo>
                  <a:lnTo>
                    <a:pt x="351" y="255"/>
                  </a:lnTo>
                  <a:lnTo>
                    <a:pt x="349" y="251"/>
                  </a:lnTo>
                  <a:lnTo>
                    <a:pt x="346" y="248"/>
                  </a:lnTo>
                  <a:lnTo>
                    <a:pt x="340" y="242"/>
                  </a:lnTo>
                  <a:lnTo>
                    <a:pt x="333" y="237"/>
                  </a:lnTo>
                  <a:lnTo>
                    <a:pt x="326" y="232"/>
                  </a:lnTo>
                  <a:lnTo>
                    <a:pt x="318" y="229"/>
                  </a:lnTo>
                  <a:lnTo>
                    <a:pt x="309" y="226"/>
                  </a:lnTo>
                  <a:lnTo>
                    <a:pt x="300" y="224"/>
                  </a:lnTo>
                  <a:lnTo>
                    <a:pt x="289" y="223"/>
                  </a:lnTo>
                  <a:lnTo>
                    <a:pt x="278" y="223"/>
                  </a:lnTo>
                  <a:lnTo>
                    <a:pt x="269" y="223"/>
                  </a:lnTo>
                  <a:lnTo>
                    <a:pt x="259" y="224"/>
                  </a:lnTo>
                  <a:lnTo>
                    <a:pt x="250" y="226"/>
                  </a:lnTo>
                  <a:lnTo>
                    <a:pt x="241" y="228"/>
                  </a:lnTo>
                  <a:lnTo>
                    <a:pt x="232" y="231"/>
                  </a:lnTo>
                  <a:lnTo>
                    <a:pt x="223" y="234"/>
                  </a:lnTo>
                  <a:lnTo>
                    <a:pt x="215" y="238"/>
                  </a:lnTo>
                  <a:lnTo>
                    <a:pt x="207" y="241"/>
                  </a:lnTo>
                  <a:lnTo>
                    <a:pt x="193" y="250"/>
                  </a:lnTo>
                  <a:lnTo>
                    <a:pt x="187" y="254"/>
                  </a:lnTo>
                  <a:lnTo>
                    <a:pt x="181" y="258"/>
                  </a:lnTo>
                  <a:lnTo>
                    <a:pt x="171" y="267"/>
                  </a:lnTo>
                  <a:lnTo>
                    <a:pt x="168" y="271"/>
                  </a:lnTo>
                  <a:lnTo>
                    <a:pt x="165" y="275"/>
                  </a:lnTo>
                  <a:lnTo>
                    <a:pt x="164" y="276"/>
                  </a:lnTo>
                  <a:lnTo>
                    <a:pt x="261" y="0"/>
                  </a:lnTo>
                  <a:lnTo>
                    <a:pt x="171" y="0"/>
                  </a:lnTo>
                  <a:lnTo>
                    <a:pt x="0" y="482"/>
                  </a:lnTo>
                  <a:lnTo>
                    <a:pt x="92" y="482"/>
                  </a:lnTo>
                  <a:lnTo>
                    <a:pt x="162" y="283"/>
                  </a:lnTo>
                  <a:lnTo>
                    <a:pt x="166" y="278"/>
                  </a:lnTo>
                  <a:lnTo>
                    <a:pt x="171" y="274"/>
                  </a:lnTo>
                  <a:lnTo>
                    <a:pt x="177" y="270"/>
                  </a:lnTo>
                  <a:lnTo>
                    <a:pt x="184" y="265"/>
                  </a:lnTo>
                  <a:lnTo>
                    <a:pt x="192" y="262"/>
                  </a:lnTo>
                  <a:lnTo>
                    <a:pt x="200" y="259"/>
                  </a:lnTo>
                  <a:lnTo>
                    <a:pt x="209" y="257"/>
                  </a:lnTo>
                  <a:lnTo>
                    <a:pt x="218" y="256"/>
                  </a:lnTo>
                  <a:lnTo>
                    <a:pt x="225" y="256"/>
                  </a:lnTo>
                  <a:lnTo>
                    <a:pt x="230" y="257"/>
                  </a:lnTo>
                  <a:lnTo>
                    <a:pt x="236" y="258"/>
                  </a:lnTo>
                  <a:lnTo>
                    <a:pt x="241" y="259"/>
                  </a:lnTo>
                  <a:lnTo>
                    <a:pt x="245" y="261"/>
                  </a:lnTo>
                  <a:lnTo>
                    <a:pt x="250" y="263"/>
                  </a:lnTo>
                  <a:lnTo>
                    <a:pt x="254" y="265"/>
                  </a:lnTo>
                  <a:lnTo>
                    <a:pt x="257" y="268"/>
                  </a:lnTo>
                  <a:lnTo>
                    <a:pt x="261" y="272"/>
                  </a:lnTo>
                  <a:lnTo>
                    <a:pt x="264" y="276"/>
                  </a:lnTo>
                  <a:lnTo>
                    <a:pt x="267" y="280"/>
                  </a:lnTo>
                  <a:lnTo>
                    <a:pt x="269" y="286"/>
                  </a:lnTo>
                  <a:lnTo>
                    <a:pt x="272" y="292"/>
                  </a:lnTo>
                  <a:lnTo>
                    <a:pt x="274" y="298"/>
                  </a:lnTo>
                  <a:lnTo>
                    <a:pt x="276" y="306"/>
                  </a:lnTo>
                  <a:lnTo>
                    <a:pt x="278" y="314"/>
                  </a:lnTo>
                  <a:lnTo>
                    <a:pt x="282" y="335"/>
                  </a:lnTo>
                  <a:lnTo>
                    <a:pt x="286" y="356"/>
                  </a:lnTo>
                  <a:lnTo>
                    <a:pt x="291" y="393"/>
                  </a:lnTo>
                  <a:lnTo>
                    <a:pt x="295" y="410"/>
                  </a:lnTo>
                  <a:lnTo>
                    <a:pt x="299" y="426"/>
                  </a:lnTo>
                  <a:lnTo>
                    <a:pt x="304" y="442"/>
                  </a:lnTo>
                  <a:lnTo>
                    <a:pt x="307" y="450"/>
                  </a:lnTo>
                  <a:lnTo>
                    <a:pt x="311" y="457"/>
                  </a:lnTo>
                  <a:lnTo>
                    <a:pt x="315" y="464"/>
                  </a:lnTo>
                  <a:lnTo>
                    <a:pt x="319" y="470"/>
                  </a:lnTo>
                  <a:lnTo>
                    <a:pt x="323" y="475"/>
                  </a:lnTo>
                  <a:lnTo>
                    <a:pt x="328" y="480"/>
                  </a:lnTo>
                  <a:lnTo>
                    <a:pt x="332" y="485"/>
                  </a:lnTo>
                  <a:lnTo>
                    <a:pt x="338" y="489"/>
                  </a:lnTo>
                  <a:lnTo>
                    <a:pt x="343" y="493"/>
                  </a:lnTo>
                  <a:lnTo>
                    <a:pt x="349" y="496"/>
                  </a:lnTo>
                  <a:lnTo>
                    <a:pt x="355" y="499"/>
                  </a:lnTo>
                  <a:lnTo>
                    <a:pt x="361" y="501"/>
                  </a:lnTo>
                  <a:lnTo>
                    <a:pt x="368" y="503"/>
                  </a:lnTo>
                  <a:lnTo>
                    <a:pt x="375" y="504"/>
                  </a:lnTo>
                  <a:lnTo>
                    <a:pt x="382" y="506"/>
                  </a:lnTo>
                  <a:lnTo>
                    <a:pt x="390" y="506"/>
                  </a:lnTo>
                  <a:lnTo>
                    <a:pt x="406" y="507"/>
                  </a:lnTo>
                  <a:lnTo>
                    <a:pt x="413" y="507"/>
                  </a:lnTo>
                  <a:lnTo>
                    <a:pt x="421" y="506"/>
                  </a:lnTo>
                  <a:lnTo>
                    <a:pt x="428" y="505"/>
                  </a:lnTo>
                  <a:lnTo>
                    <a:pt x="436" y="504"/>
                  </a:lnTo>
                  <a:lnTo>
                    <a:pt x="444" y="502"/>
                  </a:lnTo>
                  <a:lnTo>
                    <a:pt x="451" y="500"/>
                  </a:lnTo>
                  <a:lnTo>
                    <a:pt x="465" y="495"/>
                  </a:lnTo>
                  <a:lnTo>
                    <a:pt x="472" y="492"/>
                  </a:lnTo>
                  <a:lnTo>
                    <a:pt x="479" y="489"/>
                  </a:lnTo>
                  <a:lnTo>
                    <a:pt x="491" y="482"/>
                  </a:lnTo>
                  <a:lnTo>
                    <a:pt x="496" y="479"/>
                  </a:lnTo>
                  <a:lnTo>
                    <a:pt x="501" y="475"/>
                  </a:lnTo>
                  <a:lnTo>
                    <a:pt x="505" y="472"/>
                  </a:lnTo>
                  <a:lnTo>
                    <a:pt x="509" y="468"/>
                  </a:lnTo>
                  <a:lnTo>
                    <a:pt x="507" y="46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0" name="Freeform 9"/>
            <p:cNvSpPr>
              <a:spLocks noEditPoints="1"/>
            </p:cNvSpPr>
            <p:nvPr userDrawn="1"/>
          </p:nvSpPr>
          <p:spPr bwMode="auto">
            <a:xfrm>
              <a:off x="4219576" y="6142038"/>
              <a:ext cx="2752725" cy="398463"/>
            </a:xfrm>
            <a:custGeom>
              <a:avLst/>
              <a:gdLst>
                <a:gd name="T0" fmla="*/ 1727 w 1734"/>
                <a:gd name="T1" fmla="*/ 3 h 251"/>
                <a:gd name="T2" fmla="*/ 1734 w 1734"/>
                <a:gd name="T3" fmla="*/ 13 h 251"/>
                <a:gd name="T4" fmla="*/ 1731 w 1734"/>
                <a:gd name="T5" fmla="*/ 25 h 251"/>
                <a:gd name="T6" fmla="*/ 1721 w 1734"/>
                <a:gd name="T7" fmla="*/ 32 h 251"/>
                <a:gd name="T8" fmla="*/ 1709 w 1734"/>
                <a:gd name="T9" fmla="*/ 30 h 251"/>
                <a:gd name="T10" fmla="*/ 1702 w 1734"/>
                <a:gd name="T11" fmla="*/ 20 h 251"/>
                <a:gd name="T12" fmla="*/ 1705 w 1734"/>
                <a:gd name="T13" fmla="*/ 7 h 251"/>
                <a:gd name="T14" fmla="*/ 1715 w 1734"/>
                <a:gd name="T15" fmla="*/ 1 h 251"/>
                <a:gd name="T16" fmla="*/ 142 w 1734"/>
                <a:gd name="T17" fmla="*/ 15 h 251"/>
                <a:gd name="T18" fmla="*/ 28 w 1734"/>
                <a:gd name="T19" fmla="*/ 143 h 251"/>
                <a:gd name="T20" fmla="*/ 28 w 1734"/>
                <a:gd name="T21" fmla="*/ 15 h 251"/>
                <a:gd name="T22" fmla="*/ 352 w 1734"/>
                <a:gd name="T23" fmla="*/ 14 h 251"/>
                <a:gd name="T24" fmla="*/ 294 w 1734"/>
                <a:gd name="T25" fmla="*/ 251 h 251"/>
                <a:gd name="T26" fmla="*/ 309 w 1734"/>
                <a:gd name="T27" fmla="*/ 123 h 251"/>
                <a:gd name="T28" fmla="*/ 557 w 1734"/>
                <a:gd name="T29" fmla="*/ 251 h 251"/>
                <a:gd name="T30" fmla="*/ 541 w 1734"/>
                <a:gd name="T31" fmla="*/ 223 h 251"/>
                <a:gd name="T32" fmla="*/ 736 w 1734"/>
                <a:gd name="T33" fmla="*/ 251 h 251"/>
                <a:gd name="T34" fmla="*/ 997 w 1734"/>
                <a:gd name="T35" fmla="*/ 15 h 251"/>
                <a:gd name="T36" fmla="*/ 873 w 1734"/>
                <a:gd name="T37" fmla="*/ 251 h 251"/>
                <a:gd name="T38" fmla="*/ 970 w 1734"/>
                <a:gd name="T39" fmla="*/ 208 h 251"/>
                <a:gd name="T40" fmla="*/ 1217 w 1734"/>
                <a:gd name="T41" fmla="*/ 251 h 251"/>
                <a:gd name="T42" fmla="*/ 1107 w 1734"/>
                <a:gd name="T43" fmla="*/ 251 h 251"/>
                <a:gd name="T44" fmla="*/ 1211 w 1734"/>
                <a:gd name="T45" fmla="*/ 14 h 251"/>
                <a:gd name="T46" fmla="*/ 1408 w 1734"/>
                <a:gd name="T47" fmla="*/ 39 h 251"/>
                <a:gd name="T48" fmla="*/ 1488 w 1734"/>
                <a:gd name="T49" fmla="*/ 251 h 251"/>
                <a:gd name="T50" fmla="*/ 1356 w 1734"/>
                <a:gd name="T51" fmla="*/ 251 h 251"/>
                <a:gd name="T52" fmla="*/ 1677 w 1734"/>
                <a:gd name="T53" fmla="*/ 157 h 251"/>
                <a:gd name="T54" fmla="*/ 1668 w 1734"/>
                <a:gd name="T55" fmla="*/ 14 h 251"/>
                <a:gd name="T56" fmla="*/ 1614 w 1734"/>
                <a:gd name="T57" fmla="*/ 182 h 251"/>
                <a:gd name="T58" fmla="*/ 1356 w 1734"/>
                <a:gd name="T59" fmla="*/ 16 h 251"/>
                <a:gd name="T60" fmla="*/ 1351 w 1734"/>
                <a:gd name="T61" fmla="*/ 28 h 251"/>
                <a:gd name="T62" fmla="*/ 1340 w 1734"/>
                <a:gd name="T63" fmla="*/ 33 h 251"/>
                <a:gd name="T64" fmla="*/ 1329 w 1734"/>
                <a:gd name="T65" fmla="*/ 28 h 251"/>
                <a:gd name="T66" fmla="*/ 1324 w 1734"/>
                <a:gd name="T67" fmla="*/ 16 h 251"/>
                <a:gd name="T68" fmla="*/ 1329 w 1734"/>
                <a:gd name="T69" fmla="*/ 5 h 251"/>
                <a:gd name="T70" fmla="*/ 1340 w 1734"/>
                <a:gd name="T71" fmla="*/ 0 h 251"/>
                <a:gd name="T72" fmla="*/ 1351 w 1734"/>
                <a:gd name="T73" fmla="*/ 5 h 251"/>
                <a:gd name="T74" fmla="*/ 1356 w 1734"/>
                <a:gd name="T75" fmla="*/ 16 h 251"/>
                <a:gd name="T76" fmla="*/ 1487 w 1734"/>
                <a:gd name="T77" fmla="*/ 3 h 251"/>
                <a:gd name="T78" fmla="*/ 1494 w 1734"/>
                <a:gd name="T79" fmla="*/ 13 h 251"/>
                <a:gd name="T80" fmla="*/ 1491 w 1734"/>
                <a:gd name="T81" fmla="*/ 25 h 251"/>
                <a:gd name="T82" fmla="*/ 1481 w 1734"/>
                <a:gd name="T83" fmla="*/ 32 h 251"/>
                <a:gd name="T84" fmla="*/ 1469 w 1734"/>
                <a:gd name="T85" fmla="*/ 30 h 251"/>
                <a:gd name="T86" fmla="*/ 1462 w 1734"/>
                <a:gd name="T87" fmla="*/ 20 h 251"/>
                <a:gd name="T88" fmla="*/ 1464 w 1734"/>
                <a:gd name="T89" fmla="*/ 7 h 251"/>
                <a:gd name="T90" fmla="*/ 1475 w 1734"/>
                <a:gd name="T91" fmla="*/ 1 h 251"/>
                <a:gd name="T92" fmla="*/ 1595 w 1734"/>
                <a:gd name="T93" fmla="*/ 23 h 251"/>
                <a:gd name="T94" fmla="*/ 1587 w 1734"/>
                <a:gd name="T95" fmla="*/ 31 h 251"/>
                <a:gd name="T96" fmla="*/ 1574 w 1734"/>
                <a:gd name="T97" fmla="*/ 31 h 251"/>
                <a:gd name="T98" fmla="*/ 1565 w 1734"/>
                <a:gd name="T99" fmla="*/ 23 h 251"/>
                <a:gd name="T100" fmla="*/ 1565 w 1734"/>
                <a:gd name="T101" fmla="*/ 10 h 251"/>
                <a:gd name="T102" fmla="*/ 1574 w 1734"/>
                <a:gd name="T103" fmla="*/ 2 h 251"/>
                <a:gd name="T104" fmla="*/ 1587 w 1734"/>
                <a:gd name="T105" fmla="*/ 2 h 251"/>
                <a:gd name="T106" fmla="*/ 1595 w 1734"/>
                <a:gd name="T107" fmla="*/ 1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4" h="251">
                  <a:moveTo>
                    <a:pt x="1718" y="0"/>
                  </a:moveTo>
                  <a:lnTo>
                    <a:pt x="1721" y="1"/>
                  </a:lnTo>
                  <a:lnTo>
                    <a:pt x="1724" y="2"/>
                  </a:lnTo>
                  <a:lnTo>
                    <a:pt x="1727" y="3"/>
                  </a:lnTo>
                  <a:lnTo>
                    <a:pt x="1729" y="5"/>
                  </a:lnTo>
                  <a:lnTo>
                    <a:pt x="1731" y="7"/>
                  </a:lnTo>
                  <a:lnTo>
                    <a:pt x="1733" y="10"/>
                  </a:lnTo>
                  <a:lnTo>
                    <a:pt x="1734" y="13"/>
                  </a:lnTo>
                  <a:lnTo>
                    <a:pt x="1734" y="16"/>
                  </a:lnTo>
                  <a:lnTo>
                    <a:pt x="1734" y="20"/>
                  </a:lnTo>
                  <a:lnTo>
                    <a:pt x="1733" y="23"/>
                  </a:lnTo>
                  <a:lnTo>
                    <a:pt x="1731" y="25"/>
                  </a:lnTo>
                  <a:lnTo>
                    <a:pt x="1729" y="28"/>
                  </a:lnTo>
                  <a:lnTo>
                    <a:pt x="1727" y="30"/>
                  </a:lnTo>
                  <a:lnTo>
                    <a:pt x="1724" y="31"/>
                  </a:lnTo>
                  <a:lnTo>
                    <a:pt x="1721" y="32"/>
                  </a:lnTo>
                  <a:lnTo>
                    <a:pt x="1718" y="33"/>
                  </a:lnTo>
                  <a:lnTo>
                    <a:pt x="1715" y="32"/>
                  </a:lnTo>
                  <a:lnTo>
                    <a:pt x="1712" y="31"/>
                  </a:lnTo>
                  <a:lnTo>
                    <a:pt x="1709" y="30"/>
                  </a:lnTo>
                  <a:lnTo>
                    <a:pt x="1707" y="28"/>
                  </a:lnTo>
                  <a:lnTo>
                    <a:pt x="1705" y="25"/>
                  </a:lnTo>
                  <a:lnTo>
                    <a:pt x="1703" y="23"/>
                  </a:lnTo>
                  <a:lnTo>
                    <a:pt x="1702" y="20"/>
                  </a:lnTo>
                  <a:lnTo>
                    <a:pt x="1702" y="16"/>
                  </a:lnTo>
                  <a:lnTo>
                    <a:pt x="1702" y="13"/>
                  </a:lnTo>
                  <a:lnTo>
                    <a:pt x="1703" y="10"/>
                  </a:lnTo>
                  <a:lnTo>
                    <a:pt x="1705" y="7"/>
                  </a:lnTo>
                  <a:lnTo>
                    <a:pt x="1707" y="5"/>
                  </a:lnTo>
                  <a:lnTo>
                    <a:pt x="1709" y="3"/>
                  </a:lnTo>
                  <a:lnTo>
                    <a:pt x="1712" y="2"/>
                  </a:lnTo>
                  <a:lnTo>
                    <a:pt x="1715" y="1"/>
                  </a:lnTo>
                  <a:lnTo>
                    <a:pt x="1718" y="0"/>
                  </a:lnTo>
                  <a:close/>
                  <a:moveTo>
                    <a:pt x="114" y="116"/>
                  </a:moveTo>
                  <a:lnTo>
                    <a:pt x="114" y="15"/>
                  </a:lnTo>
                  <a:lnTo>
                    <a:pt x="142" y="15"/>
                  </a:lnTo>
                  <a:lnTo>
                    <a:pt x="142" y="251"/>
                  </a:lnTo>
                  <a:lnTo>
                    <a:pt x="114" y="251"/>
                  </a:lnTo>
                  <a:lnTo>
                    <a:pt x="114" y="143"/>
                  </a:lnTo>
                  <a:lnTo>
                    <a:pt x="28" y="143"/>
                  </a:lnTo>
                  <a:lnTo>
                    <a:pt x="28" y="251"/>
                  </a:lnTo>
                  <a:lnTo>
                    <a:pt x="0" y="251"/>
                  </a:lnTo>
                  <a:lnTo>
                    <a:pt x="0" y="15"/>
                  </a:lnTo>
                  <a:lnTo>
                    <a:pt x="28" y="15"/>
                  </a:lnTo>
                  <a:lnTo>
                    <a:pt x="28" y="116"/>
                  </a:lnTo>
                  <a:lnTo>
                    <a:pt x="114" y="116"/>
                  </a:lnTo>
                  <a:close/>
                  <a:moveTo>
                    <a:pt x="309" y="123"/>
                  </a:moveTo>
                  <a:lnTo>
                    <a:pt x="352" y="14"/>
                  </a:lnTo>
                  <a:lnTo>
                    <a:pt x="379" y="14"/>
                  </a:lnTo>
                  <a:lnTo>
                    <a:pt x="323" y="148"/>
                  </a:lnTo>
                  <a:lnTo>
                    <a:pt x="323" y="251"/>
                  </a:lnTo>
                  <a:lnTo>
                    <a:pt x="294" y="251"/>
                  </a:lnTo>
                  <a:lnTo>
                    <a:pt x="294" y="148"/>
                  </a:lnTo>
                  <a:lnTo>
                    <a:pt x="232" y="14"/>
                  </a:lnTo>
                  <a:lnTo>
                    <a:pt x="261" y="14"/>
                  </a:lnTo>
                  <a:lnTo>
                    <a:pt x="309" y="123"/>
                  </a:lnTo>
                  <a:close/>
                  <a:moveTo>
                    <a:pt x="541" y="223"/>
                  </a:moveTo>
                  <a:lnTo>
                    <a:pt x="589" y="14"/>
                  </a:lnTo>
                  <a:lnTo>
                    <a:pt x="616" y="14"/>
                  </a:lnTo>
                  <a:lnTo>
                    <a:pt x="557" y="251"/>
                  </a:lnTo>
                  <a:lnTo>
                    <a:pt x="521" y="251"/>
                  </a:lnTo>
                  <a:lnTo>
                    <a:pt x="458" y="14"/>
                  </a:lnTo>
                  <a:lnTo>
                    <a:pt x="488" y="14"/>
                  </a:lnTo>
                  <a:lnTo>
                    <a:pt x="541" y="223"/>
                  </a:lnTo>
                  <a:close/>
                  <a:moveTo>
                    <a:pt x="708" y="251"/>
                  </a:moveTo>
                  <a:lnTo>
                    <a:pt x="708" y="14"/>
                  </a:lnTo>
                  <a:lnTo>
                    <a:pt x="736" y="14"/>
                  </a:lnTo>
                  <a:lnTo>
                    <a:pt x="736" y="251"/>
                  </a:lnTo>
                  <a:lnTo>
                    <a:pt x="708" y="251"/>
                  </a:lnTo>
                  <a:close/>
                  <a:moveTo>
                    <a:pt x="970" y="208"/>
                  </a:moveTo>
                  <a:lnTo>
                    <a:pt x="970" y="15"/>
                  </a:lnTo>
                  <a:lnTo>
                    <a:pt x="997" y="15"/>
                  </a:lnTo>
                  <a:lnTo>
                    <a:pt x="997" y="251"/>
                  </a:lnTo>
                  <a:lnTo>
                    <a:pt x="963" y="251"/>
                  </a:lnTo>
                  <a:lnTo>
                    <a:pt x="873" y="55"/>
                  </a:lnTo>
                  <a:lnTo>
                    <a:pt x="873" y="251"/>
                  </a:lnTo>
                  <a:lnTo>
                    <a:pt x="846" y="251"/>
                  </a:lnTo>
                  <a:lnTo>
                    <a:pt x="846" y="15"/>
                  </a:lnTo>
                  <a:lnTo>
                    <a:pt x="881" y="15"/>
                  </a:lnTo>
                  <a:lnTo>
                    <a:pt x="970" y="208"/>
                  </a:lnTo>
                  <a:close/>
                  <a:moveTo>
                    <a:pt x="1242" y="14"/>
                  </a:moveTo>
                  <a:lnTo>
                    <a:pt x="1172" y="119"/>
                  </a:lnTo>
                  <a:lnTo>
                    <a:pt x="1250" y="251"/>
                  </a:lnTo>
                  <a:lnTo>
                    <a:pt x="1217" y="251"/>
                  </a:lnTo>
                  <a:lnTo>
                    <a:pt x="1154" y="140"/>
                  </a:lnTo>
                  <a:lnTo>
                    <a:pt x="1136" y="168"/>
                  </a:lnTo>
                  <a:lnTo>
                    <a:pt x="1136" y="251"/>
                  </a:lnTo>
                  <a:lnTo>
                    <a:pt x="1107" y="251"/>
                  </a:lnTo>
                  <a:lnTo>
                    <a:pt x="1107" y="14"/>
                  </a:lnTo>
                  <a:lnTo>
                    <a:pt x="1136" y="14"/>
                  </a:lnTo>
                  <a:lnTo>
                    <a:pt x="1136" y="130"/>
                  </a:lnTo>
                  <a:lnTo>
                    <a:pt x="1211" y="14"/>
                  </a:lnTo>
                  <a:lnTo>
                    <a:pt x="1242" y="14"/>
                  </a:lnTo>
                  <a:close/>
                  <a:moveTo>
                    <a:pt x="1379" y="157"/>
                  </a:moveTo>
                  <a:lnTo>
                    <a:pt x="1437" y="157"/>
                  </a:lnTo>
                  <a:lnTo>
                    <a:pt x="1408" y="39"/>
                  </a:lnTo>
                  <a:lnTo>
                    <a:pt x="1379" y="157"/>
                  </a:lnTo>
                  <a:close/>
                  <a:moveTo>
                    <a:pt x="1390" y="14"/>
                  </a:moveTo>
                  <a:lnTo>
                    <a:pt x="1427" y="14"/>
                  </a:lnTo>
                  <a:lnTo>
                    <a:pt x="1488" y="251"/>
                  </a:lnTo>
                  <a:lnTo>
                    <a:pt x="1460" y="251"/>
                  </a:lnTo>
                  <a:lnTo>
                    <a:pt x="1443" y="182"/>
                  </a:lnTo>
                  <a:lnTo>
                    <a:pt x="1373" y="182"/>
                  </a:lnTo>
                  <a:lnTo>
                    <a:pt x="1356" y="251"/>
                  </a:lnTo>
                  <a:lnTo>
                    <a:pt x="1329" y="251"/>
                  </a:lnTo>
                  <a:lnTo>
                    <a:pt x="1390" y="14"/>
                  </a:lnTo>
                  <a:close/>
                  <a:moveTo>
                    <a:pt x="1619" y="157"/>
                  </a:moveTo>
                  <a:lnTo>
                    <a:pt x="1677" y="157"/>
                  </a:lnTo>
                  <a:lnTo>
                    <a:pt x="1648" y="39"/>
                  </a:lnTo>
                  <a:lnTo>
                    <a:pt x="1619" y="157"/>
                  </a:lnTo>
                  <a:close/>
                  <a:moveTo>
                    <a:pt x="1631" y="14"/>
                  </a:moveTo>
                  <a:lnTo>
                    <a:pt x="1668" y="14"/>
                  </a:lnTo>
                  <a:lnTo>
                    <a:pt x="1729" y="251"/>
                  </a:lnTo>
                  <a:lnTo>
                    <a:pt x="1701" y="251"/>
                  </a:lnTo>
                  <a:lnTo>
                    <a:pt x="1683" y="182"/>
                  </a:lnTo>
                  <a:lnTo>
                    <a:pt x="1614" y="182"/>
                  </a:lnTo>
                  <a:lnTo>
                    <a:pt x="1597" y="251"/>
                  </a:lnTo>
                  <a:lnTo>
                    <a:pt x="1570" y="251"/>
                  </a:lnTo>
                  <a:lnTo>
                    <a:pt x="1631" y="14"/>
                  </a:lnTo>
                  <a:close/>
                  <a:moveTo>
                    <a:pt x="1356" y="16"/>
                  </a:moveTo>
                  <a:lnTo>
                    <a:pt x="1356" y="20"/>
                  </a:lnTo>
                  <a:lnTo>
                    <a:pt x="1355" y="23"/>
                  </a:lnTo>
                  <a:lnTo>
                    <a:pt x="1353" y="25"/>
                  </a:lnTo>
                  <a:lnTo>
                    <a:pt x="1351" y="28"/>
                  </a:lnTo>
                  <a:lnTo>
                    <a:pt x="1349" y="30"/>
                  </a:lnTo>
                  <a:lnTo>
                    <a:pt x="1346" y="31"/>
                  </a:lnTo>
                  <a:lnTo>
                    <a:pt x="1343" y="32"/>
                  </a:lnTo>
                  <a:lnTo>
                    <a:pt x="1340" y="33"/>
                  </a:lnTo>
                  <a:lnTo>
                    <a:pt x="1337" y="32"/>
                  </a:lnTo>
                  <a:lnTo>
                    <a:pt x="1334" y="31"/>
                  </a:lnTo>
                  <a:lnTo>
                    <a:pt x="1331" y="30"/>
                  </a:lnTo>
                  <a:lnTo>
                    <a:pt x="1329" y="28"/>
                  </a:lnTo>
                  <a:lnTo>
                    <a:pt x="1327" y="25"/>
                  </a:lnTo>
                  <a:lnTo>
                    <a:pt x="1325" y="23"/>
                  </a:lnTo>
                  <a:lnTo>
                    <a:pt x="1324" y="20"/>
                  </a:lnTo>
                  <a:lnTo>
                    <a:pt x="1324" y="16"/>
                  </a:lnTo>
                  <a:lnTo>
                    <a:pt x="1324" y="13"/>
                  </a:lnTo>
                  <a:lnTo>
                    <a:pt x="1325" y="10"/>
                  </a:lnTo>
                  <a:lnTo>
                    <a:pt x="1327" y="7"/>
                  </a:lnTo>
                  <a:lnTo>
                    <a:pt x="1329" y="5"/>
                  </a:lnTo>
                  <a:lnTo>
                    <a:pt x="1331" y="3"/>
                  </a:lnTo>
                  <a:lnTo>
                    <a:pt x="1334" y="2"/>
                  </a:lnTo>
                  <a:lnTo>
                    <a:pt x="1337" y="1"/>
                  </a:lnTo>
                  <a:lnTo>
                    <a:pt x="1340" y="0"/>
                  </a:lnTo>
                  <a:lnTo>
                    <a:pt x="1343" y="1"/>
                  </a:lnTo>
                  <a:lnTo>
                    <a:pt x="1346" y="2"/>
                  </a:lnTo>
                  <a:lnTo>
                    <a:pt x="1349" y="3"/>
                  </a:lnTo>
                  <a:lnTo>
                    <a:pt x="1351" y="5"/>
                  </a:lnTo>
                  <a:lnTo>
                    <a:pt x="1353" y="7"/>
                  </a:lnTo>
                  <a:lnTo>
                    <a:pt x="1355" y="10"/>
                  </a:lnTo>
                  <a:lnTo>
                    <a:pt x="1356" y="13"/>
                  </a:lnTo>
                  <a:lnTo>
                    <a:pt x="1356" y="16"/>
                  </a:lnTo>
                  <a:close/>
                  <a:moveTo>
                    <a:pt x="1478" y="0"/>
                  </a:moveTo>
                  <a:lnTo>
                    <a:pt x="1481" y="1"/>
                  </a:lnTo>
                  <a:lnTo>
                    <a:pt x="1484" y="2"/>
                  </a:lnTo>
                  <a:lnTo>
                    <a:pt x="1487" y="3"/>
                  </a:lnTo>
                  <a:lnTo>
                    <a:pt x="1489" y="5"/>
                  </a:lnTo>
                  <a:lnTo>
                    <a:pt x="1491" y="7"/>
                  </a:lnTo>
                  <a:lnTo>
                    <a:pt x="1493" y="10"/>
                  </a:lnTo>
                  <a:lnTo>
                    <a:pt x="1494" y="13"/>
                  </a:lnTo>
                  <a:lnTo>
                    <a:pt x="1494" y="16"/>
                  </a:lnTo>
                  <a:lnTo>
                    <a:pt x="1494" y="20"/>
                  </a:lnTo>
                  <a:lnTo>
                    <a:pt x="1493" y="23"/>
                  </a:lnTo>
                  <a:lnTo>
                    <a:pt x="1491" y="25"/>
                  </a:lnTo>
                  <a:lnTo>
                    <a:pt x="1489" y="28"/>
                  </a:lnTo>
                  <a:lnTo>
                    <a:pt x="1487" y="30"/>
                  </a:lnTo>
                  <a:lnTo>
                    <a:pt x="1484" y="31"/>
                  </a:lnTo>
                  <a:lnTo>
                    <a:pt x="1481" y="32"/>
                  </a:lnTo>
                  <a:lnTo>
                    <a:pt x="1478" y="33"/>
                  </a:lnTo>
                  <a:lnTo>
                    <a:pt x="1475" y="32"/>
                  </a:lnTo>
                  <a:lnTo>
                    <a:pt x="1471" y="31"/>
                  </a:lnTo>
                  <a:lnTo>
                    <a:pt x="1469" y="30"/>
                  </a:lnTo>
                  <a:lnTo>
                    <a:pt x="1466" y="28"/>
                  </a:lnTo>
                  <a:lnTo>
                    <a:pt x="1464" y="25"/>
                  </a:lnTo>
                  <a:lnTo>
                    <a:pt x="1463" y="23"/>
                  </a:lnTo>
                  <a:lnTo>
                    <a:pt x="1462" y="20"/>
                  </a:lnTo>
                  <a:lnTo>
                    <a:pt x="1462" y="16"/>
                  </a:lnTo>
                  <a:lnTo>
                    <a:pt x="1462" y="13"/>
                  </a:lnTo>
                  <a:lnTo>
                    <a:pt x="1463" y="10"/>
                  </a:lnTo>
                  <a:lnTo>
                    <a:pt x="1464" y="7"/>
                  </a:lnTo>
                  <a:lnTo>
                    <a:pt x="1466" y="5"/>
                  </a:lnTo>
                  <a:lnTo>
                    <a:pt x="1469" y="3"/>
                  </a:lnTo>
                  <a:lnTo>
                    <a:pt x="1471" y="2"/>
                  </a:lnTo>
                  <a:lnTo>
                    <a:pt x="1475" y="1"/>
                  </a:lnTo>
                  <a:lnTo>
                    <a:pt x="1478" y="0"/>
                  </a:lnTo>
                  <a:close/>
                  <a:moveTo>
                    <a:pt x="1596" y="16"/>
                  </a:moveTo>
                  <a:lnTo>
                    <a:pt x="1596" y="20"/>
                  </a:lnTo>
                  <a:lnTo>
                    <a:pt x="1595" y="23"/>
                  </a:lnTo>
                  <a:lnTo>
                    <a:pt x="1594" y="25"/>
                  </a:lnTo>
                  <a:lnTo>
                    <a:pt x="1592" y="28"/>
                  </a:lnTo>
                  <a:lnTo>
                    <a:pt x="1589" y="30"/>
                  </a:lnTo>
                  <a:lnTo>
                    <a:pt x="1587" y="31"/>
                  </a:lnTo>
                  <a:lnTo>
                    <a:pt x="1584" y="32"/>
                  </a:lnTo>
                  <a:lnTo>
                    <a:pt x="1580" y="33"/>
                  </a:lnTo>
                  <a:lnTo>
                    <a:pt x="1577" y="32"/>
                  </a:lnTo>
                  <a:lnTo>
                    <a:pt x="1574" y="31"/>
                  </a:lnTo>
                  <a:lnTo>
                    <a:pt x="1571" y="30"/>
                  </a:lnTo>
                  <a:lnTo>
                    <a:pt x="1569" y="28"/>
                  </a:lnTo>
                  <a:lnTo>
                    <a:pt x="1567" y="25"/>
                  </a:lnTo>
                  <a:lnTo>
                    <a:pt x="1565" y="23"/>
                  </a:lnTo>
                  <a:lnTo>
                    <a:pt x="1565" y="20"/>
                  </a:lnTo>
                  <a:lnTo>
                    <a:pt x="1564" y="16"/>
                  </a:lnTo>
                  <a:lnTo>
                    <a:pt x="1565" y="13"/>
                  </a:lnTo>
                  <a:lnTo>
                    <a:pt x="1565" y="10"/>
                  </a:lnTo>
                  <a:lnTo>
                    <a:pt x="1567" y="7"/>
                  </a:lnTo>
                  <a:lnTo>
                    <a:pt x="1569" y="5"/>
                  </a:lnTo>
                  <a:lnTo>
                    <a:pt x="1571" y="3"/>
                  </a:lnTo>
                  <a:lnTo>
                    <a:pt x="1574" y="2"/>
                  </a:lnTo>
                  <a:lnTo>
                    <a:pt x="1577" y="1"/>
                  </a:lnTo>
                  <a:lnTo>
                    <a:pt x="1580" y="0"/>
                  </a:lnTo>
                  <a:lnTo>
                    <a:pt x="1584" y="1"/>
                  </a:lnTo>
                  <a:lnTo>
                    <a:pt x="1587" y="2"/>
                  </a:lnTo>
                  <a:lnTo>
                    <a:pt x="1589" y="3"/>
                  </a:lnTo>
                  <a:lnTo>
                    <a:pt x="1592" y="5"/>
                  </a:lnTo>
                  <a:lnTo>
                    <a:pt x="1594" y="7"/>
                  </a:lnTo>
                  <a:lnTo>
                    <a:pt x="1595" y="10"/>
                  </a:lnTo>
                  <a:lnTo>
                    <a:pt x="1596" y="13"/>
                  </a:lnTo>
                  <a:lnTo>
                    <a:pt x="159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14" name="(c)" hidden="1"/>
          <p:cNvSpPr txBox="1"/>
          <p:nvPr userDrawn="1"/>
        </p:nvSpPr>
        <p:spPr>
          <a:xfrm>
            <a:off x="11943236" y="6891795"/>
            <a:ext cx="242054"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hyvinkaa</a:t>
            </a:r>
            <a:endParaRPr lang="en-GB" sz="200" dirty="0">
              <a:solidFill>
                <a:schemeClr val="bg1"/>
              </a:solidFill>
              <a:latin typeface="+mn-lt"/>
            </a:endParaRPr>
          </a:p>
        </p:txBody>
      </p:sp>
      <p:pic>
        <p:nvPicPr>
          <p:cNvPr id="15" name="(logo)" descr="Z:\GRW (grow)\logot\copyright_grow.png" hidden="1"/>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84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2" r:id="rId4"/>
    <p:sldLayoutId id="2147483653" r:id="rId5"/>
    <p:sldLayoutId id="2147483665" r:id="rId6"/>
    <p:sldLayoutId id="2147483666" r:id="rId7"/>
    <p:sldLayoutId id="2147483667" r:id="rId8"/>
    <p:sldLayoutId id="2147483670" r:id="rId9"/>
    <p:sldLayoutId id="2147483656" r:id="rId10"/>
    <p:sldLayoutId id="2147483657" r:id="rId11"/>
    <p:sldLayoutId id="2147483658" r:id="rId12"/>
    <p:sldLayoutId id="2147483659" r:id="rId13"/>
    <p:sldLayoutId id="2147483660" r:id="rId14"/>
    <p:sldLayoutId id="2147483661" r:id="rId15"/>
    <p:sldLayoutId id="2147483668" r:id="rId16"/>
    <p:sldLayoutId id="2147483655" r:id="rId17"/>
    <p:sldLayoutId id="2147483675" r:id="rId18"/>
    <p:sldLayoutId id="2147483654" r:id="rId19"/>
    <p:sldLayoutId id="2147483674" r:id="rId20"/>
    <p:sldLayoutId id="2147483671" r:id="rId2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buClr>
          <a:schemeClr val="accent1"/>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38163" indent="-27305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09625" indent="-271463"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074738"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1347788" indent="-273050"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6pPr>
      <a:lvl7pPr marL="1612900"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7pPr>
      <a:lvl8pPr marL="1884363" indent="-27146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8pPr>
      <a:lvl9pPr marL="2149475" indent="-265113" algn="l" defTabSz="914400" rtl="0" eaLnBrk="1" latinLnBrk="0" hangingPunct="1">
        <a:lnSpc>
          <a:spcPct val="100000"/>
        </a:lnSpc>
        <a:spcBef>
          <a:spcPts val="600"/>
        </a:spcBef>
        <a:buClr>
          <a:schemeClr val="accent1"/>
        </a:buClr>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www.oph.fi/fi/uutiset/2024/opetus-ja-kulttuuriministerio-ja-opetushallitus-laativat-tekoalysuositukset-opetuksen"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www.facebook.com/groups/tekoalyoppimisentukena/?locale=fi_FI" TargetMode="External"/><Relationship Id="rId3" Type="http://schemas.openxmlformats.org/officeDocument/2006/relationships/hyperlink" Target="https://peda.net/hyvinkaa/digiboksi/uudet-lukutaidot-oppimispolku/7.-9.lk2/tekoaly" TargetMode="External"/><Relationship Id="rId7" Type="http://schemas.openxmlformats.org/officeDocument/2006/relationships/hyperlink" Target="https://www.matleenalaakso.fi/p/tekoaly.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mediataitokoulu.fi/?s=teko%C3%A4ly" TargetMode="External"/><Relationship Id="rId5" Type="http://schemas.openxmlformats.org/officeDocument/2006/relationships/hyperlink" Target="https://www.generation-ai-stn.fi/materiaalit/" TargetMode="External"/><Relationship Id="rId4" Type="http://schemas.openxmlformats.org/officeDocument/2006/relationships/hyperlink" Target="https://www.innokas.fi/materiaalit/tekoaly-nyt-hyvat-kaytanteet/" TargetMode="External"/><Relationship Id="rId9" Type="http://schemas.openxmlformats.org/officeDocument/2006/relationships/hyperlink" Target="https://www.oph.fi/fi/tekoalysuositukse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tim.jyu.fi/view/kurssit/tie/ai-ja-chatgtp/etusivu#9CWa3toM8FT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s.edukamu.fi/practical-ai-fi" TargetMode="External"/><Relationship Id="rId5" Type="http://schemas.openxmlformats.org/officeDocument/2006/relationships/hyperlink" Target="https://www.youtube.com/@WebOpettaja/videos" TargetMode="External"/><Relationship Id="rId4" Type="http://schemas.openxmlformats.org/officeDocument/2006/relationships/hyperlink" Target="https://app.eduhouse.fi/palvel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1556BB-F628-489E-806D-AC8AA10AF119}"/>
              </a:ext>
            </a:extLst>
          </p:cNvPr>
          <p:cNvSpPr>
            <a:spLocks noGrp="1"/>
          </p:cNvSpPr>
          <p:nvPr>
            <p:ph type="ctrTitle"/>
          </p:nvPr>
        </p:nvSpPr>
        <p:spPr>
          <a:xfrm>
            <a:off x="695325" y="3432339"/>
            <a:ext cx="8136979" cy="1294438"/>
          </a:xfrm>
        </p:spPr>
        <p:txBody>
          <a:bodyPr/>
          <a:lstStyle/>
          <a:p>
            <a:r>
              <a:rPr lang="fi-FI" sz="6600" dirty="0"/>
              <a:t>Tekoäly</a:t>
            </a:r>
          </a:p>
        </p:txBody>
      </p:sp>
      <p:sp>
        <p:nvSpPr>
          <p:cNvPr id="7" name="Subtitle 6">
            <a:extLst>
              <a:ext uri="{FF2B5EF4-FFF2-40B4-BE49-F238E27FC236}">
                <a16:creationId xmlns:a16="http://schemas.microsoft.com/office/drawing/2014/main" id="{67132BD6-6B4B-4D61-B5F8-90C0B3200BDD}"/>
              </a:ext>
            </a:extLst>
          </p:cNvPr>
          <p:cNvSpPr>
            <a:spLocks noGrp="1"/>
          </p:cNvSpPr>
          <p:nvPr>
            <p:ph type="subTitle" idx="1"/>
          </p:nvPr>
        </p:nvSpPr>
        <p:spPr>
          <a:xfrm>
            <a:off x="695325" y="5517232"/>
            <a:ext cx="8136979" cy="276999"/>
          </a:xfrm>
        </p:spPr>
        <p:txBody>
          <a:bodyPr/>
          <a:lstStyle/>
          <a:p>
            <a:r>
              <a:rPr lang="fi-FI" dirty="0"/>
              <a:t>Uudet lukutaidot-hanke						2024</a:t>
            </a:r>
          </a:p>
        </p:txBody>
      </p:sp>
      <p:sp>
        <p:nvSpPr>
          <p:cNvPr id="4" name="Date Placeholder 3">
            <a:extLst>
              <a:ext uri="{FF2B5EF4-FFF2-40B4-BE49-F238E27FC236}">
                <a16:creationId xmlns:a16="http://schemas.microsoft.com/office/drawing/2014/main" id="{A3363237-3102-413A-9A82-8CD8F54CB0EC}"/>
              </a:ext>
            </a:extLst>
          </p:cNvPr>
          <p:cNvSpPr>
            <a:spLocks noGrp="1"/>
          </p:cNvSpPr>
          <p:nvPr>
            <p:ph type="dt" sz="half" idx="10"/>
          </p:nvPr>
        </p:nvSpPr>
        <p:spPr/>
        <p:txBody>
          <a:bodyPr/>
          <a:lstStyle/>
          <a:p>
            <a:fld id="{963FD567-B701-42C5-9FBE-CAC00FF64211}" type="datetime1">
              <a:rPr lang="fi-FI" smtClean="0"/>
              <a:t>2.4.2024</a:t>
            </a:fld>
            <a:endParaRPr lang="fi-FI" dirty="0"/>
          </a:p>
        </p:txBody>
      </p:sp>
      <p:sp>
        <p:nvSpPr>
          <p:cNvPr id="5" name="Slide Number Placeholder 4">
            <a:extLst>
              <a:ext uri="{FF2B5EF4-FFF2-40B4-BE49-F238E27FC236}">
                <a16:creationId xmlns:a16="http://schemas.microsoft.com/office/drawing/2014/main" id="{70D78E12-C6C1-469E-80B0-2DDBA4438921}"/>
              </a:ext>
            </a:extLst>
          </p:cNvPr>
          <p:cNvSpPr>
            <a:spLocks noGrp="1"/>
          </p:cNvSpPr>
          <p:nvPr>
            <p:ph type="sldNum" sz="quarter" idx="12"/>
          </p:nvPr>
        </p:nvSpPr>
        <p:spPr/>
        <p:txBody>
          <a:bodyPr/>
          <a:lstStyle/>
          <a:p>
            <a:fld id="{E8E33083-8C97-4BC5-A5C9-F7E14D62070B}" type="slidenum">
              <a:rPr lang="fi-FI" smtClean="0"/>
              <a:pPr/>
              <a:t>1</a:t>
            </a:fld>
            <a:endParaRPr lang="fi-FI" dirty="0"/>
          </a:p>
        </p:txBody>
      </p:sp>
    </p:spTree>
    <p:extLst>
      <p:ext uri="{BB962C8B-B14F-4D97-AF65-F5344CB8AC3E}">
        <p14:creationId xmlns:p14="http://schemas.microsoft.com/office/powerpoint/2010/main" val="119219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D4C5A3A-F801-4991-949C-72206A4CD759}"/>
              </a:ext>
            </a:extLst>
          </p:cNvPr>
          <p:cNvSpPr>
            <a:spLocks noGrp="1"/>
          </p:cNvSpPr>
          <p:nvPr>
            <p:ph type="title"/>
          </p:nvPr>
        </p:nvSpPr>
        <p:spPr>
          <a:xfrm>
            <a:off x="695325" y="548680"/>
            <a:ext cx="10801350" cy="864096"/>
          </a:xfrm>
        </p:spPr>
        <p:txBody>
          <a:bodyPr anchor="b">
            <a:normAutofit/>
          </a:bodyPr>
          <a:lstStyle/>
          <a:p>
            <a:r>
              <a:rPr lang="fi-FI" dirty="0"/>
              <a:t>UUDET LUKUTAIDOT-HANKE 2022-2024</a:t>
            </a:r>
          </a:p>
        </p:txBody>
      </p:sp>
      <p:pic>
        <p:nvPicPr>
          <p:cNvPr id="7" name="Picture Placeholder 6" descr="A picture containing circuit, city&#10;&#10;Description automatically generated">
            <a:extLst>
              <a:ext uri="{FF2B5EF4-FFF2-40B4-BE49-F238E27FC236}">
                <a16:creationId xmlns:a16="http://schemas.microsoft.com/office/drawing/2014/main" id="{7AB7403D-8444-4732-BBC4-2FBFD989759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0" r="-1" b="15629"/>
          <a:stretch/>
        </p:blipFill>
        <p:spPr>
          <a:xfrm>
            <a:off x="695325" y="1628800"/>
            <a:ext cx="10801350" cy="4176465"/>
          </a:xfrm>
          <a:noFill/>
        </p:spPr>
      </p:pic>
      <p:sp>
        <p:nvSpPr>
          <p:cNvPr id="4" name="Slide Number Placeholder 3">
            <a:extLst>
              <a:ext uri="{FF2B5EF4-FFF2-40B4-BE49-F238E27FC236}">
                <a16:creationId xmlns:a16="http://schemas.microsoft.com/office/drawing/2014/main" id="{D1EA7E2B-41B0-438C-8A2B-A24103736CE2}"/>
              </a:ext>
            </a:extLst>
          </p:cNvPr>
          <p:cNvSpPr>
            <a:spLocks noGrp="1"/>
          </p:cNvSpPr>
          <p:nvPr>
            <p:ph type="sldNum" sz="quarter" idx="12"/>
          </p:nvPr>
        </p:nvSpPr>
        <p:spPr>
          <a:xfrm>
            <a:off x="11064552" y="6309320"/>
            <a:ext cx="432122" cy="143869"/>
          </a:xfrm>
        </p:spPr>
        <p:txBody>
          <a:bodyPr anchor="ctr">
            <a:normAutofit/>
          </a:bodyPr>
          <a:lstStyle/>
          <a:p>
            <a:pPr>
              <a:spcAft>
                <a:spcPts val="600"/>
              </a:spcAft>
            </a:pPr>
            <a:fld id="{E8E33083-8C97-4BC5-A5C9-F7E14D62070B}" type="slidenum">
              <a:rPr lang="fi-FI" smtClean="0"/>
              <a:pPr>
                <a:spcAft>
                  <a:spcPts val="600"/>
                </a:spcAft>
              </a:pPr>
              <a:t>10</a:t>
            </a:fld>
            <a:endParaRPr lang="fi-FI" dirty="0"/>
          </a:p>
        </p:txBody>
      </p:sp>
    </p:spTree>
    <p:extLst>
      <p:ext uri="{BB962C8B-B14F-4D97-AF65-F5344CB8AC3E}">
        <p14:creationId xmlns:p14="http://schemas.microsoft.com/office/powerpoint/2010/main" val="2512586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tree with a sunset in the background&#10;&#10;Description automatically generated">
            <a:extLst>
              <a:ext uri="{FF2B5EF4-FFF2-40B4-BE49-F238E27FC236}">
                <a16:creationId xmlns:a16="http://schemas.microsoft.com/office/drawing/2014/main" id="{B71D0FB7-F332-4244-AAAD-08D9064D2FE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60" r="460"/>
          <a:stretch>
            <a:fillRect/>
          </a:stretch>
        </p:blipFill>
        <p:spPr/>
      </p:pic>
      <p:sp>
        <p:nvSpPr>
          <p:cNvPr id="12" name="Title 11">
            <a:extLst>
              <a:ext uri="{FF2B5EF4-FFF2-40B4-BE49-F238E27FC236}">
                <a16:creationId xmlns:a16="http://schemas.microsoft.com/office/drawing/2014/main" id="{AC6BF7BF-C4CD-4BCE-8125-C834F222E86A}"/>
              </a:ext>
            </a:extLst>
          </p:cNvPr>
          <p:cNvSpPr>
            <a:spLocks noGrp="1"/>
          </p:cNvSpPr>
          <p:nvPr>
            <p:ph type="title"/>
          </p:nvPr>
        </p:nvSpPr>
        <p:spPr>
          <a:xfrm>
            <a:off x="695325" y="548680"/>
            <a:ext cx="8208963" cy="503832"/>
          </a:xfrm>
        </p:spPr>
        <p:txBody>
          <a:bodyPr/>
          <a:lstStyle/>
          <a:p>
            <a:r>
              <a:rPr lang="fi-FI" dirty="0"/>
              <a:t>Rakenne</a:t>
            </a:r>
          </a:p>
        </p:txBody>
      </p:sp>
      <p:sp>
        <p:nvSpPr>
          <p:cNvPr id="4" name="Date Placeholder 3">
            <a:extLst>
              <a:ext uri="{FF2B5EF4-FFF2-40B4-BE49-F238E27FC236}">
                <a16:creationId xmlns:a16="http://schemas.microsoft.com/office/drawing/2014/main" id="{1F908F5A-1034-4589-9B43-C115E602F0C0}"/>
              </a:ext>
            </a:extLst>
          </p:cNvPr>
          <p:cNvSpPr>
            <a:spLocks noGrp="1"/>
          </p:cNvSpPr>
          <p:nvPr>
            <p:ph type="dt" sz="half" idx="10"/>
          </p:nvPr>
        </p:nvSpPr>
        <p:spPr/>
        <p:txBody>
          <a:bodyPr/>
          <a:lstStyle/>
          <a:p>
            <a:fld id="{963FD567-B701-42C5-9FBE-CAC00FF64211}" type="datetime1">
              <a:rPr lang="fi-FI" smtClean="0"/>
              <a:pPr/>
              <a:t>2.4.2024</a:t>
            </a:fld>
            <a:endParaRPr lang="fi-FI" dirty="0"/>
          </a:p>
        </p:txBody>
      </p:sp>
      <p:sp>
        <p:nvSpPr>
          <p:cNvPr id="5" name="Slide Number Placeholder 4">
            <a:extLst>
              <a:ext uri="{FF2B5EF4-FFF2-40B4-BE49-F238E27FC236}">
                <a16:creationId xmlns:a16="http://schemas.microsoft.com/office/drawing/2014/main" id="{921DAFE8-E2F4-47B3-BED1-8E8B00F77755}"/>
              </a:ext>
            </a:extLst>
          </p:cNvPr>
          <p:cNvSpPr>
            <a:spLocks noGrp="1"/>
          </p:cNvSpPr>
          <p:nvPr>
            <p:ph type="sldNum" sz="quarter" idx="12"/>
          </p:nvPr>
        </p:nvSpPr>
        <p:spPr/>
        <p:txBody>
          <a:bodyPr/>
          <a:lstStyle/>
          <a:p>
            <a:fld id="{E8E33083-8C97-4BC5-A5C9-F7E14D62070B}" type="slidenum">
              <a:rPr lang="fi-FI" smtClean="0"/>
              <a:pPr/>
              <a:t>2</a:t>
            </a:fld>
            <a:endParaRPr lang="fi-FI" dirty="0"/>
          </a:p>
        </p:txBody>
      </p:sp>
      <p:sp>
        <p:nvSpPr>
          <p:cNvPr id="7" name="Sisällön paikkamerkki 6">
            <a:extLst>
              <a:ext uri="{FF2B5EF4-FFF2-40B4-BE49-F238E27FC236}">
                <a16:creationId xmlns:a16="http://schemas.microsoft.com/office/drawing/2014/main" id="{07459D69-9D27-5D60-A170-F418B7E6A8B3}"/>
              </a:ext>
            </a:extLst>
          </p:cNvPr>
          <p:cNvSpPr>
            <a:spLocks noGrp="1"/>
          </p:cNvSpPr>
          <p:nvPr>
            <p:ph sz="half" idx="1"/>
          </p:nvPr>
        </p:nvSpPr>
        <p:spPr>
          <a:xfrm>
            <a:off x="695325" y="1268761"/>
            <a:ext cx="8208963" cy="4536728"/>
          </a:xfrm>
        </p:spPr>
        <p:txBody>
          <a:bodyPr/>
          <a:lstStyle/>
          <a:p>
            <a:pPr marL="342900" indent="-342900">
              <a:buFont typeface="Wingdings" panose="05000000000000000000" pitchFamily="2" charset="2"/>
              <a:buChar char="§"/>
            </a:pPr>
            <a:r>
              <a:rPr lang="fi-FI" sz="2400" dirty="0"/>
              <a:t>Tekoälyn lyhyt historia</a:t>
            </a:r>
          </a:p>
          <a:p>
            <a:pPr marL="342900" indent="-342900">
              <a:lnSpc>
                <a:spcPct val="150000"/>
              </a:lnSpc>
              <a:buFont typeface="Wingdings" panose="05000000000000000000" pitchFamily="2" charset="2"/>
              <a:buChar char="§"/>
            </a:pPr>
            <a:r>
              <a:rPr lang="fi-FI" sz="2400" dirty="0"/>
              <a:t>Käsitteitä</a:t>
            </a:r>
          </a:p>
          <a:p>
            <a:pPr marL="342900" indent="-342900">
              <a:lnSpc>
                <a:spcPct val="150000"/>
              </a:lnSpc>
              <a:buFont typeface="Wingdings" panose="05000000000000000000" pitchFamily="2" charset="2"/>
              <a:buChar char="§"/>
            </a:pPr>
            <a:r>
              <a:rPr lang="fi-FI" sz="2400" dirty="0"/>
              <a:t>Käsityksiä ja väärinkäsityksiä</a:t>
            </a:r>
          </a:p>
          <a:p>
            <a:pPr marL="342900" indent="-342900">
              <a:lnSpc>
                <a:spcPct val="150000"/>
              </a:lnSpc>
              <a:buFont typeface="Wingdings" panose="05000000000000000000" pitchFamily="2" charset="2"/>
              <a:buChar char="§"/>
            </a:pPr>
            <a:r>
              <a:rPr lang="fi-FI" sz="2400" dirty="0"/>
              <a:t>Tekoäly koulussa ja opetuksessa</a:t>
            </a:r>
          </a:p>
          <a:p>
            <a:pPr marL="342900" indent="-342900">
              <a:lnSpc>
                <a:spcPct val="150000"/>
              </a:lnSpc>
              <a:buFont typeface="Wingdings" panose="05000000000000000000" pitchFamily="2" charset="2"/>
              <a:buChar char="§"/>
            </a:pPr>
            <a:r>
              <a:rPr lang="fi-FI" sz="2400" dirty="0"/>
              <a:t>Kysymyksiä ja keskustelua</a:t>
            </a:r>
          </a:p>
          <a:p>
            <a:pPr marL="342900" indent="-342900">
              <a:lnSpc>
                <a:spcPct val="150000"/>
              </a:lnSpc>
              <a:buFont typeface="Wingdings" panose="05000000000000000000" pitchFamily="2" charset="2"/>
              <a:buChar char="§"/>
            </a:pPr>
            <a:r>
              <a:rPr lang="fi-FI" sz="2400" dirty="0"/>
              <a:t>Hyödyllisiä sivustoja</a:t>
            </a:r>
          </a:p>
        </p:txBody>
      </p:sp>
    </p:spTree>
    <p:extLst>
      <p:ext uri="{BB962C8B-B14F-4D97-AF65-F5344CB8AC3E}">
        <p14:creationId xmlns:p14="http://schemas.microsoft.com/office/powerpoint/2010/main" val="4214560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C1FE83-D78A-4C46-B355-C3BF0A46E75A}"/>
              </a:ext>
            </a:extLst>
          </p:cNvPr>
          <p:cNvSpPr>
            <a:spLocks noGrp="1"/>
          </p:cNvSpPr>
          <p:nvPr>
            <p:ph type="title"/>
          </p:nvPr>
        </p:nvSpPr>
        <p:spPr>
          <a:xfrm>
            <a:off x="698401" y="260648"/>
            <a:ext cx="8208963" cy="503832"/>
          </a:xfrm>
        </p:spPr>
        <p:txBody>
          <a:bodyPr/>
          <a:lstStyle/>
          <a:p>
            <a:r>
              <a:rPr lang="fi-FI" dirty="0"/>
              <a:t>Tekoälyn lyhyt historia</a:t>
            </a:r>
          </a:p>
        </p:txBody>
      </p:sp>
      <p:sp>
        <p:nvSpPr>
          <p:cNvPr id="10" name="Content Placeholder 9">
            <a:extLst>
              <a:ext uri="{FF2B5EF4-FFF2-40B4-BE49-F238E27FC236}">
                <a16:creationId xmlns:a16="http://schemas.microsoft.com/office/drawing/2014/main" id="{401710B3-CF81-497A-BA55-267D85707C3D}"/>
              </a:ext>
            </a:extLst>
          </p:cNvPr>
          <p:cNvSpPr>
            <a:spLocks noGrp="1"/>
          </p:cNvSpPr>
          <p:nvPr>
            <p:ph sz="half" idx="1"/>
          </p:nvPr>
        </p:nvSpPr>
        <p:spPr>
          <a:xfrm>
            <a:off x="695325" y="1052736"/>
            <a:ext cx="8208963" cy="4968552"/>
          </a:xfrm>
        </p:spPr>
        <p:txBody>
          <a:bodyPr numCol="2"/>
          <a:lstStyle/>
          <a:p>
            <a:pPr marL="342900" indent="-342900">
              <a:buFont typeface="Wingdings" panose="05000000000000000000" pitchFamily="2" charset="2"/>
              <a:buChar char="§"/>
            </a:pPr>
            <a:r>
              <a:rPr lang="fi-FI" sz="1800" dirty="0"/>
              <a:t>1956-1974</a:t>
            </a:r>
          </a:p>
          <a:p>
            <a:pPr marL="611188" lvl="1" indent="-342900">
              <a:buFont typeface="Wingdings" panose="05000000000000000000" pitchFamily="2" charset="2"/>
              <a:buChar char="§"/>
            </a:pPr>
            <a:r>
              <a:rPr lang="fi-FI" sz="1600" b="1" dirty="0"/>
              <a:t>Dartmouthin Yliopiston työpaja v. 1956</a:t>
            </a:r>
          </a:p>
          <a:p>
            <a:pPr marL="881063" lvl="2" indent="-342900">
              <a:buFont typeface="Wingdings" panose="05000000000000000000" pitchFamily="2" charset="2"/>
              <a:buChar char="§"/>
            </a:pPr>
            <a:r>
              <a:rPr lang="fi-FI" sz="1400" dirty="0"/>
              <a:t>Modernin tekoälyn käsitteen ja mission synty</a:t>
            </a:r>
            <a:endParaRPr lang="fi-FI" sz="1800" dirty="0"/>
          </a:p>
          <a:p>
            <a:pPr marL="611188" lvl="1" indent="-342900">
              <a:buFont typeface="Wingdings" panose="05000000000000000000" pitchFamily="2" charset="2"/>
              <a:buChar char="§"/>
            </a:pPr>
            <a:r>
              <a:rPr lang="fi-FI" sz="1600" dirty="0"/>
              <a:t>Tärkeitä edistyksiä mm. </a:t>
            </a:r>
            <a:r>
              <a:rPr lang="fi-FI" sz="1600" b="1" dirty="0"/>
              <a:t>neuroverkot</a:t>
            </a:r>
            <a:r>
              <a:rPr lang="fi-FI" sz="1600" dirty="0"/>
              <a:t> ja ns. ongelmanratkaisukoneet</a:t>
            </a:r>
          </a:p>
          <a:p>
            <a:pPr lvl="2" indent="0">
              <a:buNone/>
            </a:pPr>
            <a:endParaRPr lang="fi-FI" sz="1400" dirty="0"/>
          </a:p>
          <a:p>
            <a:pPr marL="342900" indent="-342900">
              <a:buFont typeface="Wingdings" panose="05000000000000000000" pitchFamily="2" charset="2"/>
              <a:buChar char="§"/>
            </a:pPr>
            <a:r>
              <a:rPr lang="fi-FI" sz="1800" dirty="0"/>
              <a:t>1974-1980: Ensimmäinen tekoälytalvi</a:t>
            </a:r>
            <a:endParaRPr lang="fi-FI" sz="1600" dirty="0"/>
          </a:p>
          <a:p>
            <a:pPr marL="342900" indent="-342900">
              <a:lnSpc>
                <a:spcPct val="150000"/>
              </a:lnSpc>
              <a:buFont typeface="Wingdings" panose="05000000000000000000" pitchFamily="2" charset="2"/>
              <a:buChar char="§"/>
            </a:pPr>
            <a:r>
              <a:rPr lang="fi-FI" sz="1800" dirty="0"/>
              <a:t>1980-1987</a:t>
            </a:r>
          </a:p>
          <a:p>
            <a:pPr marL="611188" lvl="1" indent="-342900">
              <a:buFont typeface="Wingdings" panose="05000000000000000000" pitchFamily="2" charset="2"/>
              <a:buChar char="§"/>
            </a:pPr>
            <a:r>
              <a:rPr lang="fi-FI" sz="1400" dirty="0"/>
              <a:t>Ns. asiantuntijakoneet liiketoiminnassa</a:t>
            </a:r>
          </a:p>
          <a:p>
            <a:pPr marL="342900" indent="-342900">
              <a:lnSpc>
                <a:spcPct val="200000"/>
              </a:lnSpc>
              <a:buFont typeface="Wingdings" panose="05000000000000000000" pitchFamily="2" charset="2"/>
              <a:buChar char="§"/>
            </a:pPr>
            <a:r>
              <a:rPr lang="fi-FI" sz="1800" dirty="0"/>
              <a:t>1987-1993: Toinen tekoälytalvi</a:t>
            </a:r>
          </a:p>
          <a:p>
            <a:endParaRPr lang="fi-FI" sz="1800" dirty="0"/>
          </a:p>
          <a:p>
            <a:endParaRPr lang="fi-FI" sz="1800" dirty="0"/>
          </a:p>
          <a:p>
            <a:endParaRPr lang="fi-FI" sz="1800" dirty="0"/>
          </a:p>
          <a:p>
            <a:pPr marL="342900" indent="-342900">
              <a:buFont typeface="Wingdings" panose="05000000000000000000" pitchFamily="2" charset="2"/>
              <a:buChar char="§"/>
            </a:pPr>
            <a:r>
              <a:rPr lang="fi-FI" sz="1800" dirty="0"/>
              <a:t>1993-2011</a:t>
            </a:r>
          </a:p>
          <a:p>
            <a:pPr marL="611188" lvl="1" indent="-342900">
              <a:buFont typeface="Wingdings" panose="05000000000000000000" pitchFamily="2" charset="2"/>
              <a:buChar char="§"/>
            </a:pPr>
            <a:r>
              <a:rPr lang="fi-FI" sz="1600" b="1" dirty="0"/>
              <a:t>Tietokoneiden suorituskyky kehittyy </a:t>
            </a:r>
            <a:r>
              <a:rPr lang="fi-FI" sz="1600" dirty="0">
                <a:sym typeface="Wingdings" panose="05000000000000000000" pitchFamily="2" charset="2"/>
              </a:rPr>
              <a:t> kone voittaa mestarin ensimmäistä kertaa shakissa (Deep Blue vs. Garry Kasparov)</a:t>
            </a:r>
          </a:p>
          <a:p>
            <a:pPr marL="611188" lvl="1" indent="-342900">
              <a:buFont typeface="Wingdings" panose="05000000000000000000" pitchFamily="2" charset="2"/>
              <a:buChar char="§"/>
            </a:pPr>
            <a:r>
              <a:rPr lang="fi-FI" sz="1600" dirty="0"/>
              <a:t>2000-luvulla tekoäly jo osana arkea (esim. Googlen hakukone)</a:t>
            </a:r>
          </a:p>
          <a:p>
            <a:pPr lvl="2" indent="0">
              <a:buNone/>
            </a:pPr>
            <a:endParaRPr lang="fi-FI" sz="1400" dirty="0"/>
          </a:p>
          <a:p>
            <a:pPr marL="342900" indent="-342900">
              <a:buFont typeface="Wingdings" panose="05000000000000000000" pitchFamily="2" charset="2"/>
              <a:buChar char="§"/>
            </a:pPr>
            <a:r>
              <a:rPr lang="fi-FI" sz="1800" dirty="0"/>
              <a:t>2011-2020</a:t>
            </a:r>
          </a:p>
          <a:p>
            <a:pPr marL="611188" lvl="1" indent="-342900">
              <a:spcAft>
                <a:spcPts val="600"/>
              </a:spcAft>
              <a:buFont typeface="Wingdings" panose="05000000000000000000" pitchFamily="2" charset="2"/>
              <a:buChar char="§"/>
            </a:pPr>
            <a:r>
              <a:rPr lang="fi-FI" sz="1600" dirty="0"/>
              <a:t>Tietokoneiden ja tekoälyn kehitys mullistuu </a:t>
            </a:r>
            <a:r>
              <a:rPr lang="fi-FI" sz="1600" dirty="0">
                <a:sym typeface="Wingdings" panose="05000000000000000000" pitchFamily="2" charset="2"/>
              </a:rPr>
              <a:t> </a:t>
            </a:r>
            <a:r>
              <a:rPr lang="fi-FI" sz="1600" b="1" dirty="0" err="1">
                <a:sym typeface="Wingdings" panose="05000000000000000000" pitchFamily="2" charset="2"/>
              </a:rPr>
              <a:t>big</a:t>
            </a:r>
            <a:r>
              <a:rPr lang="fi-FI" sz="1600" b="1" dirty="0">
                <a:sym typeface="Wingdings" panose="05000000000000000000" pitchFamily="2" charset="2"/>
              </a:rPr>
              <a:t> data ja syväoppiminen</a:t>
            </a:r>
            <a:endParaRPr lang="fi-FI" sz="1800" dirty="0"/>
          </a:p>
          <a:p>
            <a:pPr marL="342900" indent="-342900">
              <a:lnSpc>
                <a:spcPct val="150000"/>
              </a:lnSpc>
              <a:buFont typeface="Wingdings" panose="05000000000000000000" pitchFamily="2" charset="2"/>
              <a:buChar char="§"/>
            </a:pPr>
            <a:r>
              <a:rPr lang="fi-FI" sz="1800" dirty="0"/>
              <a:t>2020-</a:t>
            </a:r>
          </a:p>
          <a:p>
            <a:pPr marL="611188" lvl="1" indent="-342900">
              <a:buFont typeface="Wingdings" panose="05000000000000000000" pitchFamily="2" charset="2"/>
              <a:buChar char="§"/>
            </a:pPr>
            <a:r>
              <a:rPr lang="fi-FI" sz="1600" b="1" dirty="0"/>
              <a:t>Isot kielimallit ja generatiivinen tekoäly</a:t>
            </a:r>
          </a:p>
          <a:p>
            <a:pPr marL="611188" lvl="1" indent="-342900">
              <a:buFont typeface="Wingdings" panose="05000000000000000000" pitchFamily="2" charset="2"/>
              <a:buChar char="§"/>
            </a:pPr>
            <a:r>
              <a:rPr lang="fi-FI" sz="1600" dirty="0"/>
              <a:t>Kohti vahvaa tekoälyä?</a:t>
            </a:r>
          </a:p>
          <a:p>
            <a:pPr lvl="1" indent="0">
              <a:buNone/>
            </a:pPr>
            <a:endParaRPr lang="fi-FI" dirty="0"/>
          </a:p>
          <a:p>
            <a:pPr lvl="2" indent="0">
              <a:buNone/>
            </a:pPr>
            <a:endParaRPr lang="fi-FI" dirty="0"/>
          </a:p>
        </p:txBody>
      </p:sp>
      <p:sp>
        <p:nvSpPr>
          <p:cNvPr id="5" name="Slide Number Placeholder 4">
            <a:extLst>
              <a:ext uri="{FF2B5EF4-FFF2-40B4-BE49-F238E27FC236}">
                <a16:creationId xmlns:a16="http://schemas.microsoft.com/office/drawing/2014/main" id="{921DAFE8-E2F4-47B3-BED1-8E8B00F77755}"/>
              </a:ext>
            </a:extLst>
          </p:cNvPr>
          <p:cNvSpPr>
            <a:spLocks noGrp="1"/>
          </p:cNvSpPr>
          <p:nvPr>
            <p:ph type="sldNum" sz="quarter" idx="12"/>
          </p:nvPr>
        </p:nvSpPr>
        <p:spPr/>
        <p:txBody>
          <a:bodyPr/>
          <a:lstStyle/>
          <a:p>
            <a:fld id="{E8E33083-8C97-4BC5-A5C9-F7E14D62070B}" type="slidenum">
              <a:rPr lang="fi-FI" smtClean="0"/>
              <a:pPr/>
              <a:t>3</a:t>
            </a:fld>
            <a:endParaRPr lang="fi-FI"/>
          </a:p>
        </p:txBody>
      </p:sp>
      <p:pic>
        <p:nvPicPr>
          <p:cNvPr id="7" name="Kuva 6">
            <a:extLst>
              <a:ext uri="{FF2B5EF4-FFF2-40B4-BE49-F238E27FC236}">
                <a16:creationId xmlns:a16="http://schemas.microsoft.com/office/drawing/2014/main" id="{322ABA72-7798-4F33-F4BA-6BB598C3155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907364" y="1462816"/>
            <a:ext cx="2949276" cy="3932368"/>
          </a:xfrm>
          <a:prstGeom prst="rect">
            <a:avLst/>
          </a:prstGeom>
        </p:spPr>
      </p:pic>
    </p:spTree>
    <p:extLst>
      <p:ext uri="{BB962C8B-B14F-4D97-AF65-F5344CB8AC3E}">
        <p14:creationId xmlns:p14="http://schemas.microsoft.com/office/powerpoint/2010/main" val="1205497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17" end="1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18" end="1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19" end="1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02A6919-5090-475D-9189-E6368BA9C10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818" r="-3" b="-3"/>
          <a:stretch/>
        </p:blipFill>
        <p:spPr>
          <a:xfrm>
            <a:off x="9625012" y="10"/>
            <a:ext cx="2566987" cy="6857990"/>
          </a:xfrm>
          <a:noFill/>
        </p:spPr>
      </p:pic>
      <p:sp>
        <p:nvSpPr>
          <p:cNvPr id="15" name="Title 14">
            <a:extLst>
              <a:ext uri="{FF2B5EF4-FFF2-40B4-BE49-F238E27FC236}">
                <a16:creationId xmlns:a16="http://schemas.microsoft.com/office/drawing/2014/main" id="{3B17E89C-684E-4BB6-BDCE-0691F57B1D13}"/>
              </a:ext>
            </a:extLst>
          </p:cNvPr>
          <p:cNvSpPr>
            <a:spLocks noGrp="1"/>
          </p:cNvSpPr>
          <p:nvPr>
            <p:ph type="title"/>
          </p:nvPr>
        </p:nvSpPr>
        <p:spPr>
          <a:xfrm>
            <a:off x="695325" y="332656"/>
            <a:ext cx="8208963" cy="503832"/>
          </a:xfrm>
        </p:spPr>
        <p:txBody>
          <a:bodyPr anchor="b">
            <a:normAutofit/>
          </a:bodyPr>
          <a:lstStyle/>
          <a:p>
            <a:r>
              <a:rPr lang="fi-FI" dirty="0"/>
              <a:t>Käsitteitä</a:t>
            </a:r>
          </a:p>
        </p:txBody>
      </p:sp>
      <p:sp>
        <p:nvSpPr>
          <p:cNvPr id="20" name="Content Placeholder 3">
            <a:extLst>
              <a:ext uri="{FF2B5EF4-FFF2-40B4-BE49-F238E27FC236}">
                <a16:creationId xmlns:a16="http://schemas.microsoft.com/office/drawing/2014/main" id="{946ED0EF-9C1A-A032-879C-F7502EC38D37}"/>
              </a:ext>
            </a:extLst>
          </p:cNvPr>
          <p:cNvSpPr>
            <a:spLocks noGrp="1"/>
          </p:cNvSpPr>
          <p:nvPr>
            <p:ph sz="half" idx="1"/>
          </p:nvPr>
        </p:nvSpPr>
        <p:spPr>
          <a:xfrm>
            <a:off x="695325" y="1052736"/>
            <a:ext cx="8713043" cy="4896543"/>
          </a:xfrm>
        </p:spPr>
        <p:txBody>
          <a:bodyPr numCol="2"/>
          <a:lstStyle/>
          <a:p>
            <a:pPr marL="342900" indent="-342900">
              <a:spcBef>
                <a:spcPts val="0"/>
              </a:spcBef>
              <a:spcAft>
                <a:spcPts val="600"/>
              </a:spcAft>
              <a:buFont typeface="Wingdings" panose="05000000000000000000" pitchFamily="2" charset="2"/>
              <a:buChar char="§"/>
            </a:pPr>
            <a:r>
              <a:rPr lang="fi-FI" dirty="0"/>
              <a:t>Tärkeimmät käsitteet:</a:t>
            </a:r>
          </a:p>
          <a:p>
            <a:pPr marL="611188" lvl="1" indent="-342900">
              <a:spcAft>
                <a:spcPts val="600"/>
              </a:spcAft>
              <a:buFont typeface="Wingdings" panose="05000000000000000000" pitchFamily="2" charset="2"/>
              <a:buChar char="§"/>
            </a:pPr>
            <a:r>
              <a:rPr lang="fi-FI" b="1" dirty="0"/>
              <a:t>Koneoppiminen</a:t>
            </a:r>
            <a:r>
              <a:rPr lang="fi-FI" dirty="0"/>
              <a:t>: tekoälyt tutustuvat dataan algoritmien perusteella</a:t>
            </a:r>
          </a:p>
          <a:p>
            <a:pPr marL="611188" lvl="1" indent="-342900">
              <a:spcAft>
                <a:spcPts val="600"/>
              </a:spcAft>
              <a:buFont typeface="Wingdings" panose="05000000000000000000" pitchFamily="2" charset="2"/>
              <a:buChar char="§"/>
            </a:pPr>
            <a:r>
              <a:rPr lang="fi-FI" b="1" dirty="0"/>
              <a:t>Algoritmi</a:t>
            </a:r>
            <a:r>
              <a:rPr lang="fi-FI" dirty="0"/>
              <a:t>: ohjeet joita tekoälyt seuraavat suorittaakseen tehtävän</a:t>
            </a:r>
            <a:endParaRPr lang="fi-FI" b="1" dirty="0"/>
          </a:p>
          <a:p>
            <a:pPr marL="611188" lvl="1" indent="-342900">
              <a:spcAft>
                <a:spcPts val="600"/>
              </a:spcAft>
              <a:buFont typeface="Wingdings" panose="05000000000000000000" pitchFamily="2" charset="2"/>
              <a:buChar char="§"/>
            </a:pPr>
            <a:r>
              <a:rPr lang="fi-FI" b="1" dirty="0"/>
              <a:t>Neuroverkko</a:t>
            </a:r>
            <a:r>
              <a:rPr lang="fi-FI" dirty="0"/>
              <a:t>: tekoälyt opetetaan käsittelemään tietoa ihmisen aivojen tavalla</a:t>
            </a:r>
          </a:p>
          <a:p>
            <a:pPr marL="611188" lvl="1" indent="-342900">
              <a:spcAft>
                <a:spcPts val="600"/>
              </a:spcAft>
              <a:buFont typeface="Wingdings" panose="05000000000000000000" pitchFamily="2" charset="2"/>
              <a:buChar char="§"/>
            </a:pPr>
            <a:r>
              <a:rPr lang="fi-FI" b="1" dirty="0"/>
              <a:t>Syväoppiminen</a:t>
            </a:r>
            <a:r>
              <a:rPr lang="fi-FI" dirty="0"/>
              <a:t>: tekoälyt oppivat useiden neuroverkkojen kokoelmasta</a:t>
            </a:r>
          </a:p>
          <a:p>
            <a:pPr marL="611188" lvl="1" indent="-342900">
              <a:spcAft>
                <a:spcPts val="600"/>
              </a:spcAft>
              <a:buFont typeface="Wingdings" panose="05000000000000000000" pitchFamily="2" charset="2"/>
              <a:buChar char="§"/>
            </a:pPr>
            <a:endParaRPr lang="fi-FI" dirty="0"/>
          </a:p>
          <a:p>
            <a:pPr marL="611188" lvl="1" indent="-342900">
              <a:spcAft>
                <a:spcPts val="600"/>
              </a:spcAft>
              <a:buFont typeface="Wingdings" panose="05000000000000000000" pitchFamily="2" charset="2"/>
              <a:buChar char="§"/>
            </a:pPr>
            <a:endParaRPr lang="fi-FI" dirty="0"/>
          </a:p>
          <a:p>
            <a:pPr marL="342900" indent="-342900">
              <a:buFont typeface="Wingdings" panose="05000000000000000000" pitchFamily="2" charset="2"/>
              <a:buChar char="§"/>
            </a:pPr>
            <a:r>
              <a:rPr lang="fi-FI" dirty="0"/>
              <a:t>Tekoälyjen</a:t>
            </a:r>
            <a:r>
              <a:rPr lang="en-US" dirty="0"/>
              <a:t> </a:t>
            </a:r>
            <a:r>
              <a:rPr lang="fi-FI" dirty="0"/>
              <a:t>luokittelut:</a:t>
            </a:r>
          </a:p>
          <a:p>
            <a:pPr marL="611188" lvl="1" indent="-342900">
              <a:lnSpc>
                <a:spcPct val="150000"/>
              </a:lnSpc>
              <a:buFont typeface="Wingdings" panose="05000000000000000000" pitchFamily="2" charset="2"/>
              <a:buChar char="§"/>
            </a:pPr>
            <a:r>
              <a:rPr lang="fi-FI" dirty="0"/>
              <a:t>Heikko tai kapea tekoäly</a:t>
            </a:r>
          </a:p>
          <a:p>
            <a:pPr marL="611188" lvl="1" indent="-342900">
              <a:lnSpc>
                <a:spcPct val="150000"/>
              </a:lnSpc>
              <a:buFont typeface="Wingdings" panose="05000000000000000000" pitchFamily="2" charset="2"/>
              <a:buChar char="§"/>
            </a:pPr>
            <a:r>
              <a:rPr lang="fi-FI" dirty="0"/>
              <a:t>Vahva tai yleinen tekoäly</a:t>
            </a:r>
          </a:p>
          <a:p>
            <a:pPr marL="611188" lvl="1" indent="-342900">
              <a:lnSpc>
                <a:spcPct val="150000"/>
              </a:lnSpc>
              <a:buFont typeface="Wingdings" panose="05000000000000000000" pitchFamily="2" charset="2"/>
              <a:buChar char="§"/>
            </a:pPr>
            <a:r>
              <a:rPr lang="fi-FI" dirty="0"/>
              <a:t>Superälykäs tekoäly</a:t>
            </a:r>
          </a:p>
          <a:p>
            <a:pPr lvl="1" indent="0">
              <a:spcAft>
                <a:spcPts val="600"/>
              </a:spcAft>
              <a:buNone/>
            </a:pPr>
            <a:endParaRPr lang="fi-FI" dirty="0"/>
          </a:p>
        </p:txBody>
      </p:sp>
      <p:sp>
        <p:nvSpPr>
          <p:cNvPr id="4" name="Date Placeholder 3">
            <a:extLst>
              <a:ext uri="{FF2B5EF4-FFF2-40B4-BE49-F238E27FC236}">
                <a16:creationId xmlns:a16="http://schemas.microsoft.com/office/drawing/2014/main" id="{1F908F5A-1034-4589-9B43-C115E602F0C0}"/>
              </a:ext>
            </a:extLst>
          </p:cNvPr>
          <p:cNvSpPr>
            <a:spLocks noGrp="1"/>
          </p:cNvSpPr>
          <p:nvPr>
            <p:ph type="dt" sz="half" idx="10"/>
          </p:nvPr>
        </p:nvSpPr>
        <p:spPr>
          <a:xfrm>
            <a:off x="9840912" y="6309320"/>
            <a:ext cx="1223639" cy="143869"/>
          </a:xfrm>
        </p:spPr>
        <p:txBody>
          <a:bodyPr anchor="ctr">
            <a:normAutofit/>
          </a:bodyPr>
          <a:lstStyle/>
          <a:p>
            <a:pPr>
              <a:spcAft>
                <a:spcPts val="600"/>
              </a:spcAft>
            </a:pPr>
            <a:fld id="{963FD567-B701-42C5-9FBE-CAC00FF64211}" type="datetime1">
              <a:rPr lang="fi-FI" smtClean="0"/>
              <a:pPr>
                <a:spcAft>
                  <a:spcPts val="600"/>
                </a:spcAft>
              </a:pPr>
              <a:t>2.4.2024</a:t>
            </a:fld>
            <a:endParaRPr lang="fi-FI" dirty="0"/>
          </a:p>
        </p:txBody>
      </p:sp>
      <p:sp>
        <p:nvSpPr>
          <p:cNvPr id="5" name="Slide Number Placeholder 4">
            <a:extLst>
              <a:ext uri="{FF2B5EF4-FFF2-40B4-BE49-F238E27FC236}">
                <a16:creationId xmlns:a16="http://schemas.microsoft.com/office/drawing/2014/main" id="{921DAFE8-E2F4-47B3-BED1-8E8B00F77755}"/>
              </a:ext>
            </a:extLst>
          </p:cNvPr>
          <p:cNvSpPr>
            <a:spLocks noGrp="1"/>
          </p:cNvSpPr>
          <p:nvPr>
            <p:ph type="sldNum" sz="quarter" idx="12"/>
          </p:nvPr>
        </p:nvSpPr>
        <p:spPr>
          <a:xfrm>
            <a:off x="11064552" y="6309320"/>
            <a:ext cx="432122" cy="143869"/>
          </a:xfrm>
        </p:spPr>
        <p:txBody>
          <a:bodyPr anchor="ctr">
            <a:normAutofit/>
          </a:bodyPr>
          <a:lstStyle/>
          <a:p>
            <a:pPr>
              <a:spcAft>
                <a:spcPts val="600"/>
              </a:spcAft>
            </a:pPr>
            <a:fld id="{E8E33083-8C97-4BC5-A5C9-F7E14D62070B}" type="slidenum">
              <a:rPr lang="fi-FI" smtClean="0"/>
              <a:pPr>
                <a:spcAft>
                  <a:spcPts val="600"/>
                </a:spcAft>
              </a:pPr>
              <a:t>4</a:t>
            </a:fld>
            <a:endParaRPr lang="fi-FI" dirty="0"/>
          </a:p>
        </p:txBody>
      </p:sp>
    </p:spTree>
    <p:extLst>
      <p:ext uri="{BB962C8B-B14F-4D97-AF65-F5344CB8AC3E}">
        <p14:creationId xmlns:p14="http://schemas.microsoft.com/office/powerpoint/2010/main" val="169863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3162B5B-9B61-4B68-ACD2-D151D52B6B9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944" b="944"/>
          <a:stretch/>
        </p:blipFill>
        <p:spPr/>
      </p:pic>
      <p:sp>
        <p:nvSpPr>
          <p:cNvPr id="9" name="Title 8">
            <a:extLst>
              <a:ext uri="{FF2B5EF4-FFF2-40B4-BE49-F238E27FC236}">
                <a16:creationId xmlns:a16="http://schemas.microsoft.com/office/drawing/2014/main" id="{8970D8A4-F179-4AC4-9FFC-1E8D9F62D267}"/>
              </a:ext>
            </a:extLst>
          </p:cNvPr>
          <p:cNvSpPr>
            <a:spLocks noGrp="1"/>
          </p:cNvSpPr>
          <p:nvPr>
            <p:ph type="title"/>
          </p:nvPr>
        </p:nvSpPr>
        <p:spPr>
          <a:xfrm>
            <a:off x="119337" y="260648"/>
            <a:ext cx="8784952" cy="503832"/>
          </a:xfrm>
        </p:spPr>
        <p:txBody>
          <a:bodyPr/>
          <a:lstStyle/>
          <a:p>
            <a:r>
              <a:rPr lang="fi-FI" dirty="0">
                <a:ea typeface="Open Sans Semibold"/>
                <a:cs typeface="Open Sans Semibold"/>
              </a:rPr>
              <a:t>Käsityksiä ja väärinkäsityksiä</a:t>
            </a:r>
            <a:endParaRPr lang="fi-FI" dirty="0"/>
          </a:p>
        </p:txBody>
      </p:sp>
      <p:sp>
        <p:nvSpPr>
          <p:cNvPr id="10" name="Content Placeholder 9">
            <a:extLst>
              <a:ext uri="{FF2B5EF4-FFF2-40B4-BE49-F238E27FC236}">
                <a16:creationId xmlns:a16="http://schemas.microsoft.com/office/drawing/2014/main" id="{A77EFE6B-9DD2-4F6F-8266-DA019981294E}"/>
              </a:ext>
            </a:extLst>
          </p:cNvPr>
          <p:cNvSpPr>
            <a:spLocks noGrp="1"/>
          </p:cNvSpPr>
          <p:nvPr>
            <p:ph sz="half" idx="1"/>
          </p:nvPr>
        </p:nvSpPr>
        <p:spPr>
          <a:xfrm>
            <a:off x="119336" y="1052736"/>
            <a:ext cx="9433049" cy="4968552"/>
          </a:xfrm>
        </p:spPr>
        <p:txBody>
          <a:bodyPr numCol="2"/>
          <a:lstStyle/>
          <a:p>
            <a:pPr>
              <a:spcAft>
                <a:spcPts val="600"/>
              </a:spcAft>
            </a:pPr>
            <a:r>
              <a:rPr lang="fi-FI" sz="2400" dirty="0"/>
              <a:t>Käsityksiä</a:t>
            </a:r>
            <a:endParaRPr lang="fi-FI" dirty="0"/>
          </a:p>
          <a:p>
            <a:pPr marL="342900" indent="-342900">
              <a:buFont typeface="Wingdings" panose="05000000000000000000" pitchFamily="2" charset="2"/>
              <a:buChar char="§"/>
            </a:pPr>
            <a:r>
              <a:rPr lang="fi-FI" sz="1800" dirty="0"/>
              <a:t>Tekoälyt ovat: tietokoneita ja dataa</a:t>
            </a:r>
          </a:p>
          <a:p>
            <a:pPr marL="342900" indent="-342900">
              <a:buFont typeface="Wingdings" panose="05000000000000000000" pitchFamily="2" charset="2"/>
              <a:buChar char="§"/>
            </a:pPr>
            <a:r>
              <a:rPr lang="fi-FI" sz="1800" dirty="0"/>
              <a:t>Tekoälyt ovat rajattuja sovelluksia ja koneita jotka tekevät työnsä tehokkaasti</a:t>
            </a:r>
          </a:p>
          <a:p>
            <a:pPr marL="342900" indent="-342900">
              <a:buFont typeface="Wingdings" panose="05000000000000000000" pitchFamily="2" charset="2"/>
              <a:buChar char="§"/>
            </a:pPr>
            <a:endParaRPr lang="fi-FI" dirty="0"/>
          </a:p>
          <a:p>
            <a:pPr marL="342900" indent="-342900">
              <a:spcAft>
                <a:spcPts val="600"/>
              </a:spcAft>
              <a:buFont typeface="Wingdings" panose="05000000000000000000" pitchFamily="2" charset="2"/>
              <a:buChar char="§"/>
            </a:pPr>
            <a:r>
              <a:rPr lang="fi-FI" sz="1800" dirty="0"/>
              <a:t>Esim. erilaisista sovelluksista:</a:t>
            </a:r>
          </a:p>
          <a:p>
            <a:pPr marL="611188" lvl="1" indent="-342900">
              <a:spcAft>
                <a:spcPts val="600"/>
              </a:spcAft>
              <a:buFont typeface="Wingdings" panose="05000000000000000000" pitchFamily="2" charset="2"/>
              <a:buChar char="§"/>
            </a:pPr>
            <a:r>
              <a:rPr lang="fi-FI" sz="1600" dirty="0"/>
              <a:t>Kuvantunnistus (Google </a:t>
            </a:r>
            <a:r>
              <a:rPr lang="fi-FI" sz="1600" dirty="0" err="1"/>
              <a:t>Lens</a:t>
            </a:r>
            <a:r>
              <a:rPr lang="fi-FI" sz="1600" dirty="0"/>
              <a:t>)</a:t>
            </a:r>
          </a:p>
          <a:p>
            <a:pPr marL="611188" lvl="1" indent="-342900">
              <a:spcAft>
                <a:spcPts val="600"/>
              </a:spcAft>
              <a:buFont typeface="Wingdings" panose="05000000000000000000" pitchFamily="2" charset="2"/>
              <a:buChar char="§"/>
            </a:pPr>
            <a:r>
              <a:rPr lang="fi-FI" sz="1600" dirty="0"/>
              <a:t>Laaja kielimalli (</a:t>
            </a:r>
            <a:r>
              <a:rPr lang="fi-FI" sz="1600" dirty="0" err="1"/>
              <a:t>ChatGPT</a:t>
            </a:r>
            <a:r>
              <a:rPr lang="fi-FI" sz="1600" dirty="0"/>
              <a:t>)</a:t>
            </a:r>
          </a:p>
          <a:p>
            <a:pPr marL="611188" lvl="1" indent="-342900">
              <a:spcAft>
                <a:spcPts val="600"/>
              </a:spcAft>
              <a:buFont typeface="Wingdings" panose="05000000000000000000" pitchFamily="2" charset="2"/>
              <a:buChar char="§"/>
            </a:pPr>
            <a:r>
              <a:rPr lang="fi-FI" sz="1600" dirty="0"/>
              <a:t>Puhe tekstiksi (</a:t>
            </a:r>
            <a:r>
              <a:rPr lang="fi-FI" sz="1600" dirty="0" err="1"/>
              <a:t>Translator</a:t>
            </a:r>
            <a:r>
              <a:rPr lang="fi-FI" sz="1600" dirty="0"/>
              <a:t>)</a:t>
            </a:r>
          </a:p>
          <a:p>
            <a:pPr marL="611188" lvl="1" indent="-342900">
              <a:spcAft>
                <a:spcPts val="600"/>
              </a:spcAft>
              <a:buFont typeface="Wingdings" panose="05000000000000000000" pitchFamily="2" charset="2"/>
              <a:buChar char="§"/>
            </a:pPr>
            <a:r>
              <a:rPr lang="fi-FI" sz="1600" dirty="0"/>
              <a:t>Luonnollinen kääntäjä (</a:t>
            </a:r>
            <a:r>
              <a:rPr lang="fi-FI" sz="1600" dirty="0" err="1"/>
              <a:t>DeepL</a:t>
            </a:r>
            <a:r>
              <a:rPr lang="fi-FI" sz="1600" dirty="0"/>
              <a:t>)</a:t>
            </a:r>
          </a:p>
          <a:p>
            <a:pPr marL="611188" lvl="1" indent="-342900">
              <a:spcAft>
                <a:spcPts val="600"/>
              </a:spcAft>
              <a:buFont typeface="Wingdings" panose="05000000000000000000" pitchFamily="2" charset="2"/>
              <a:buChar char="§"/>
            </a:pPr>
            <a:r>
              <a:rPr lang="fi-FI" sz="1600" b="1" dirty="0"/>
              <a:t>Tuottava tekoäly </a:t>
            </a:r>
            <a:r>
              <a:rPr lang="fi-FI" sz="1600" dirty="0"/>
              <a:t>(</a:t>
            </a:r>
            <a:r>
              <a:rPr lang="fi-FI" sz="1600" dirty="0" err="1"/>
              <a:t>Midjourney</a:t>
            </a:r>
            <a:r>
              <a:rPr lang="fi-FI" sz="1600" dirty="0"/>
              <a:t>)</a:t>
            </a:r>
          </a:p>
          <a:p>
            <a:endParaRPr lang="fi-FI" dirty="0"/>
          </a:p>
          <a:p>
            <a:pPr>
              <a:spcBef>
                <a:spcPts val="0"/>
              </a:spcBef>
              <a:spcAft>
                <a:spcPts val="600"/>
              </a:spcAft>
            </a:pPr>
            <a:endParaRPr lang="fi-FI" sz="2400" dirty="0"/>
          </a:p>
          <a:p>
            <a:pPr>
              <a:spcBef>
                <a:spcPts val="0"/>
              </a:spcBef>
              <a:spcAft>
                <a:spcPts val="600"/>
              </a:spcAft>
            </a:pPr>
            <a:r>
              <a:rPr lang="fi-FI" sz="2400" dirty="0"/>
              <a:t>Väärinkäsityksiä</a:t>
            </a:r>
          </a:p>
          <a:p>
            <a:pPr marL="342900" indent="-342900">
              <a:spcAft>
                <a:spcPts val="600"/>
              </a:spcAft>
              <a:buFont typeface="Wingdings" panose="05000000000000000000" pitchFamily="2" charset="2"/>
              <a:buChar char="§"/>
            </a:pPr>
            <a:r>
              <a:rPr lang="fi-FI" sz="1800" b="1" dirty="0"/>
              <a:t>Ei ole yhtä tekoälyä</a:t>
            </a:r>
            <a:r>
              <a:rPr lang="fi-FI" sz="1800" dirty="0"/>
              <a:t>, vaan sovelluksia ja koneita jotka hyödyntävät tekoälyjä tehtävissään</a:t>
            </a:r>
          </a:p>
          <a:p>
            <a:pPr marL="342900" indent="-342900">
              <a:spcAft>
                <a:spcPts val="600"/>
              </a:spcAft>
              <a:buFont typeface="Wingdings" panose="05000000000000000000" pitchFamily="2" charset="2"/>
              <a:buChar char="§"/>
            </a:pPr>
            <a:r>
              <a:rPr lang="fi-FI" sz="1800" dirty="0"/>
              <a:t>Tekoälysovellus ei hallusinoi, se laskee todennäköisyyksiä saamansa datan ja ohjeiden perusteella</a:t>
            </a:r>
          </a:p>
          <a:p>
            <a:pPr marL="342900" indent="-342900">
              <a:spcAft>
                <a:spcPts val="600"/>
              </a:spcAft>
              <a:buFont typeface="Wingdings" panose="05000000000000000000" pitchFamily="2" charset="2"/>
              <a:buChar char="§"/>
            </a:pPr>
            <a:r>
              <a:rPr lang="fi-FI" sz="1800" dirty="0"/>
              <a:t>Tekoälyllä ei ole älykkyyttä tai ajatuksia, vaan se tekee rajattua tehtävää jonka ihminen on sille antanut</a:t>
            </a:r>
          </a:p>
          <a:p>
            <a:pPr marL="342900" indent="-342900">
              <a:buFont typeface="Wingdings" panose="05000000000000000000" pitchFamily="2" charset="2"/>
              <a:buChar char="§"/>
            </a:pPr>
            <a:r>
              <a:rPr lang="fi-FI" sz="1800" dirty="0"/>
              <a:t>Tekoälyt ovat ihmisten tekemiä, ja ne heijastavat ihmisten arvoja ja niille syötettyä materiaalia </a:t>
            </a:r>
          </a:p>
        </p:txBody>
      </p:sp>
      <p:sp>
        <p:nvSpPr>
          <p:cNvPr id="5" name="Date Placeholder 4">
            <a:extLst>
              <a:ext uri="{FF2B5EF4-FFF2-40B4-BE49-F238E27FC236}">
                <a16:creationId xmlns:a16="http://schemas.microsoft.com/office/drawing/2014/main" id="{CDE37E7E-2EC3-4144-9FA0-EFF0F518B95D}"/>
              </a:ext>
            </a:extLst>
          </p:cNvPr>
          <p:cNvSpPr>
            <a:spLocks noGrp="1"/>
          </p:cNvSpPr>
          <p:nvPr>
            <p:ph type="dt" sz="half" idx="10"/>
          </p:nvPr>
        </p:nvSpPr>
        <p:spPr/>
        <p:txBody>
          <a:bodyPr/>
          <a:lstStyle/>
          <a:p>
            <a:fld id="{0712BA7C-B76E-4AEA-AE12-B3EF4D92F634}" type="datetime1">
              <a:rPr lang="fi-FI" smtClean="0"/>
              <a:t>2.4.2024</a:t>
            </a:fld>
            <a:endParaRPr lang="fi-FI" dirty="0"/>
          </a:p>
        </p:txBody>
      </p:sp>
      <p:sp>
        <p:nvSpPr>
          <p:cNvPr id="6" name="Slide Number Placeholder 5">
            <a:extLst>
              <a:ext uri="{FF2B5EF4-FFF2-40B4-BE49-F238E27FC236}">
                <a16:creationId xmlns:a16="http://schemas.microsoft.com/office/drawing/2014/main" id="{6E18C2AE-C127-4E31-9B67-4CDA22F59EBD}"/>
              </a:ext>
            </a:extLst>
          </p:cNvPr>
          <p:cNvSpPr>
            <a:spLocks noGrp="1"/>
          </p:cNvSpPr>
          <p:nvPr>
            <p:ph type="sldNum" sz="quarter" idx="12"/>
          </p:nvPr>
        </p:nvSpPr>
        <p:spPr/>
        <p:txBody>
          <a:bodyPr/>
          <a:lstStyle/>
          <a:p>
            <a:fld id="{E8E33083-8C97-4BC5-A5C9-F7E14D62070B}" type="slidenum">
              <a:rPr lang="fi-FI" smtClean="0"/>
              <a:pPr/>
              <a:t>5</a:t>
            </a:fld>
            <a:endParaRPr lang="fi-FI" dirty="0"/>
          </a:p>
        </p:txBody>
      </p:sp>
    </p:spTree>
    <p:extLst>
      <p:ext uri="{BB962C8B-B14F-4D97-AF65-F5344CB8AC3E}">
        <p14:creationId xmlns:p14="http://schemas.microsoft.com/office/powerpoint/2010/main" val="1749579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Kuva, joka sisältää kohteen piha-, puu, talvi, jäätävä&#10;&#10;Kuvaus luotu automaattisesti">
            <a:extLst>
              <a:ext uri="{FF2B5EF4-FFF2-40B4-BE49-F238E27FC236}">
                <a16:creationId xmlns:a16="http://schemas.microsoft.com/office/drawing/2014/main" id="{7F1DFAA3-8F40-4464-A34C-98981E4FBAC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2136" r="25925"/>
          <a:stretch/>
        </p:blipFill>
        <p:spPr>
          <a:xfrm>
            <a:off x="9625012" y="10"/>
            <a:ext cx="2566987" cy="6857990"/>
          </a:xfrm>
          <a:noFill/>
        </p:spPr>
      </p:pic>
      <p:sp>
        <p:nvSpPr>
          <p:cNvPr id="10" name="Title 2">
            <a:extLst>
              <a:ext uri="{FF2B5EF4-FFF2-40B4-BE49-F238E27FC236}">
                <a16:creationId xmlns:a16="http://schemas.microsoft.com/office/drawing/2014/main" id="{07A79AE0-431C-1674-0F9F-EDEA03D43677}"/>
              </a:ext>
            </a:extLst>
          </p:cNvPr>
          <p:cNvSpPr>
            <a:spLocks noGrp="1"/>
          </p:cNvSpPr>
          <p:nvPr>
            <p:ph type="title"/>
          </p:nvPr>
        </p:nvSpPr>
        <p:spPr>
          <a:xfrm>
            <a:off x="695324" y="332656"/>
            <a:ext cx="8208963" cy="503832"/>
          </a:xfrm>
        </p:spPr>
        <p:txBody>
          <a:bodyPr/>
          <a:lstStyle/>
          <a:p>
            <a:r>
              <a:rPr lang="en-US" dirty="0" err="1"/>
              <a:t>Tekoäly</a:t>
            </a:r>
            <a:r>
              <a:rPr lang="en-US" dirty="0"/>
              <a:t> </a:t>
            </a:r>
            <a:r>
              <a:rPr lang="en-US" dirty="0" err="1"/>
              <a:t>koulussa</a:t>
            </a:r>
            <a:r>
              <a:rPr lang="en-US" dirty="0"/>
              <a:t> ja </a:t>
            </a:r>
            <a:r>
              <a:rPr lang="en-US" dirty="0" err="1"/>
              <a:t>opetuksessa</a:t>
            </a:r>
            <a:endParaRPr lang="en-US" dirty="0"/>
          </a:p>
        </p:txBody>
      </p:sp>
      <p:sp>
        <p:nvSpPr>
          <p:cNvPr id="11" name="Content Placeholder 3">
            <a:extLst>
              <a:ext uri="{FF2B5EF4-FFF2-40B4-BE49-F238E27FC236}">
                <a16:creationId xmlns:a16="http://schemas.microsoft.com/office/drawing/2014/main" id="{BFAE9C23-5917-EDD3-3F51-3E383AB6CCB4}"/>
              </a:ext>
            </a:extLst>
          </p:cNvPr>
          <p:cNvSpPr>
            <a:spLocks noGrp="1"/>
          </p:cNvSpPr>
          <p:nvPr>
            <p:ph sz="half" idx="1"/>
          </p:nvPr>
        </p:nvSpPr>
        <p:spPr>
          <a:xfrm>
            <a:off x="695325" y="1340768"/>
            <a:ext cx="8208963" cy="4680519"/>
          </a:xfrm>
        </p:spPr>
        <p:txBody>
          <a:bodyPr/>
          <a:lstStyle/>
          <a:p>
            <a:pPr marL="342900" indent="-342900">
              <a:spcAft>
                <a:spcPts val="1200"/>
              </a:spcAft>
              <a:buFont typeface="Wingdings" panose="05000000000000000000" pitchFamily="2" charset="2"/>
              <a:buChar char="§"/>
            </a:pPr>
            <a:r>
              <a:rPr lang="en-US" dirty="0" err="1"/>
              <a:t>Tekoäly</a:t>
            </a:r>
            <a:r>
              <a:rPr lang="en-US" dirty="0"/>
              <a:t> </a:t>
            </a:r>
            <a:r>
              <a:rPr lang="en-US" dirty="0" err="1"/>
              <a:t>tulee</a:t>
            </a:r>
            <a:r>
              <a:rPr lang="en-US" dirty="0"/>
              <a:t> </a:t>
            </a:r>
            <a:r>
              <a:rPr lang="en-US" dirty="0" err="1"/>
              <a:t>olemaan</a:t>
            </a:r>
            <a:r>
              <a:rPr lang="en-US" dirty="0"/>
              <a:t> </a:t>
            </a:r>
            <a:r>
              <a:rPr lang="en-US" dirty="0" err="1"/>
              <a:t>osa</a:t>
            </a:r>
            <a:r>
              <a:rPr lang="en-US" dirty="0"/>
              <a:t> </a:t>
            </a:r>
            <a:r>
              <a:rPr lang="en-US" dirty="0" err="1"/>
              <a:t>arkea</a:t>
            </a:r>
            <a:r>
              <a:rPr lang="en-US" dirty="0"/>
              <a:t> (on jo </a:t>
            </a:r>
            <a:r>
              <a:rPr lang="en-US" dirty="0" err="1"/>
              <a:t>ollut</a:t>
            </a:r>
            <a:r>
              <a:rPr lang="en-US" dirty="0"/>
              <a:t> </a:t>
            </a:r>
            <a:r>
              <a:rPr lang="en-US" dirty="0" err="1"/>
              <a:t>pitkään</a:t>
            </a:r>
            <a:r>
              <a:rPr lang="en-US" dirty="0"/>
              <a:t>), ja </a:t>
            </a:r>
            <a:r>
              <a:rPr lang="en-US" dirty="0" err="1"/>
              <a:t>tästä</a:t>
            </a:r>
            <a:r>
              <a:rPr lang="en-US" dirty="0"/>
              <a:t> </a:t>
            </a:r>
            <a:r>
              <a:rPr lang="en-US" dirty="0" err="1"/>
              <a:t>eteenpäin</a:t>
            </a:r>
            <a:r>
              <a:rPr lang="en-US" dirty="0"/>
              <a:t> se on </a:t>
            </a:r>
            <a:r>
              <a:rPr lang="en-US" dirty="0" err="1"/>
              <a:t>osana</a:t>
            </a:r>
            <a:r>
              <a:rPr lang="en-US" dirty="0"/>
              <a:t> </a:t>
            </a:r>
            <a:r>
              <a:rPr lang="en-US" dirty="0" err="1"/>
              <a:t>arkea</a:t>
            </a:r>
            <a:r>
              <a:rPr lang="en-US" dirty="0"/>
              <a:t> </a:t>
            </a:r>
            <a:r>
              <a:rPr lang="en-US" dirty="0" err="1"/>
              <a:t>myös</a:t>
            </a:r>
            <a:r>
              <a:rPr lang="en-US" dirty="0"/>
              <a:t> </a:t>
            </a:r>
            <a:r>
              <a:rPr lang="en-US" dirty="0" err="1"/>
              <a:t>koulumaailmassa</a:t>
            </a:r>
            <a:endParaRPr lang="en-US" dirty="0"/>
          </a:p>
          <a:p>
            <a:pPr marL="342900" indent="-342900">
              <a:spcAft>
                <a:spcPts val="600"/>
              </a:spcAft>
              <a:buFont typeface="Wingdings" panose="05000000000000000000" pitchFamily="2" charset="2"/>
              <a:buChar char="§"/>
            </a:pPr>
            <a:r>
              <a:rPr lang="en-US" dirty="0" err="1"/>
              <a:t>Isot</a:t>
            </a:r>
            <a:r>
              <a:rPr lang="en-US" dirty="0"/>
              <a:t> </a:t>
            </a:r>
            <a:r>
              <a:rPr lang="en-US" dirty="0" err="1"/>
              <a:t>yhtiöt</a:t>
            </a:r>
            <a:r>
              <a:rPr lang="en-US" dirty="0"/>
              <a:t> </a:t>
            </a:r>
            <a:r>
              <a:rPr lang="en-US" dirty="0" err="1"/>
              <a:t>kilpavarustelevat</a:t>
            </a:r>
            <a:r>
              <a:rPr lang="en-US" dirty="0"/>
              <a:t> </a:t>
            </a:r>
            <a:r>
              <a:rPr lang="en-US" dirty="0" err="1"/>
              <a:t>tekoälysovelluksia</a:t>
            </a:r>
            <a:r>
              <a:rPr lang="en-US" dirty="0"/>
              <a:t> </a:t>
            </a:r>
            <a:r>
              <a:rPr lang="en-US" dirty="0" err="1"/>
              <a:t>opetuskäyttöön</a:t>
            </a:r>
            <a:r>
              <a:rPr lang="en-US" dirty="0"/>
              <a:t> </a:t>
            </a:r>
          </a:p>
          <a:p>
            <a:pPr marL="611188" lvl="1" indent="-342900">
              <a:spcBef>
                <a:spcPts val="0"/>
              </a:spcBef>
              <a:spcAft>
                <a:spcPts val="600"/>
              </a:spcAft>
              <a:buFont typeface="Wingdings" panose="05000000000000000000" pitchFamily="2" charset="2"/>
              <a:buChar char="§"/>
            </a:pPr>
            <a:r>
              <a:rPr lang="en-US" dirty="0" err="1"/>
              <a:t>Opettajia</a:t>
            </a:r>
            <a:r>
              <a:rPr lang="en-US" dirty="0"/>
              <a:t> </a:t>
            </a:r>
            <a:r>
              <a:rPr lang="en-US" dirty="0" err="1"/>
              <a:t>ei</a:t>
            </a:r>
            <a:r>
              <a:rPr lang="en-US" dirty="0"/>
              <a:t> </a:t>
            </a:r>
            <a:r>
              <a:rPr lang="en-US" dirty="0" err="1"/>
              <a:t>korvata</a:t>
            </a:r>
            <a:r>
              <a:rPr lang="en-US" dirty="0"/>
              <a:t> </a:t>
            </a:r>
            <a:r>
              <a:rPr lang="en-US" dirty="0" err="1"/>
              <a:t>tekoälyillä</a:t>
            </a:r>
            <a:endParaRPr lang="en-US" dirty="0"/>
          </a:p>
          <a:p>
            <a:pPr lvl="1" indent="0">
              <a:spcBef>
                <a:spcPts val="0"/>
              </a:spcBef>
              <a:spcAft>
                <a:spcPts val="600"/>
              </a:spcAft>
              <a:buNone/>
            </a:pPr>
            <a:endParaRPr lang="en-US" dirty="0"/>
          </a:p>
          <a:p>
            <a:pPr marL="342900" indent="-342900">
              <a:spcAft>
                <a:spcPts val="600"/>
              </a:spcAft>
              <a:buFont typeface="Wingdings" panose="05000000000000000000" pitchFamily="2" charset="2"/>
              <a:buChar char="§"/>
            </a:pPr>
            <a:r>
              <a:rPr lang="en-US" dirty="0" err="1"/>
              <a:t>Mikä</a:t>
            </a:r>
            <a:r>
              <a:rPr lang="en-US" dirty="0"/>
              <a:t> on </a:t>
            </a:r>
            <a:r>
              <a:rPr lang="en-US" dirty="0" err="1"/>
              <a:t>meidän</a:t>
            </a:r>
            <a:r>
              <a:rPr lang="en-US" dirty="0"/>
              <a:t> </a:t>
            </a:r>
            <a:r>
              <a:rPr lang="en-US" dirty="0" err="1"/>
              <a:t>opettajien</a:t>
            </a:r>
            <a:r>
              <a:rPr lang="en-US" dirty="0"/>
              <a:t> </a:t>
            </a:r>
            <a:r>
              <a:rPr lang="en-US" dirty="0" err="1"/>
              <a:t>rooli</a:t>
            </a:r>
            <a:r>
              <a:rPr lang="en-US" dirty="0"/>
              <a:t>? </a:t>
            </a:r>
          </a:p>
          <a:p>
            <a:pPr marL="611188" lvl="1" indent="-342900">
              <a:spcBef>
                <a:spcPts val="0"/>
              </a:spcBef>
              <a:spcAft>
                <a:spcPts val="600"/>
              </a:spcAft>
              <a:buFont typeface="Wingdings" panose="05000000000000000000" pitchFamily="2" charset="2"/>
              <a:buChar char="§"/>
            </a:pPr>
            <a:r>
              <a:rPr lang="en-US" dirty="0"/>
              <a:t>Sama </a:t>
            </a:r>
            <a:r>
              <a:rPr lang="en-US" dirty="0" err="1"/>
              <a:t>kuin</a:t>
            </a:r>
            <a:r>
              <a:rPr lang="en-US" dirty="0"/>
              <a:t> </a:t>
            </a:r>
            <a:r>
              <a:rPr lang="en-US" dirty="0" err="1"/>
              <a:t>aina</a:t>
            </a:r>
            <a:r>
              <a:rPr lang="en-US" dirty="0"/>
              <a:t> </a:t>
            </a:r>
            <a:r>
              <a:rPr lang="en-US" dirty="0" err="1"/>
              <a:t>ennen</a:t>
            </a:r>
            <a:r>
              <a:rPr lang="en-US" dirty="0"/>
              <a:t> – </a:t>
            </a:r>
            <a:r>
              <a:rPr lang="en-US" dirty="0" err="1"/>
              <a:t>tavoitteena</a:t>
            </a:r>
            <a:r>
              <a:rPr lang="en-US" dirty="0"/>
              <a:t> </a:t>
            </a:r>
            <a:r>
              <a:rPr lang="en-US" dirty="0" err="1"/>
              <a:t>sivistää</a:t>
            </a:r>
            <a:r>
              <a:rPr lang="en-US" dirty="0"/>
              <a:t> ja </a:t>
            </a:r>
            <a:r>
              <a:rPr lang="en-US" dirty="0" err="1"/>
              <a:t>opettaa</a:t>
            </a:r>
            <a:r>
              <a:rPr lang="en-US" dirty="0"/>
              <a:t> </a:t>
            </a:r>
            <a:r>
              <a:rPr lang="en-US" dirty="0" err="1"/>
              <a:t>käyttöä</a:t>
            </a:r>
            <a:endParaRPr lang="en-US" dirty="0"/>
          </a:p>
          <a:p>
            <a:pPr marL="611188" lvl="1" indent="-342900">
              <a:spcBef>
                <a:spcPts val="0"/>
              </a:spcBef>
              <a:spcAft>
                <a:spcPts val="1200"/>
              </a:spcAft>
              <a:buFont typeface="Wingdings" panose="05000000000000000000" pitchFamily="2" charset="2"/>
              <a:buChar char="§"/>
            </a:pPr>
            <a:r>
              <a:rPr lang="en-US" dirty="0" err="1"/>
              <a:t>Teemat</a:t>
            </a:r>
            <a:r>
              <a:rPr lang="en-US" dirty="0"/>
              <a:t> </a:t>
            </a:r>
            <a:r>
              <a:rPr lang="en-US" dirty="0" err="1"/>
              <a:t>samoja</a:t>
            </a:r>
            <a:r>
              <a:rPr lang="en-US" dirty="0"/>
              <a:t>: </a:t>
            </a:r>
            <a:r>
              <a:rPr lang="en-US" dirty="0" err="1"/>
              <a:t>medialukutaito</a:t>
            </a:r>
            <a:r>
              <a:rPr lang="en-US" dirty="0"/>
              <a:t>, </a:t>
            </a:r>
            <a:r>
              <a:rPr lang="en-US" dirty="0" err="1"/>
              <a:t>etiikka</a:t>
            </a:r>
            <a:r>
              <a:rPr lang="en-US" dirty="0"/>
              <a:t>, </a:t>
            </a:r>
            <a:r>
              <a:rPr lang="en-US" dirty="0" err="1"/>
              <a:t>yhteiskunnallinen</a:t>
            </a:r>
            <a:r>
              <a:rPr lang="en-US" dirty="0"/>
              <a:t> </a:t>
            </a:r>
            <a:r>
              <a:rPr lang="en-US" dirty="0" err="1"/>
              <a:t>taito</a:t>
            </a:r>
            <a:endParaRPr lang="en-US" dirty="0"/>
          </a:p>
          <a:p>
            <a:pPr marL="342900" indent="-342900">
              <a:spcAft>
                <a:spcPts val="600"/>
              </a:spcAft>
              <a:buFont typeface="Wingdings" panose="05000000000000000000" pitchFamily="2" charset="2"/>
              <a:buChar char="§"/>
            </a:pPr>
            <a:r>
              <a:rPr lang="en-US" dirty="0" err="1"/>
              <a:t>Haaste</a:t>
            </a:r>
            <a:r>
              <a:rPr lang="en-US" dirty="0"/>
              <a:t>: </a:t>
            </a:r>
            <a:r>
              <a:rPr lang="en-US" dirty="0" err="1"/>
              <a:t>yhteiset</a:t>
            </a:r>
            <a:r>
              <a:rPr lang="en-US" dirty="0"/>
              <a:t> </a:t>
            </a:r>
            <a:r>
              <a:rPr lang="en-US" dirty="0" err="1"/>
              <a:t>pelisäännöt</a:t>
            </a:r>
            <a:endParaRPr lang="en-US" dirty="0"/>
          </a:p>
          <a:p>
            <a:pPr marL="611188" lvl="1" indent="-342900">
              <a:spcAft>
                <a:spcPts val="600"/>
              </a:spcAft>
              <a:buFont typeface="Wingdings" panose="05000000000000000000" pitchFamily="2" charset="2"/>
              <a:buChar char="§"/>
            </a:pPr>
            <a:r>
              <a:rPr lang="en-US" dirty="0">
                <a:hlinkClick r:id="rId4"/>
              </a:rPr>
              <a:t>OPH 2024</a:t>
            </a:r>
            <a:endParaRPr lang="en-US" dirty="0"/>
          </a:p>
          <a:p>
            <a:pPr marL="611188" lvl="1" indent="-342900">
              <a:spcBef>
                <a:spcPts val="0"/>
              </a:spcBef>
              <a:spcAft>
                <a:spcPts val="600"/>
              </a:spcAft>
              <a:buFont typeface="Wingdings" panose="05000000000000000000" pitchFamily="2" charset="2"/>
              <a:buChar char="§"/>
            </a:pPr>
            <a:r>
              <a:rPr lang="en-US" dirty="0" err="1"/>
              <a:t>Miten</a:t>
            </a:r>
            <a:r>
              <a:rPr lang="en-US" dirty="0"/>
              <a:t> </a:t>
            </a:r>
            <a:r>
              <a:rPr lang="en-US" dirty="0" err="1"/>
              <a:t>maailmalla</a:t>
            </a:r>
            <a:r>
              <a:rPr lang="en-US" dirty="0"/>
              <a:t>?</a:t>
            </a:r>
          </a:p>
          <a:p>
            <a:pPr marL="611188" lvl="1" indent="-342900">
              <a:spcAft>
                <a:spcPts val="600"/>
              </a:spcAft>
              <a:buFont typeface="Wingdings" panose="05000000000000000000" pitchFamily="2" charset="2"/>
              <a:buChar char="§"/>
            </a:pPr>
            <a:endParaRPr lang="en-US" dirty="0"/>
          </a:p>
        </p:txBody>
      </p:sp>
      <p:sp>
        <p:nvSpPr>
          <p:cNvPr id="5" name="Date Placeholder 4">
            <a:extLst>
              <a:ext uri="{FF2B5EF4-FFF2-40B4-BE49-F238E27FC236}">
                <a16:creationId xmlns:a16="http://schemas.microsoft.com/office/drawing/2014/main" id="{83AD8B12-7755-43AB-BDA8-1797C6FF6DBB}"/>
              </a:ext>
            </a:extLst>
          </p:cNvPr>
          <p:cNvSpPr>
            <a:spLocks noGrp="1"/>
          </p:cNvSpPr>
          <p:nvPr>
            <p:ph type="dt" sz="half" idx="10"/>
          </p:nvPr>
        </p:nvSpPr>
        <p:spPr>
          <a:xfrm>
            <a:off x="9840912" y="6309320"/>
            <a:ext cx="1223639" cy="143869"/>
          </a:xfrm>
        </p:spPr>
        <p:txBody>
          <a:bodyPr anchor="ctr">
            <a:normAutofit/>
          </a:bodyPr>
          <a:lstStyle/>
          <a:p>
            <a:pPr>
              <a:spcAft>
                <a:spcPts val="600"/>
              </a:spcAft>
            </a:pPr>
            <a:fld id="{362DED6C-D45B-4129-9B04-53CC7EBCF5F9}" type="datetime1">
              <a:rPr lang="fi-FI" smtClean="0"/>
              <a:pPr>
                <a:spcAft>
                  <a:spcPts val="600"/>
                </a:spcAft>
              </a:pPr>
              <a:t>2.4.2024</a:t>
            </a:fld>
            <a:endParaRPr lang="fi-FI" dirty="0"/>
          </a:p>
        </p:txBody>
      </p:sp>
      <p:sp>
        <p:nvSpPr>
          <p:cNvPr id="6" name="Slide Number Placeholder 5">
            <a:extLst>
              <a:ext uri="{FF2B5EF4-FFF2-40B4-BE49-F238E27FC236}">
                <a16:creationId xmlns:a16="http://schemas.microsoft.com/office/drawing/2014/main" id="{0C8BFDF0-FE4C-4DFA-B58A-E2BBFB1463F3}"/>
              </a:ext>
            </a:extLst>
          </p:cNvPr>
          <p:cNvSpPr>
            <a:spLocks noGrp="1"/>
          </p:cNvSpPr>
          <p:nvPr>
            <p:ph type="sldNum" sz="quarter" idx="12"/>
          </p:nvPr>
        </p:nvSpPr>
        <p:spPr>
          <a:xfrm>
            <a:off x="11064552" y="6309320"/>
            <a:ext cx="432122" cy="143869"/>
          </a:xfrm>
        </p:spPr>
        <p:txBody>
          <a:bodyPr anchor="ctr">
            <a:normAutofit/>
          </a:bodyPr>
          <a:lstStyle/>
          <a:p>
            <a:pPr>
              <a:spcAft>
                <a:spcPts val="600"/>
              </a:spcAft>
            </a:pPr>
            <a:fld id="{E8E33083-8C97-4BC5-A5C9-F7E14D62070B}" type="slidenum">
              <a:rPr lang="fi-FI" smtClean="0"/>
              <a:pPr>
                <a:spcAft>
                  <a:spcPts val="600"/>
                </a:spcAft>
              </a:pPr>
              <a:t>6</a:t>
            </a:fld>
            <a:endParaRPr lang="fi-FI" dirty="0"/>
          </a:p>
        </p:txBody>
      </p:sp>
    </p:spTree>
    <p:extLst>
      <p:ext uri="{BB962C8B-B14F-4D97-AF65-F5344CB8AC3E}">
        <p14:creationId xmlns:p14="http://schemas.microsoft.com/office/powerpoint/2010/main" val="2703042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F0A004C-5058-460E-BA31-82E4F1B6548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tretch/>
        </p:blipFill>
        <p:spPr>
          <a:xfrm>
            <a:off x="6096000" y="4281"/>
            <a:ext cx="6096000" cy="6849438"/>
          </a:xfrm>
          <a:noFill/>
        </p:spPr>
      </p:pic>
      <p:sp>
        <p:nvSpPr>
          <p:cNvPr id="13" name="Title 2">
            <a:extLst>
              <a:ext uri="{FF2B5EF4-FFF2-40B4-BE49-F238E27FC236}">
                <a16:creationId xmlns:a16="http://schemas.microsoft.com/office/drawing/2014/main" id="{CDEEE2C6-A1BF-9EA5-E266-F7C12CF8AE6E}"/>
              </a:ext>
            </a:extLst>
          </p:cNvPr>
          <p:cNvSpPr>
            <a:spLocks noGrp="1"/>
          </p:cNvSpPr>
          <p:nvPr>
            <p:ph type="title"/>
          </p:nvPr>
        </p:nvSpPr>
        <p:spPr>
          <a:xfrm>
            <a:off x="191344" y="548680"/>
            <a:ext cx="5688631" cy="576064"/>
          </a:xfrm>
        </p:spPr>
        <p:txBody>
          <a:bodyPr/>
          <a:lstStyle/>
          <a:p>
            <a:r>
              <a:rPr lang="en-US" dirty="0" err="1"/>
              <a:t>Kysymyksiä</a:t>
            </a:r>
            <a:r>
              <a:rPr lang="en-US" dirty="0"/>
              <a:t> ja </a:t>
            </a:r>
            <a:r>
              <a:rPr lang="en-US" dirty="0" err="1"/>
              <a:t>keskustelua</a:t>
            </a:r>
            <a:endParaRPr lang="en-US" dirty="0"/>
          </a:p>
        </p:txBody>
      </p:sp>
      <p:sp>
        <p:nvSpPr>
          <p:cNvPr id="15" name="Content Placeholder 3">
            <a:extLst>
              <a:ext uri="{FF2B5EF4-FFF2-40B4-BE49-F238E27FC236}">
                <a16:creationId xmlns:a16="http://schemas.microsoft.com/office/drawing/2014/main" id="{5C00A81A-8859-808A-FD33-68CF93E71CCB}"/>
              </a:ext>
            </a:extLst>
          </p:cNvPr>
          <p:cNvSpPr>
            <a:spLocks noGrp="1"/>
          </p:cNvSpPr>
          <p:nvPr>
            <p:ph sz="half" idx="1"/>
          </p:nvPr>
        </p:nvSpPr>
        <p:spPr>
          <a:xfrm>
            <a:off x="191345" y="1628775"/>
            <a:ext cx="5688630" cy="4392513"/>
          </a:xfrm>
        </p:spPr>
        <p:txBody>
          <a:bodyPr/>
          <a:lstStyle/>
          <a:p>
            <a:pPr>
              <a:lnSpc>
                <a:spcPct val="150000"/>
              </a:lnSpc>
            </a:pPr>
            <a:r>
              <a:rPr lang="en-US" dirty="0" err="1"/>
              <a:t>Saa</a:t>
            </a:r>
            <a:r>
              <a:rPr lang="en-US" dirty="0"/>
              <a:t> </a:t>
            </a:r>
            <a:r>
              <a:rPr lang="en-US" dirty="0" err="1"/>
              <a:t>esittää</a:t>
            </a:r>
            <a:r>
              <a:rPr lang="en-US" dirty="0"/>
              <a:t> </a:t>
            </a:r>
            <a:r>
              <a:rPr lang="en-US" dirty="0" err="1"/>
              <a:t>kysymyksiä</a:t>
            </a:r>
            <a:r>
              <a:rPr lang="en-US" dirty="0"/>
              <a:t>, </a:t>
            </a:r>
            <a:r>
              <a:rPr lang="en-US" dirty="0" err="1"/>
              <a:t>ajatuksia</a:t>
            </a:r>
            <a:r>
              <a:rPr lang="en-US" dirty="0"/>
              <a:t>, </a:t>
            </a:r>
            <a:r>
              <a:rPr lang="en-US" dirty="0" err="1"/>
              <a:t>mietteitä</a:t>
            </a:r>
            <a:r>
              <a:rPr lang="en-US" dirty="0"/>
              <a:t>, </a:t>
            </a:r>
            <a:r>
              <a:rPr lang="en-US" dirty="0" err="1"/>
              <a:t>huolia</a:t>
            </a:r>
            <a:r>
              <a:rPr lang="en-US" dirty="0"/>
              <a:t>, </a:t>
            </a:r>
            <a:r>
              <a:rPr lang="en-US" dirty="0" err="1"/>
              <a:t>ideoita</a:t>
            </a:r>
            <a:r>
              <a:rPr lang="en-US" dirty="0"/>
              <a:t> </a:t>
            </a:r>
            <a:r>
              <a:rPr lang="en-US" dirty="0" err="1"/>
              <a:t>jne</a:t>
            </a:r>
            <a:r>
              <a:rPr lang="en-US" dirty="0"/>
              <a:t>.</a:t>
            </a:r>
          </a:p>
        </p:txBody>
      </p:sp>
      <p:sp>
        <p:nvSpPr>
          <p:cNvPr id="5" name="Date Placeholder 4">
            <a:extLst>
              <a:ext uri="{FF2B5EF4-FFF2-40B4-BE49-F238E27FC236}">
                <a16:creationId xmlns:a16="http://schemas.microsoft.com/office/drawing/2014/main" id="{F9D03E7F-211A-4B92-8671-297BDFA61488}"/>
              </a:ext>
            </a:extLst>
          </p:cNvPr>
          <p:cNvSpPr>
            <a:spLocks noGrp="1"/>
          </p:cNvSpPr>
          <p:nvPr>
            <p:ph type="dt" sz="half" idx="10"/>
          </p:nvPr>
        </p:nvSpPr>
        <p:spPr>
          <a:xfrm>
            <a:off x="9840912" y="6309320"/>
            <a:ext cx="1223639" cy="143869"/>
          </a:xfrm>
        </p:spPr>
        <p:txBody>
          <a:bodyPr anchor="ctr">
            <a:normAutofit/>
          </a:bodyPr>
          <a:lstStyle/>
          <a:p>
            <a:pPr>
              <a:spcAft>
                <a:spcPts val="600"/>
              </a:spcAft>
            </a:pPr>
            <a:fld id="{362DED6C-D45B-4129-9B04-53CC7EBCF5F9}" type="datetime1">
              <a:rPr lang="fi-FI" smtClean="0"/>
              <a:pPr>
                <a:spcAft>
                  <a:spcPts val="600"/>
                </a:spcAft>
              </a:pPr>
              <a:t>2.4.2024</a:t>
            </a:fld>
            <a:endParaRPr lang="fi-FI"/>
          </a:p>
        </p:txBody>
      </p:sp>
      <p:sp>
        <p:nvSpPr>
          <p:cNvPr id="6" name="Slide Number Placeholder 5">
            <a:extLst>
              <a:ext uri="{FF2B5EF4-FFF2-40B4-BE49-F238E27FC236}">
                <a16:creationId xmlns:a16="http://schemas.microsoft.com/office/drawing/2014/main" id="{ABE187F1-888D-45AD-B34C-4E91F8B988EB}"/>
              </a:ext>
            </a:extLst>
          </p:cNvPr>
          <p:cNvSpPr>
            <a:spLocks noGrp="1"/>
          </p:cNvSpPr>
          <p:nvPr>
            <p:ph type="sldNum" sz="quarter" idx="12"/>
          </p:nvPr>
        </p:nvSpPr>
        <p:spPr>
          <a:xfrm>
            <a:off x="11064552" y="6309320"/>
            <a:ext cx="432122" cy="143869"/>
          </a:xfrm>
        </p:spPr>
        <p:txBody>
          <a:bodyPr anchor="ctr">
            <a:normAutofit/>
          </a:bodyPr>
          <a:lstStyle/>
          <a:p>
            <a:pPr>
              <a:spcAft>
                <a:spcPts val="600"/>
              </a:spcAft>
            </a:pPr>
            <a:fld id="{E8E33083-8C97-4BC5-A5C9-F7E14D62070B}" type="slidenum">
              <a:rPr lang="fi-FI" smtClean="0"/>
              <a:pPr>
                <a:spcAft>
                  <a:spcPts val="600"/>
                </a:spcAft>
              </a:pPr>
              <a:t>7</a:t>
            </a:fld>
            <a:endParaRPr lang="fi-FI"/>
          </a:p>
        </p:txBody>
      </p:sp>
    </p:spTree>
    <p:extLst>
      <p:ext uri="{BB962C8B-B14F-4D97-AF65-F5344CB8AC3E}">
        <p14:creationId xmlns:p14="http://schemas.microsoft.com/office/powerpoint/2010/main" val="1041491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00E11EC-8AE3-DA9B-1655-353E7BA09C91}"/>
              </a:ext>
            </a:extLst>
          </p:cNvPr>
          <p:cNvSpPr>
            <a:spLocks noGrp="1"/>
          </p:cNvSpPr>
          <p:nvPr>
            <p:ph type="title"/>
          </p:nvPr>
        </p:nvSpPr>
        <p:spPr>
          <a:xfrm>
            <a:off x="695325" y="404811"/>
            <a:ext cx="10801350" cy="504055"/>
          </a:xfrm>
        </p:spPr>
        <p:txBody>
          <a:bodyPr/>
          <a:lstStyle/>
          <a:p>
            <a:r>
              <a:rPr lang="en-US" dirty="0" err="1"/>
              <a:t>Hyödyllisiä</a:t>
            </a:r>
            <a:r>
              <a:rPr lang="en-US" dirty="0"/>
              <a:t> </a:t>
            </a:r>
            <a:r>
              <a:rPr lang="fi-FI" dirty="0"/>
              <a:t>materiaaleja</a:t>
            </a:r>
            <a:r>
              <a:rPr lang="en-US" dirty="0"/>
              <a:t> ja </a:t>
            </a:r>
            <a:r>
              <a:rPr lang="fi-FI" dirty="0"/>
              <a:t>sivustoja opetukseen</a:t>
            </a:r>
          </a:p>
        </p:txBody>
      </p:sp>
      <p:sp>
        <p:nvSpPr>
          <p:cNvPr id="13" name="Content Placeholder 2">
            <a:extLst>
              <a:ext uri="{FF2B5EF4-FFF2-40B4-BE49-F238E27FC236}">
                <a16:creationId xmlns:a16="http://schemas.microsoft.com/office/drawing/2014/main" id="{F6FF529A-D66F-48B2-5ECA-F5A247CACF1D}"/>
              </a:ext>
            </a:extLst>
          </p:cNvPr>
          <p:cNvSpPr>
            <a:spLocks noGrp="1"/>
          </p:cNvSpPr>
          <p:nvPr>
            <p:ph idx="1"/>
          </p:nvPr>
        </p:nvSpPr>
        <p:spPr>
          <a:xfrm>
            <a:off x="695325" y="1556792"/>
            <a:ext cx="10801350" cy="4248473"/>
          </a:xfrm>
        </p:spPr>
        <p:txBody>
          <a:bodyPr/>
          <a:lstStyle/>
          <a:p>
            <a:pPr marL="342900" indent="-342900">
              <a:lnSpc>
                <a:spcPct val="150000"/>
              </a:lnSpc>
              <a:spcAft>
                <a:spcPts val="1200"/>
              </a:spcAft>
              <a:buFont typeface="Wingdings" panose="05000000000000000000" pitchFamily="2" charset="2"/>
              <a:buChar char="§"/>
            </a:pPr>
            <a:r>
              <a:rPr lang="en-US" b="1" dirty="0">
                <a:hlinkClick r:id="rId3"/>
              </a:rPr>
              <a:t>Hyvinkään </a:t>
            </a:r>
            <a:r>
              <a:rPr lang="en-US" b="1" dirty="0" err="1">
                <a:hlinkClick r:id="rId3"/>
              </a:rPr>
              <a:t>Digitaitojen</a:t>
            </a:r>
            <a:r>
              <a:rPr lang="en-US" b="1" dirty="0">
                <a:hlinkClick r:id="rId3"/>
              </a:rPr>
              <a:t> </a:t>
            </a:r>
            <a:r>
              <a:rPr lang="en-US" b="1" dirty="0" err="1">
                <a:hlinkClick r:id="rId3"/>
              </a:rPr>
              <a:t>oppimispolun</a:t>
            </a:r>
            <a:r>
              <a:rPr lang="en-US" b="1" dirty="0">
                <a:hlinkClick r:id="rId3"/>
              </a:rPr>
              <a:t> </a:t>
            </a:r>
            <a:r>
              <a:rPr lang="en-US" b="1" dirty="0" err="1">
                <a:hlinkClick r:id="rId3"/>
              </a:rPr>
              <a:t>tekoäly-osio</a:t>
            </a:r>
            <a:endParaRPr lang="en-US" b="1" dirty="0">
              <a:hlinkClick r:id="rId4"/>
            </a:endParaRPr>
          </a:p>
          <a:p>
            <a:pPr marL="342900" indent="-342900">
              <a:lnSpc>
                <a:spcPct val="150000"/>
              </a:lnSpc>
              <a:buFont typeface="Wingdings" panose="05000000000000000000" pitchFamily="2" charset="2"/>
              <a:buChar char="§"/>
            </a:pPr>
            <a:r>
              <a:rPr lang="en-US" dirty="0" err="1">
                <a:hlinkClick r:id="rId4"/>
              </a:rPr>
              <a:t>Innokas</a:t>
            </a:r>
            <a:r>
              <a:rPr lang="en-US" dirty="0">
                <a:hlinkClick r:id="rId4"/>
              </a:rPr>
              <a:t>!-</a:t>
            </a:r>
            <a:r>
              <a:rPr lang="en-US" dirty="0" err="1">
                <a:hlinkClick r:id="rId4"/>
              </a:rPr>
              <a:t>sivuston</a:t>
            </a:r>
            <a:r>
              <a:rPr lang="en-US" dirty="0">
                <a:hlinkClick r:id="rId4"/>
              </a:rPr>
              <a:t> </a:t>
            </a:r>
            <a:r>
              <a:rPr lang="en-US" dirty="0" err="1">
                <a:hlinkClick r:id="rId4"/>
              </a:rPr>
              <a:t>ohjeet</a:t>
            </a:r>
            <a:r>
              <a:rPr lang="en-US" dirty="0">
                <a:hlinkClick r:id="rId4"/>
              </a:rPr>
              <a:t> ja </a:t>
            </a:r>
            <a:r>
              <a:rPr lang="en-US" dirty="0" err="1">
                <a:hlinkClick r:id="rId4"/>
              </a:rPr>
              <a:t>materiaalit</a:t>
            </a:r>
            <a:r>
              <a:rPr lang="en-US" dirty="0">
                <a:hlinkClick r:id="rId4"/>
              </a:rPr>
              <a:t> </a:t>
            </a:r>
            <a:endParaRPr lang="en-US" dirty="0"/>
          </a:p>
          <a:p>
            <a:pPr marL="342900" indent="-342900">
              <a:lnSpc>
                <a:spcPct val="150000"/>
              </a:lnSpc>
              <a:buFont typeface="Wingdings" panose="05000000000000000000" pitchFamily="2" charset="2"/>
              <a:buChar char="§"/>
            </a:pPr>
            <a:r>
              <a:rPr lang="en-US" dirty="0">
                <a:hlinkClick r:id="rId5"/>
              </a:rPr>
              <a:t>Generation AI-</a:t>
            </a:r>
            <a:r>
              <a:rPr lang="en-US" dirty="0" err="1">
                <a:hlinkClick r:id="rId5"/>
              </a:rPr>
              <a:t>hankkeen</a:t>
            </a:r>
            <a:r>
              <a:rPr lang="en-US" dirty="0">
                <a:hlinkClick r:id="rId5"/>
              </a:rPr>
              <a:t> </a:t>
            </a:r>
            <a:r>
              <a:rPr lang="en-US" dirty="0" err="1">
                <a:hlinkClick r:id="rId5"/>
              </a:rPr>
              <a:t>materiaalit</a:t>
            </a:r>
            <a:r>
              <a:rPr lang="en-US" dirty="0">
                <a:hlinkClick r:id="rId5"/>
              </a:rPr>
              <a:t> </a:t>
            </a:r>
            <a:endParaRPr lang="en-US" dirty="0"/>
          </a:p>
          <a:p>
            <a:pPr marL="342900" indent="-342900">
              <a:lnSpc>
                <a:spcPct val="150000"/>
              </a:lnSpc>
              <a:buFont typeface="Wingdings" panose="05000000000000000000" pitchFamily="2" charset="2"/>
              <a:buChar char="§"/>
            </a:pPr>
            <a:r>
              <a:rPr lang="en-US" dirty="0">
                <a:hlinkClick r:id="rId6"/>
              </a:rPr>
              <a:t>Mediataitokoulun </a:t>
            </a:r>
            <a:r>
              <a:rPr lang="en-US" dirty="0" err="1">
                <a:hlinkClick r:id="rId6"/>
              </a:rPr>
              <a:t>materiaalit</a:t>
            </a:r>
            <a:endParaRPr lang="en-US" dirty="0"/>
          </a:p>
          <a:p>
            <a:pPr marL="342900" indent="-342900">
              <a:lnSpc>
                <a:spcPct val="150000"/>
              </a:lnSpc>
              <a:buFont typeface="Wingdings" panose="05000000000000000000" pitchFamily="2" charset="2"/>
              <a:buChar char="§"/>
            </a:pPr>
            <a:r>
              <a:rPr lang="en-US" dirty="0">
                <a:hlinkClick r:id="rId7"/>
              </a:rPr>
              <a:t>Matleena </a:t>
            </a:r>
            <a:r>
              <a:rPr lang="en-US" dirty="0" err="1">
                <a:hlinkClick r:id="rId7"/>
              </a:rPr>
              <a:t>Laakson</a:t>
            </a:r>
            <a:r>
              <a:rPr lang="en-US" dirty="0">
                <a:hlinkClick r:id="rId7"/>
              </a:rPr>
              <a:t> </a:t>
            </a:r>
            <a:r>
              <a:rPr lang="en-US" dirty="0" err="1">
                <a:hlinkClick r:id="rId7"/>
              </a:rPr>
              <a:t>blogi</a:t>
            </a:r>
            <a:endParaRPr lang="en-US" dirty="0"/>
          </a:p>
          <a:p>
            <a:pPr marL="342900" indent="-342900">
              <a:lnSpc>
                <a:spcPct val="150000"/>
              </a:lnSpc>
              <a:buFont typeface="Wingdings" panose="05000000000000000000" pitchFamily="2" charset="2"/>
              <a:buChar char="§"/>
            </a:pPr>
            <a:r>
              <a:rPr lang="en-US" dirty="0">
                <a:hlinkClick r:id="rId8"/>
              </a:rPr>
              <a:t>TOT - </a:t>
            </a:r>
            <a:r>
              <a:rPr lang="en-US" dirty="0" err="1">
                <a:hlinkClick r:id="rId8"/>
              </a:rPr>
              <a:t>Tekoäly</a:t>
            </a:r>
            <a:r>
              <a:rPr lang="en-US" dirty="0">
                <a:hlinkClick r:id="rId8"/>
              </a:rPr>
              <a:t> </a:t>
            </a:r>
            <a:r>
              <a:rPr lang="en-US" dirty="0" err="1">
                <a:hlinkClick r:id="rId8"/>
              </a:rPr>
              <a:t>Oppimisen</a:t>
            </a:r>
            <a:r>
              <a:rPr lang="en-US" dirty="0">
                <a:hlinkClick r:id="rId8"/>
              </a:rPr>
              <a:t> </a:t>
            </a:r>
            <a:r>
              <a:rPr lang="en-US" dirty="0" err="1">
                <a:hlinkClick r:id="rId8"/>
              </a:rPr>
              <a:t>Tukena-facebook</a:t>
            </a:r>
            <a:r>
              <a:rPr lang="en-US" dirty="0">
                <a:hlinkClick r:id="rId8"/>
              </a:rPr>
              <a:t> </a:t>
            </a:r>
            <a:r>
              <a:rPr lang="en-US" dirty="0" err="1">
                <a:hlinkClick r:id="rId8"/>
              </a:rPr>
              <a:t>ryhmä</a:t>
            </a:r>
            <a:endParaRPr lang="en-US" dirty="0"/>
          </a:p>
          <a:p>
            <a:pPr marL="342900" indent="-342900">
              <a:lnSpc>
                <a:spcPct val="150000"/>
              </a:lnSpc>
              <a:buFont typeface="Wingdings" panose="05000000000000000000" pitchFamily="2" charset="2"/>
              <a:buChar char="§"/>
            </a:pPr>
            <a:r>
              <a:rPr lang="en-US" dirty="0">
                <a:hlinkClick r:id="rId9"/>
              </a:rPr>
              <a:t>OPHn </a:t>
            </a:r>
            <a:r>
              <a:rPr lang="en-US" dirty="0" err="1">
                <a:hlinkClick r:id="rId9"/>
              </a:rPr>
              <a:t>tekoälysuositukset</a:t>
            </a:r>
            <a:r>
              <a:rPr lang="en-US" dirty="0"/>
              <a:t> (</a:t>
            </a:r>
            <a:r>
              <a:rPr lang="en-US" dirty="0" err="1"/>
              <a:t>tulossa</a:t>
            </a:r>
            <a:r>
              <a:rPr lang="en-US" dirty="0"/>
              <a:t>)</a:t>
            </a:r>
          </a:p>
          <a:p>
            <a:pPr>
              <a:lnSpc>
                <a:spcPct val="150000"/>
              </a:lnSpc>
            </a:pPr>
            <a:endParaRPr lang="en-US" dirty="0"/>
          </a:p>
        </p:txBody>
      </p:sp>
      <p:sp>
        <p:nvSpPr>
          <p:cNvPr id="6" name="Dian numeron paikkamerkki 5">
            <a:extLst>
              <a:ext uri="{FF2B5EF4-FFF2-40B4-BE49-F238E27FC236}">
                <a16:creationId xmlns:a16="http://schemas.microsoft.com/office/drawing/2014/main" id="{634798C1-4728-CE18-4A99-11A60FC5AE9A}"/>
              </a:ext>
            </a:extLst>
          </p:cNvPr>
          <p:cNvSpPr>
            <a:spLocks noGrp="1"/>
          </p:cNvSpPr>
          <p:nvPr>
            <p:ph type="sldNum" sz="quarter" idx="12"/>
          </p:nvPr>
        </p:nvSpPr>
        <p:spPr>
          <a:xfrm>
            <a:off x="11064552" y="6309320"/>
            <a:ext cx="432122" cy="143869"/>
          </a:xfrm>
        </p:spPr>
        <p:txBody>
          <a:bodyPr anchor="ctr">
            <a:normAutofit/>
          </a:bodyPr>
          <a:lstStyle/>
          <a:p>
            <a:pPr>
              <a:spcAft>
                <a:spcPts val="600"/>
              </a:spcAft>
            </a:pPr>
            <a:fld id="{E8E33083-8C97-4BC5-A5C9-F7E14D62070B}" type="slidenum">
              <a:rPr lang="fi-FI" smtClean="0"/>
              <a:pPr>
                <a:spcAft>
                  <a:spcPts val="600"/>
                </a:spcAft>
              </a:pPr>
              <a:t>8</a:t>
            </a:fld>
            <a:endParaRPr lang="fi-FI" dirty="0"/>
          </a:p>
        </p:txBody>
      </p:sp>
    </p:spTree>
    <p:extLst>
      <p:ext uri="{BB962C8B-B14F-4D97-AF65-F5344CB8AC3E}">
        <p14:creationId xmlns:p14="http://schemas.microsoft.com/office/powerpoint/2010/main" val="1774859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00E11EC-8AE3-DA9B-1655-353E7BA09C91}"/>
              </a:ext>
            </a:extLst>
          </p:cNvPr>
          <p:cNvSpPr>
            <a:spLocks noGrp="1"/>
          </p:cNvSpPr>
          <p:nvPr>
            <p:ph type="title"/>
          </p:nvPr>
        </p:nvSpPr>
        <p:spPr>
          <a:xfrm>
            <a:off x="695325" y="404811"/>
            <a:ext cx="10801350" cy="504055"/>
          </a:xfrm>
        </p:spPr>
        <p:txBody>
          <a:bodyPr/>
          <a:lstStyle/>
          <a:p>
            <a:r>
              <a:rPr lang="fi-FI" dirty="0"/>
              <a:t>Materiaaleja</a:t>
            </a:r>
            <a:r>
              <a:rPr lang="en-US" dirty="0"/>
              <a:t> ja </a:t>
            </a:r>
            <a:r>
              <a:rPr lang="fi-FI" dirty="0"/>
              <a:t>sivustoja kouluttautumiseen</a:t>
            </a:r>
          </a:p>
        </p:txBody>
      </p:sp>
      <p:sp>
        <p:nvSpPr>
          <p:cNvPr id="13" name="Content Placeholder 2">
            <a:extLst>
              <a:ext uri="{FF2B5EF4-FFF2-40B4-BE49-F238E27FC236}">
                <a16:creationId xmlns:a16="http://schemas.microsoft.com/office/drawing/2014/main" id="{F6FF529A-D66F-48B2-5ECA-F5A247CACF1D}"/>
              </a:ext>
            </a:extLst>
          </p:cNvPr>
          <p:cNvSpPr>
            <a:spLocks noGrp="1"/>
          </p:cNvSpPr>
          <p:nvPr>
            <p:ph idx="1"/>
          </p:nvPr>
        </p:nvSpPr>
        <p:spPr>
          <a:xfrm>
            <a:off x="695325" y="1484637"/>
            <a:ext cx="10801350" cy="4320628"/>
          </a:xfrm>
        </p:spPr>
        <p:txBody>
          <a:bodyPr/>
          <a:lstStyle/>
          <a:p>
            <a:pPr marL="342900" indent="-342900">
              <a:lnSpc>
                <a:spcPct val="150000"/>
              </a:lnSpc>
              <a:buFont typeface="Wingdings" panose="05000000000000000000" pitchFamily="2" charset="2"/>
              <a:buChar char="§"/>
            </a:pPr>
            <a:r>
              <a:rPr lang="en-US" dirty="0">
                <a:hlinkClick r:id="rId3"/>
              </a:rPr>
              <a:t>Jyväskylän </a:t>
            </a:r>
            <a:r>
              <a:rPr lang="en-US" dirty="0" err="1">
                <a:hlinkClick r:id="rId3"/>
              </a:rPr>
              <a:t>avoimen</a:t>
            </a:r>
            <a:r>
              <a:rPr lang="en-US" dirty="0">
                <a:hlinkClick r:id="rId3"/>
              </a:rPr>
              <a:t> </a:t>
            </a:r>
            <a:r>
              <a:rPr lang="en-US" dirty="0" err="1">
                <a:hlinkClick r:id="rId3"/>
              </a:rPr>
              <a:t>yliopiston</a:t>
            </a:r>
            <a:r>
              <a:rPr lang="en-US" dirty="0">
                <a:hlinkClick r:id="rId3"/>
              </a:rPr>
              <a:t> </a:t>
            </a:r>
            <a:r>
              <a:rPr lang="en-US" dirty="0" err="1">
                <a:hlinkClick r:id="rId3"/>
              </a:rPr>
              <a:t>tekoälykurssi</a:t>
            </a:r>
            <a:endParaRPr lang="en-US" dirty="0"/>
          </a:p>
          <a:p>
            <a:pPr marL="342900" indent="-342900">
              <a:lnSpc>
                <a:spcPct val="150000"/>
              </a:lnSpc>
              <a:buFont typeface="Wingdings" panose="05000000000000000000" pitchFamily="2" charset="2"/>
              <a:buChar char="§"/>
            </a:pPr>
            <a:r>
              <a:rPr lang="en-US" dirty="0">
                <a:hlinkClick r:id="rId4"/>
              </a:rPr>
              <a:t>Eduhousen </a:t>
            </a:r>
            <a:r>
              <a:rPr lang="en-US" dirty="0" err="1">
                <a:hlinkClick r:id="rId4"/>
              </a:rPr>
              <a:t>tekoälykurssit</a:t>
            </a:r>
            <a:r>
              <a:rPr lang="en-US" dirty="0">
                <a:hlinkClick r:id="rId4"/>
              </a:rPr>
              <a:t> (</a:t>
            </a:r>
            <a:r>
              <a:rPr lang="en-US" dirty="0" err="1">
                <a:hlinkClick r:id="rId4"/>
              </a:rPr>
              <a:t>kouluttaja</a:t>
            </a:r>
            <a:r>
              <a:rPr lang="en-US" dirty="0">
                <a:hlinkClick r:id="rId4"/>
              </a:rPr>
              <a:t> Esa </a:t>
            </a:r>
            <a:r>
              <a:rPr lang="en-US" dirty="0" err="1">
                <a:hlinkClick r:id="rId4"/>
              </a:rPr>
              <a:t>Riutta</a:t>
            </a:r>
            <a:r>
              <a:rPr lang="en-US" dirty="0">
                <a:hlinkClick r:id="rId4"/>
              </a:rPr>
              <a:t>)</a:t>
            </a:r>
            <a:endParaRPr lang="en-US" dirty="0"/>
          </a:p>
          <a:p>
            <a:pPr marL="611188" lvl="1" indent="-342900">
              <a:lnSpc>
                <a:spcPct val="150000"/>
              </a:lnSpc>
              <a:buFont typeface="Wingdings" panose="05000000000000000000" pitchFamily="2" charset="2"/>
              <a:buChar char="§"/>
            </a:pPr>
            <a:r>
              <a:rPr lang="en-US" dirty="0">
                <a:hlinkClick r:id="rId5"/>
              </a:rPr>
              <a:t>Esa </a:t>
            </a:r>
            <a:r>
              <a:rPr lang="en-US" dirty="0" err="1">
                <a:hlinkClick r:id="rId5"/>
              </a:rPr>
              <a:t>Riutan</a:t>
            </a:r>
            <a:r>
              <a:rPr lang="en-US" dirty="0">
                <a:hlinkClick r:id="rId5"/>
              </a:rPr>
              <a:t> </a:t>
            </a:r>
            <a:r>
              <a:rPr lang="en-US" dirty="0" err="1">
                <a:hlinkClick r:id="rId5"/>
              </a:rPr>
              <a:t>Youtube-kanava</a:t>
            </a:r>
            <a:endParaRPr lang="en-US" dirty="0"/>
          </a:p>
          <a:p>
            <a:pPr marL="342900" indent="-342900">
              <a:lnSpc>
                <a:spcPct val="150000"/>
              </a:lnSpc>
              <a:buFont typeface="Wingdings" panose="05000000000000000000" pitchFamily="2" charset="2"/>
              <a:buChar char="§"/>
            </a:pPr>
            <a:r>
              <a:rPr lang="en-US" dirty="0">
                <a:hlinkClick r:id="rId6"/>
              </a:rPr>
              <a:t>Edukamun Practical AI-</a:t>
            </a:r>
            <a:r>
              <a:rPr lang="en-US" dirty="0" err="1">
                <a:hlinkClick r:id="rId6"/>
              </a:rPr>
              <a:t>kurssi</a:t>
            </a:r>
            <a:endParaRPr lang="en-US" dirty="0"/>
          </a:p>
        </p:txBody>
      </p:sp>
      <p:sp>
        <p:nvSpPr>
          <p:cNvPr id="6" name="Dian numeron paikkamerkki 5">
            <a:extLst>
              <a:ext uri="{FF2B5EF4-FFF2-40B4-BE49-F238E27FC236}">
                <a16:creationId xmlns:a16="http://schemas.microsoft.com/office/drawing/2014/main" id="{634798C1-4728-CE18-4A99-11A60FC5AE9A}"/>
              </a:ext>
            </a:extLst>
          </p:cNvPr>
          <p:cNvSpPr>
            <a:spLocks noGrp="1"/>
          </p:cNvSpPr>
          <p:nvPr>
            <p:ph type="sldNum" sz="quarter" idx="12"/>
          </p:nvPr>
        </p:nvSpPr>
        <p:spPr>
          <a:xfrm>
            <a:off x="11064552" y="6309320"/>
            <a:ext cx="432122" cy="143869"/>
          </a:xfrm>
        </p:spPr>
        <p:txBody>
          <a:bodyPr anchor="ctr">
            <a:normAutofit/>
          </a:bodyPr>
          <a:lstStyle/>
          <a:p>
            <a:pPr>
              <a:spcAft>
                <a:spcPts val="600"/>
              </a:spcAft>
            </a:pPr>
            <a:fld id="{E8E33083-8C97-4BC5-A5C9-F7E14D62070B}" type="slidenum">
              <a:rPr lang="fi-FI" smtClean="0"/>
              <a:pPr>
                <a:spcAft>
                  <a:spcPts val="600"/>
                </a:spcAft>
              </a:pPr>
              <a:t>9</a:t>
            </a:fld>
            <a:endParaRPr lang="fi-FI" dirty="0"/>
          </a:p>
        </p:txBody>
      </p:sp>
    </p:spTree>
    <p:extLst>
      <p:ext uri="{BB962C8B-B14F-4D97-AF65-F5344CB8AC3E}">
        <p14:creationId xmlns:p14="http://schemas.microsoft.com/office/powerpoint/2010/main" val="11096392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heme/theme1.xml><?xml version="1.0" encoding="utf-8"?>
<a:theme xmlns:a="http://schemas.openxmlformats.org/drawingml/2006/main" name="HYVINKÄÄ">
  <a:themeElements>
    <a:clrScheme name="Hyvinkaa">
      <a:dk1>
        <a:srgbClr val="000000"/>
      </a:dk1>
      <a:lt1>
        <a:sysClr val="window" lastClr="FFFFFF"/>
      </a:lt1>
      <a:dk2>
        <a:srgbClr val="0E4E66"/>
      </a:dk2>
      <a:lt2>
        <a:srgbClr val="ECEFF8"/>
      </a:lt2>
      <a:accent1>
        <a:srgbClr val="00BBDC"/>
      </a:accent1>
      <a:accent2>
        <a:srgbClr val="80DDEE"/>
      </a:accent2>
      <a:accent3>
        <a:srgbClr val="3F57B5"/>
      </a:accent3>
      <a:accent4>
        <a:srgbClr val="FFDA24"/>
      </a:accent4>
      <a:accent5>
        <a:srgbClr val="E96A55"/>
      </a:accent5>
      <a:accent6>
        <a:srgbClr val="6CCF5A"/>
      </a:accent6>
      <a:hlink>
        <a:srgbClr val="009EAA"/>
      </a:hlink>
      <a:folHlink>
        <a:srgbClr val="009EAA"/>
      </a:folHlink>
    </a:clrScheme>
    <a:fontScheme name="Hyvinkaa">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yvinkaa.potx" id="{52CF0434-A445-4E9B-811A-DEA4510AD6B4}" vid="{95E86AA0-C953-4620-A472-FE9940BC58A1}"/>
    </a:ext>
  </a:extLst>
</a:theme>
</file>

<file path=ppt/theme/theme2.xml><?xml version="1.0" encoding="utf-8"?>
<a:theme xmlns:a="http://schemas.openxmlformats.org/drawingml/2006/main" name="Office Theme">
  <a:themeElements>
    <a:clrScheme name="Hyvinkaa">
      <a:dk1>
        <a:srgbClr val="000000"/>
      </a:dk1>
      <a:lt1>
        <a:sysClr val="window" lastClr="FFFFFF"/>
      </a:lt1>
      <a:dk2>
        <a:srgbClr val="0E4E66"/>
      </a:dk2>
      <a:lt2>
        <a:srgbClr val="ECEFF8"/>
      </a:lt2>
      <a:accent1>
        <a:srgbClr val="00BBDC"/>
      </a:accent1>
      <a:accent2>
        <a:srgbClr val="80DDEE"/>
      </a:accent2>
      <a:accent3>
        <a:srgbClr val="3F57B5"/>
      </a:accent3>
      <a:accent4>
        <a:srgbClr val="FFDA24"/>
      </a:accent4>
      <a:accent5>
        <a:srgbClr val="E96A55"/>
      </a:accent5>
      <a:accent6>
        <a:srgbClr val="6CCF5A"/>
      </a:accent6>
      <a:hlink>
        <a:srgbClr val="009EAA"/>
      </a:hlink>
      <a:folHlink>
        <a:srgbClr val="009EAA"/>
      </a:folHlink>
    </a:clrScheme>
    <a:fontScheme name="Hyvinkaa">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Hyvinkaa">
      <a:dk1>
        <a:srgbClr val="000000"/>
      </a:dk1>
      <a:lt1>
        <a:sysClr val="window" lastClr="FFFFFF"/>
      </a:lt1>
      <a:dk2>
        <a:srgbClr val="0E4E66"/>
      </a:dk2>
      <a:lt2>
        <a:srgbClr val="ECEFF8"/>
      </a:lt2>
      <a:accent1>
        <a:srgbClr val="00BBDC"/>
      </a:accent1>
      <a:accent2>
        <a:srgbClr val="80DDEE"/>
      </a:accent2>
      <a:accent3>
        <a:srgbClr val="3F57B5"/>
      </a:accent3>
      <a:accent4>
        <a:srgbClr val="FFDA24"/>
      </a:accent4>
      <a:accent5>
        <a:srgbClr val="E96A55"/>
      </a:accent5>
      <a:accent6>
        <a:srgbClr val="6CCF5A"/>
      </a:accent6>
      <a:hlink>
        <a:srgbClr val="009EAA"/>
      </a:hlink>
      <a:folHlink>
        <a:srgbClr val="009EAA"/>
      </a:folHlink>
    </a:clrScheme>
    <a:fontScheme name="Hyvinkaa">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78A87B6E8488064A8837F04C99FAF4B9" ma:contentTypeVersion="3" ma:contentTypeDescription="Luo uusi asiakirja." ma:contentTypeScope="" ma:versionID="2ef9638878c4ff244911a6895df4c1ed">
  <xsd:schema xmlns:xsd="http://www.w3.org/2001/XMLSchema" xmlns:xs="http://www.w3.org/2001/XMLSchema" xmlns:p="http://schemas.microsoft.com/office/2006/metadata/properties" xmlns:ns2="4f869d43-9682-4fa1-863f-bb55acac7400" xmlns:ns3="01fa3878-7f91-4339-b7d2-11aee17dd2c4" xmlns:ns4="5aec98a6-173c-4fe8-b590-2eb7e9a68a19" xmlns:ns5="66611468-e220-44bd-bbe2-182739487206" targetNamespace="http://schemas.microsoft.com/office/2006/metadata/properties" ma:root="true" ma:fieldsID="3106ad56d4e7a7b3ae2571c5ecdf275a" ns2:_="" ns3:_="" ns4:_="" ns5:_="">
    <xsd:import namespace="4f869d43-9682-4fa1-863f-bb55acac7400"/>
    <xsd:import namespace="01fa3878-7f91-4339-b7d2-11aee17dd2c4"/>
    <xsd:import namespace="5aec98a6-173c-4fe8-b590-2eb7e9a68a19"/>
    <xsd:import namespace="66611468-e220-44bd-bbe2-182739487206"/>
    <xsd:element name="properties">
      <xsd:complexType>
        <xsd:sequence>
          <xsd:element name="documentManagement">
            <xsd:complexType>
              <xsd:all>
                <xsd:element ref="ns2:lcf76f155ced4ddcb4097134ff3c332f" minOccurs="0"/>
                <xsd:element ref="ns3:TaxCatchAll"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5:SharedWithUsers" minOccurs="0"/>
                <xsd:element ref="ns5:SharedWithDetails"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869d43-9682-4fa1-863f-bb55acac7400" elementFormDefault="qualified">
    <xsd:import namespace="http://schemas.microsoft.com/office/2006/documentManagement/types"/>
    <xsd:import namespace="http://schemas.microsoft.com/office/infopath/2007/PartnerControls"/>
    <xsd:element name="lcf76f155ced4ddcb4097134ff3c332f" ma:index="8" nillable="true" ma:taxonomy="true" ma:internalName="lcf76f155ced4ddcb4097134ff3c332f" ma:taxonomyFieldName="MediaServiceImageTags" ma:displayName="Kuvien tunnisteet" ma:readOnly="false" ma:fieldId="{5cf76f15-5ced-4ddc-b409-7134ff3c332f}" ma:taxonomyMulti="true" ma:sspId="45f4ce74-5a45-48f8-8a07-e64604a6720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1fa3878-7f91-4339-b7d2-11aee17dd2c4"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ac82f67a-d2d2-4c9f-8c5f-d7ece14da168}" ma:internalName="TaxCatchAll" ma:showField="CatchAllData" ma:web="01fa3878-7f91-4339-b7d2-11aee17dd2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aec98a6-173c-4fe8-b590-2eb7e9a68a1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611468-e220-44bd-bbe2-182739487206"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1fa3878-7f91-4339-b7d2-11aee17dd2c4" xsi:nil="true"/>
    <lcf76f155ced4ddcb4097134ff3c332f xmlns="4f869d43-9682-4fa1-863f-bb55acac740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4618DED-1FE6-4308-BA61-00B9BC7F2525}">
  <ds:schemaRefs>
    <ds:schemaRef ds:uri="http://schemas.microsoft.com/sharepoint/v3/contenttype/forms"/>
  </ds:schemaRefs>
</ds:datastoreItem>
</file>

<file path=customXml/itemProps2.xml><?xml version="1.0" encoding="utf-8"?>
<ds:datastoreItem xmlns:ds="http://schemas.openxmlformats.org/officeDocument/2006/customXml" ds:itemID="{2C548A5D-AE28-481F-BCB7-A74A4C4D68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869d43-9682-4fa1-863f-bb55acac7400"/>
    <ds:schemaRef ds:uri="01fa3878-7f91-4339-b7d2-11aee17dd2c4"/>
    <ds:schemaRef ds:uri="5aec98a6-173c-4fe8-b590-2eb7e9a68a19"/>
    <ds:schemaRef ds:uri="66611468-e220-44bd-bbe2-182739487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791669-A700-4D51-9A8B-4BF65BE5D58A}">
  <ds:schemaRefs>
    <ds:schemaRef ds:uri="http://schemas.microsoft.com/office/2006/metadata/properties"/>
    <ds:schemaRef ds:uri="http://schemas.microsoft.com/office/infopath/2007/PartnerControls"/>
    <ds:schemaRef ds:uri="66611468-e220-44bd-bbe2-182739487206"/>
    <ds:schemaRef ds:uri="5aec98a6-173c-4fe8-b590-2eb7e9a68a19"/>
    <ds:schemaRef ds:uri="01fa3878-7f91-4339-b7d2-11aee17dd2c4"/>
    <ds:schemaRef ds:uri="4f869d43-9682-4fa1-863f-bb55acac7400"/>
  </ds:schemaRefs>
</ds:datastoreItem>
</file>

<file path=docProps/app.xml><?xml version="1.0" encoding="utf-8"?>
<Properties xmlns="http://schemas.openxmlformats.org/officeDocument/2006/extended-properties" xmlns:vt="http://schemas.openxmlformats.org/officeDocument/2006/docPropsVTypes">
  <Template>hyvinkaa_kuvat</Template>
  <TotalTime>69483</TotalTime>
  <Words>1196</Words>
  <Application>Microsoft Office PowerPoint</Application>
  <PresentationFormat>Laajakuva</PresentationFormat>
  <Paragraphs>143</Paragraphs>
  <Slides>10</Slides>
  <Notes>7</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10</vt:i4>
      </vt:variant>
    </vt:vector>
  </HeadingPairs>
  <TitlesOfParts>
    <vt:vector size="15" baseType="lpstr">
      <vt:lpstr>Open Sans Semibold</vt:lpstr>
      <vt:lpstr>Wingdings</vt:lpstr>
      <vt:lpstr>Arial</vt:lpstr>
      <vt:lpstr>Open Sans</vt:lpstr>
      <vt:lpstr>HYVINKÄÄ</vt:lpstr>
      <vt:lpstr>Tekoäly</vt:lpstr>
      <vt:lpstr>Rakenne</vt:lpstr>
      <vt:lpstr>Tekoälyn lyhyt historia</vt:lpstr>
      <vt:lpstr>Käsitteitä</vt:lpstr>
      <vt:lpstr>Käsityksiä ja väärinkäsityksiä</vt:lpstr>
      <vt:lpstr>Tekoäly koulussa ja opetuksessa</vt:lpstr>
      <vt:lpstr>Kysymyksiä ja keskustelua</vt:lpstr>
      <vt:lpstr>Hyödyllisiä materiaaleja ja sivustoja opetukseen</vt:lpstr>
      <vt:lpstr>Materiaaleja ja sivustoja kouluttautumiseen</vt:lpstr>
      <vt:lpstr>UUDET LUKUTAIDOT-HANKE 2022-2024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Laitinen Anne</dc:creator>
  <cp:lastModifiedBy>Virtanen Anssi</cp:lastModifiedBy>
  <cp:revision>55</cp:revision>
  <dcterms:created xsi:type="dcterms:W3CDTF">2022-10-09T17:56:13Z</dcterms:created>
  <dcterms:modified xsi:type="dcterms:W3CDTF">2024-05-20T14:41:21Z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0x01010078A87B6E8488064A8837F04C99FAF4B9</vt:lpwstr>
  </property>
  <property fmtid="{D5CDD505-2E9C-101B-9397-08002B2CF9AE}" pid="3" name="MediaServiceImageTags">
    <vt:lpwstr/>
  </property>
  <property fmtid="{D5CDD505-2E9C-101B-9397-08002B2CF9AE}" pid="4" name="Order">
    <vt:r8>5600</vt:r8>
  </property>
</Properties>
</file>