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DDF420A-A372-4D05-B287-43E27857C720}" type="datetimeFigureOut">
              <a:rPr lang="fi-FI" smtClean="0"/>
              <a:t>28.5.2015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79C7C9D-CCAD-49AD-8890-3D804FBD5EBC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Suomen keskiaikaiset linnat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90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Neljä linnaa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Kuvissa on Suomen keskiaikaiset linnat Turun linna, Hämeen linna, Olavinlinna ja Viipurin linna. </a:t>
            </a:r>
          </a:p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1993"/>
            <a:ext cx="2448272" cy="168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1993"/>
            <a:ext cx="2304257" cy="1652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869160"/>
            <a:ext cx="20955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365" y="4678660"/>
            <a:ext cx="257175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0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Selvitä jokaisesta linnasta seuraavat asiat:</a:t>
            </a:r>
          </a:p>
          <a:p>
            <a:pPr lvl="1"/>
            <a:r>
              <a:rPr lang="fi-FI" dirty="0" smtClean="0"/>
              <a:t>Rakentamisaika</a:t>
            </a:r>
          </a:p>
          <a:p>
            <a:pPr lvl="1"/>
            <a:r>
              <a:rPr lang="fi-FI" dirty="0" smtClean="0"/>
              <a:t>Materiaali</a:t>
            </a:r>
          </a:p>
          <a:p>
            <a:pPr lvl="1"/>
            <a:r>
              <a:rPr lang="fi-FI" dirty="0" smtClean="0"/>
              <a:t>Nykyinen käyttö</a:t>
            </a:r>
          </a:p>
          <a:p>
            <a:pPr lvl="1"/>
            <a:r>
              <a:rPr lang="fi-FI" dirty="0" smtClean="0"/>
              <a:t>Muita merkittäviä tietoja. </a:t>
            </a:r>
          </a:p>
          <a:p>
            <a:r>
              <a:rPr lang="fi-FI" dirty="0" smtClean="0"/>
              <a:t>Kokoa löytämäsi tiedot käsitekarttaan, joka sisältää myös kuvat linnoista. (Voit tehdä koneella </a:t>
            </a:r>
            <a:r>
              <a:rPr lang="fi-FI" smtClean="0"/>
              <a:t>tai käsin.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5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7</TotalTime>
  <Words>55</Words>
  <Application>Microsoft Office PowerPoint</Application>
  <PresentationFormat>Näytössä katseltava diaesitys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Decatur</vt:lpstr>
      <vt:lpstr>Suomen keskiaikaiset linnat</vt:lpstr>
      <vt:lpstr>Neljä linnaa</vt:lpstr>
      <vt:lpstr>Tehtävä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Suomen keskiaikaiset linnat</dc:title>
  <dc:creator>Sanna Kekkonen</dc:creator>
  <cp:lastModifiedBy>Sanna Kekkonen</cp:lastModifiedBy>
  <cp:revision>1</cp:revision>
  <dcterms:created xsi:type="dcterms:W3CDTF">2015-05-28T10:46:47Z</dcterms:created>
  <dcterms:modified xsi:type="dcterms:W3CDTF">2015-05-28T10:54:02Z</dcterms:modified>
</cp:coreProperties>
</file>