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FFF97C8-1CE8-49F1-B7C6-C58857053516}" type="datetimeFigureOut">
              <a:rPr lang="fi-FI" smtClean="0"/>
              <a:t>14.9.2012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802464B-3483-4A5C-8EA7-97B73BC9D781}" type="slidenum">
              <a:rPr lang="fi-FI" smtClean="0"/>
              <a:t>‹#›</a:t>
            </a:fld>
            <a:endParaRPr lang="fi-F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ctr"/>
            <a:r>
              <a:rPr lang="fi-FI" b="1" dirty="0" smtClean="0"/>
              <a:t>Mustasurma</a:t>
            </a:r>
            <a:br>
              <a:rPr lang="fi-FI" b="1" dirty="0" smtClean="0"/>
            </a:br>
            <a:r>
              <a:rPr lang="fi-FI" b="1" dirty="0" smtClean="0"/>
              <a:t>eli rutto</a:t>
            </a:r>
            <a:endParaRPr lang="fi-FI" b="1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 descr="http://upload.wikimedia.org/wikipedia/commons/thumb/9/96/Holbein-death.png/250px-Holbein-dea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44646"/>
            <a:ext cx="5400600" cy="4579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998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Mustasurma oli rottien levittämä tauti. </a:t>
            </a:r>
          </a:p>
          <a:p>
            <a:pPr lvl="1"/>
            <a:r>
              <a:rPr lang="fi-FI" dirty="0" smtClean="0"/>
              <a:t>Se tappoi jopa puolet Euroopan ihmisistä</a:t>
            </a:r>
          </a:p>
          <a:p>
            <a:pPr lvl="1"/>
            <a:r>
              <a:rPr lang="fi-FI" dirty="0" smtClean="0"/>
              <a:t>Etenkin tiheästi asutuissa kaupungeissa rutto oli tuhoisa. </a:t>
            </a:r>
          </a:p>
          <a:p>
            <a:r>
              <a:rPr lang="fi-FI" dirty="0" smtClean="0"/>
              <a:t>Ruttoa pidettiin jumalanrangaistuksena pahoista teoista. </a:t>
            </a:r>
          </a:p>
          <a:p>
            <a:r>
              <a:rPr lang="fi-FI" dirty="0" smtClean="0"/>
              <a:t>Sairaat eristettiin taloihin, joiden oviin maalattiin varoitusmerkki.</a:t>
            </a:r>
          </a:p>
          <a:p>
            <a:r>
              <a:rPr lang="fi-FI" dirty="0" smtClean="0"/>
              <a:t>Kun sairastuneet kuolivat, talot ja </a:t>
            </a:r>
            <a:r>
              <a:rPr lang="fi-FI" smtClean="0"/>
              <a:t>ruumiit poltettiin. </a:t>
            </a:r>
            <a:endParaRPr lang="fi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583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it">
  <a:themeElements>
    <a:clrScheme name="Mukautettu 1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i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11</TotalTime>
  <Words>45</Words>
  <Application>Microsoft Office PowerPoint</Application>
  <PresentationFormat>Näytössä katseltava diaesitys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Elementit</vt:lpstr>
      <vt:lpstr>Mustasurma eli rutto</vt:lpstr>
      <vt:lpstr>PowerPoint-esitys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Mustasurma eli rutto</dc:title>
  <dc:creator>Sanna Kekkonen</dc:creator>
  <cp:lastModifiedBy>Sanna Kekkonen</cp:lastModifiedBy>
  <cp:revision>2</cp:revision>
  <cp:lastPrinted>2012-09-14T05:52:32Z</cp:lastPrinted>
  <dcterms:created xsi:type="dcterms:W3CDTF">2012-09-14T05:47:52Z</dcterms:created>
  <dcterms:modified xsi:type="dcterms:W3CDTF">2012-09-14T05:59:04Z</dcterms:modified>
</cp:coreProperties>
</file>