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AE889-C88C-4A6F-B05B-53FE05B6F680}" type="datetimeFigureOut">
              <a:rPr lang="fi-FI" smtClean="0"/>
              <a:t>16.8.2013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84437-4B63-4F1D-89FE-71968A970E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37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84437-4B63-4F1D-89FE-71968A970EC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4638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1FFF-BAD8-4081-98D7-9E52A9666869}" type="datetimeFigureOut">
              <a:rPr lang="fi-FI" smtClean="0"/>
              <a:t>16.8.2013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51C2-C89B-48A7-95C1-5EF7F226CB00}" type="slidenum">
              <a:rPr lang="fi-FI" smtClean="0"/>
              <a:t>‹#›</a:t>
            </a:fld>
            <a:endParaRPr lang="fi-FI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1FFF-BAD8-4081-98D7-9E52A9666869}" type="datetimeFigureOut">
              <a:rPr lang="fi-FI" smtClean="0"/>
              <a:t>16.8.2013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51C2-C89B-48A7-95C1-5EF7F226CB0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1FFF-BAD8-4081-98D7-9E52A9666869}" type="datetimeFigureOut">
              <a:rPr lang="fi-FI" smtClean="0"/>
              <a:t>16.8.2013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51C2-C89B-48A7-95C1-5EF7F226CB0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1FFF-BAD8-4081-98D7-9E52A9666869}" type="datetimeFigureOut">
              <a:rPr lang="fi-FI" smtClean="0"/>
              <a:t>16.8.2013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51C2-C89B-48A7-95C1-5EF7F226CB0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1FFF-BAD8-4081-98D7-9E52A9666869}" type="datetimeFigureOut">
              <a:rPr lang="fi-FI" smtClean="0"/>
              <a:t>16.8.2013</a:t>
            </a:fld>
            <a:endParaRPr lang="fi-FI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51C2-C89B-48A7-95C1-5EF7F226CB00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1FFF-BAD8-4081-98D7-9E52A9666869}" type="datetimeFigureOut">
              <a:rPr lang="fi-FI" smtClean="0"/>
              <a:t>16.8.2013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51C2-C89B-48A7-95C1-5EF7F226CB0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1FFF-BAD8-4081-98D7-9E52A9666869}" type="datetimeFigureOut">
              <a:rPr lang="fi-FI" smtClean="0"/>
              <a:t>16.8.2013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51C2-C89B-48A7-95C1-5EF7F226CB0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1FFF-BAD8-4081-98D7-9E52A9666869}" type="datetimeFigureOut">
              <a:rPr lang="fi-FI" smtClean="0"/>
              <a:t>16.8.2013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51C2-C89B-48A7-95C1-5EF7F226CB0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1FFF-BAD8-4081-98D7-9E52A9666869}" type="datetimeFigureOut">
              <a:rPr lang="fi-FI" smtClean="0"/>
              <a:t>16.8.2013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51C2-C89B-48A7-95C1-5EF7F226CB0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1FFF-BAD8-4081-98D7-9E52A9666869}" type="datetimeFigureOut">
              <a:rPr lang="fi-FI" smtClean="0"/>
              <a:t>16.8.2013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51C2-C89B-48A7-95C1-5EF7F226CB00}" type="slidenum">
              <a:rPr lang="fi-FI" smtClean="0"/>
              <a:t>‹#›</a:t>
            </a:fld>
            <a:endParaRPr lang="fi-FI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1FFF-BAD8-4081-98D7-9E52A9666869}" type="datetimeFigureOut">
              <a:rPr lang="fi-FI" smtClean="0"/>
              <a:t>16.8.2013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51C2-C89B-48A7-95C1-5EF7F226CB00}" type="slidenum">
              <a:rPr lang="fi-FI" smtClean="0"/>
              <a:t>‹#›</a:t>
            </a:fld>
            <a:endParaRPr lang="fi-FI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3D51FFF-BAD8-4081-98D7-9E52A9666869}" type="datetimeFigureOut">
              <a:rPr lang="fi-FI" smtClean="0"/>
              <a:t>16.8.2013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83351C2-C89B-48A7-95C1-5EF7F226CB00}" type="slidenum">
              <a:rPr lang="fi-FI" smtClean="0"/>
              <a:t>‹#›</a:t>
            </a:fld>
            <a:endParaRPr lang="fi-F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4800" b="1" dirty="0" smtClean="0"/>
              <a:t>Mitä historia on?</a:t>
            </a:r>
            <a:endParaRPr lang="fi-FI" sz="4800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1026" name="Picture 2" descr="http://us.123rf.com/400wm/400/400/davorr/davorr0808/davorr080800030/3477912-rueda-de-la-histor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890759"/>
            <a:ext cx="4032448" cy="3096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956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4800" dirty="0" smtClean="0"/>
              <a:t>Historia on….</a:t>
            </a:r>
            <a:endParaRPr lang="fi-FI" sz="48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Historia tarkoittaa aikaa tästä hetkestä taaksepäin.</a:t>
            </a:r>
          </a:p>
          <a:p>
            <a:r>
              <a:rPr lang="fi-FI" dirty="0" smtClean="0"/>
              <a:t>Historia on tiedettä, tutkimusta menneistä tapahtumista.</a:t>
            </a:r>
          </a:p>
          <a:p>
            <a:r>
              <a:rPr lang="fi-FI" dirty="0" smtClean="0"/>
              <a:t>Lähteet kertovat menneisyydestä:</a:t>
            </a:r>
          </a:p>
          <a:p>
            <a:pPr lvl="1"/>
            <a:r>
              <a:rPr lang="fi-FI" dirty="0" err="1" smtClean="0"/>
              <a:t>Arkelogiset</a:t>
            </a:r>
            <a:r>
              <a:rPr lang="fi-FI" dirty="0" smtClean="0"/>
              <a:t> lähteet: luut, asumusten jäännökset, vaatteet, työkalut, luolamaalaukset.</a:t>
            </a:r>
          </a:p>
          <a:p>
            <a:pPr lvl="1"/>
            <a:r>
              <a:rPr lang="fi-FI" dirty="0" smtClean="0"/>
              <a:t>Kirjoitetut lähteet: kirjeet, kertomukset, sanomalehdet, kirjat, kartat, asiakirjat.</a:t>
            </a:r>
          </a:p>
          <a:p>
            <a:pPr lvl="1"/>
            <a:r>
              <a:rPr lang="fi-FI" dirty="0" smtClean="0"/>
              <a:t>Kuvalliset lähteet: valokuvat, elokuvat, sarjakuvat, mainokset, taideteokset.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fi-FI" dirty="0"/>
          </a:p>
        </p:txBody>
      </p:sp>
      <p:pic>
        <p:nvPicPr>
          <p:cNvPr id="2050" name="Picture 2" descr="http://www.luovutettukarjala.fi/pitajat/jaaski/jaas73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665352"/>
            <a:ext cx="3685828" cy="224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museokompassi.fi/wp-content/uploads/2010/10/esinee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00" y="3907686"/>
            <a:ext cx="3685828" cy="2107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45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Kotitehtävä!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Etsi kotoasi joku vanha esine Huom. Vanha esine voi olla vaikka 100 vuotta vanha tai 10 vuotta vanha. </a:t>
            </a:r>
          </a:p>
          <a:p>
            <a:r>
              <a:rPr lang="fi-FI" dirty="0" smtClean="0"/>
              <a:t>Selvitä mihin sitä on käytetty, kuka sitä on käyttänyt, vieläkö sitä käytetään vai onko sen tilalla jokin muun esine.</a:t>
            </a:r>
          </a:p>
          <a:p>
            <a:r>
              <a:rPr lang="fi-FI" dirty="0" smtClean="0"/>
              <a:t>Kuinka vanha esine on?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7811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err="1" smtClean="0"/>
              <a:t>Kerihtimet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endParaRPr lang="fi-FI"/>
          </a:p>
        </p:txBody>
      </p:sp>
      <p:sp>
        <p:nvSpPr>
          <p:cNvPr id="5" name="Sisällön paikkamerkki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Kuvassa on </a:t>
            </a:r>
            <a:r>
              <a:rPr lang="fi-FI" dirty="0" err="1" smtClean="0"/>
              <a:t>kerihtimet</a:t>
            </a:r>
            <a:r>
              <a:rPr lang="fi-FI" dirty="0" smtClean="0"/>
              <a:t>. Niitä käytettiin ennen lampaiden </a:t>
            </a:r>
            <a:r>
              <a:rPr lang="fi-FI" dirty="0" err="1" smtClean="0"/>
              <a:t>keritsimiseen</a:t>
            </a:r>
            <a:r>
              <a:rPr lang="fi-FI" dirty="0" smtClean="0"/>
              <a:t>. Eli kun lampaalle tuli täysi villa, niin se leikattiin </a:t>
            </a:r>
            <a:r>
              <a:rPr lang="fi-FI" dirty="0" err="1" smtClean="0"/>
              <a:t>kerihtimillä</a:t>
            </a:r>
            <a:r>
              <a:rPr lang="fi-FI" dirty="0" smtClean="0"/>
              <a:t> pois. </a:t>
            </a:r>
            <a:r>
              <a:rPr lang="fi-FI" dirty="0" err="1" smtClean="0"/>
              <a:t>Kerihtimien</a:t>
            </a:r>
            <a:r>
              <a:rPr lang="fi-FI" dirty="0" smtClean="0"/>
              <a:t> tilalle ovat tulleet sähköiset koneet, mutta vanhojakin </a:t>
            </a:r>
            <a:r>
              <a:rPr lang="fi-FI" dirty="0" err="1" smtClean="0"/>
              <a:t>keríhtimiä</a:t>
            </a:r>
            <a:r>
              <a:rPr lang="fi-FI" dirty="0" smtClean="0"/>
              <a:t> vielä käytetään. Nämä </a:t>
            </a:r>
            <a:r>
              <a:rPr lang="fi-FI" dirty="0" err="1" smtClean="0"/>
              <a:t>kerihtimet</a:t>
            </a:r>
            <a:r>
              <a:rPr lang="fi-FI" dirty="0" smtClean="0"/>
              <a:t> on löydetty mummolani, Särkilammen vintiltä. Ne ovat 100 vuotta vanhat. </a:t>
            </a:r>
            <a:endParaRPr lang="fi-FI" dirty="0"/>
          </a:p>
        </p:txBody>
      </p:sp>
      <p:pic>
        <p:nvPicPr>
          <p:cNvPr id="3074" name="Picture 2" descr="http://suomenmuseotonline.fi/fi/kuva/Riuttalan+talonpoikaiskulttuurin+suojelus%c3%a4%c3%a4ti%c3%b6/web_1512010105701re-kuvat_riu60.224_keritsimet.medium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67"/>
          <a:stretch/>
        </p:blipFill>
        <p:spPr bwMode="auto">
          <a:xfrm rot="16200000">
            <a:off x="395536" y="2951018"/>
            <a:ext cx="3810000" cy="1938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31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stikko">
  <a:themeElements>
    <a:clrScheme name="Ristikko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ani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istikko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44</TotalTime>
  <Words>170</Words>
  <Application>Microsoft Office PowerPoint</Application>
  <PresentationFormat>Näytössä katseltava diaesitys (4:3)</PresentationFormat>
  <Paragraphs>15</Paragraphs>
  <Slides>4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Ristikko</vt:lpstr>
      <vt:lpstr>Mitä historia on?</vt:lpstr>
      <vt:lpstr>Historia on….</vt:lpstr>
      <vt:lpstr>Kotitehtävä!</vt:lpstr>
      <vt:lpstr>Kerihtimet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Mitä historia on?</dc:title>
  <dc:creator>Sanna Kekkonen</dc:creator>
  <cp:lastModifiedBy>Sanna Kekkonen</cp:lastModifiedBy>
  <cp:revision>5</cp:revision>
  <dcterms:created xsi:type="dcterms:W3CDTF">2012-08-16T07:57:40Z</dcterms:created>
  <dcterms:modified xsi:type="dcterms:W3CDTF">2013-08-16T06:40:57Z</dcterms:modified>
</cp:coreProperties>
</file>