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171EB3-6F31-4868-BC73-3B348F3D9487}" type="datetimeFigureOut">
              <a:rPr lang="fi-FI" smtClean="0"/>
              <a:t>8.5.2015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0947544-31CB-40FD-BAB3-2F0E1436B26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64096" y="404664"/>
            <a:ext cx="7543800" cy="2152650"/>
          </a:xfrm>
        </p:spPr>
        <p:txBody>
          <a:bodyPr/>
          <a:lstStyle/>
          <a:p>
            <a:pPr algn="ctr"/>
            <a:r>
              <a:rPr lang="fi-FI" dirty="0" err="1" smtClean="0"/>
              <a:t>Kirkko-Keskiajan</a:t>
            </a:r>
            <a:r>
              <a:rPr lang="fi-FI" dirty="0" smtClean="0"/>
              <a:t> mahtitekijä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8" name="Picture 4" descr="http://www.planetoidi.com/SHS2/images/8/87/Temppeliherrain_ris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284984"/>
            <a:ext cx="309634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lc.fi/~etkirja/crusad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65690"/>
            <a:ext cx="2264296" cy="284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77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Kirkko keräsi veroja</a:t>
            </a:r>
          </a:p>
          <a:p>
            <a:r>
              <a:rPr lang="fi-FI" dirty="0" smtClean="0"/>
              <a:t>Vaikutti voimakkaasti ihmisten maailmankuvaan</a:t>
            </a:r>
          </a:p>
          <a:p>
            <a:r>
              <a:rPr lang="fi-FI" dirty="0" smtClean="0"/>
              <a:t>Teki ristiretkiä </a:t>
            </a:r>
          </a:p>
          <a:p>
            <a:pPr lvl="1"/>
            <a:r>
              <a:rPr lang="fi-FI" sz="2400" dirty="0" smtClean="0"/>
              <a:t>Kirkon sotaretkiä, jotka suuntautuivat pääosin </a:t>
            </a:r>
            <a:r>
              <a:rPr lang="fi-FI" sz="2400" dirty="0" err="1" smtClean="0"/>
              <a:t>Lähi-Itään</a:t>
            </a:r>
            <a:r>
              <a:rPr lang="fi-FI" sz="2400" dirty="0"/>
              <a:t> </a:t>
            </a:r>
            <a:r>
              <a:rPr lang="fi-FI" sz="2400" dirty="0" smtClean="0"/>
              <a:t>1000-luvun alkupuolella.</a:t>
            </a:r>
          </a:p>
          <a:p>
            <a:r>
              <a:rPr lang="fi-FI" dirty="0" smtClean="0"/>
              <a:t>Kirkko yhdisti hajanaista Eurooppaa</a:t>
            </a:r>
          </a:p>
          <a:p>
            <a:r>
              <a:rPr lang="fi-FI" dirty="0" smtClean="0"/>
              <a:t>Kirkko vaikutti tieteeseen ja taiteeseen, jotka olivat uskonnollisia.</a:t>
            </a:r>
          </a:p>
        </p:txBody>
      </p:sp>
    </p:spTree>
    <p:extLst>
      <p:ext uri="{BB962C8B-B14F-4D97-AF65-F5344CB8AC3E}">
        <p14:creationId xmlns:p14="http://schemas.microsoft.com/office/powerpoint/2010/main" val="28079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hto">
  <a:themeElements>
    <a:clrScheme name="Joht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Joh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oh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</TotalTime>
  <Words>35</Words>
  <Application>Microsoft Office PowerPoint</Application>
  <PresentationFormat>Näytössä katseltava diaesitys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Johto</vt:lpstr>
      <vt:lpstr>Kirkko-Keskiajan mahtitekijä</vt:lpstr>
      <vt:lpstr>PowerPoint-esitys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Kirkko-Keskiajan mahtitekijä</dc:title>
  <dc:creator>Sanna Kekkonen</dc:creator>
  <cp:lastModifiedBy>Sanna Kekkonen</cp:lastModifiedBy>
  <cp:revision>1</cp:revision>
  <dcterms:created xsi:type="dcterms:W3CDTF">2012-09-14T05:37:49Z</dcterms:created>
  <dcterms:modified xsi:type="dcterms:W3CDTF">2015-05-08T11:31:25Z</dcterms:modified>
</cp:coreProperties>
</file>