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669088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68969-DA99-4574-9AC0-12CE56E3E17D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0502C-1560-446D-A241-F9DEDDD838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524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4E2C0-8402-4367-A2E1-BC5D5B0F38B5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598" y="4716464"/>
            <a:ext cx="5335893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BB14-6D16-4E88-AC86-EACFAEACE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722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EBB14-6D16-4E88-AC86-EACFAEACEF88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8607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EBB14-6D16-4E88-AC86-EACFAEACEF88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7854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EBB14-6D16-4E88-AC86-EACFAEACEF88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24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EBB14-6D16-4E88-AC86-EACFAEACEF88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22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857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89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05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79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58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27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285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245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874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043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35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6BB5-AEB8-41E5-A2AB-0C1EB5178BD0}" type="datetimeFigureOut">
              <a:rPr lang="fi-FI" smtClean="0"/>
              <a:t>7.3.2013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41EE1-0F06-425D-ACC4-983820A141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871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fi-FI" sz="2800" dirty="0" smtClean="0"/>
              <a:t>Uusi aika alkaa</a:t>
            </a:r>
            <a:endParaRPr lang="fi-FI" sz="28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2400" b="1" dirty="0" smtClean="0"/>
              <a:t>1500-1789</a:t>
            </a:r>
            <a:endParaRPr lang="fi-FI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76872"/>
            <a:ext cx="4973285" cy="3125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01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aikakausi vaihtui?</a:t>
            </a: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i-FI" sz="3600" dirty="0" smtClean="0"/>
              <a:t>Löytöretket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i-FI" sz="3600" dirty="0" smtClean="0"/>
              <a:t>Uudet ajatukset ja keksinnöt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i-FI" sz="3600" dirty="0" smtClean="0"/>
              <a:t>Kirkon valta heikentyi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i-FI" sz="3600" dirty="0" smtClean="0"/>
              <a:t>Kirjapainotaito levitti tietoa uusista ajatuksista ja keksinnöistä.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05375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Antiikin paluu</a:t>
            </a: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800" b="1" u="sng" dirty="0" smtClean="0"/>
              <a:t>RENESSASSI= ANTIIKIN UUDELLEEN SYNTYMINEN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/>
              <a:t>Pääasiassa taidesuuntaus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/>
              <a:t>1300-1600-luvuilla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/>
              <a:t>Alkoi Italiassa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/>
              <a:t>Antiikin ihailu (taidemaalarit, tiedemiehet ja rikkaat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err="1" smtClean="0"/>
              <a:t>Ihmisihanna</a:t>
            </a:r>
            <a:r>
              <a:rPr lang="fi-FI" sz="2800" dirty="0" smtClean="0"/>
              <a:t> ”yleisnero”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/>
              <a:t>Kuuluisuuksia: Leonardo Da Vinci ja Michelangelo</a:t>
            </a:r>
          </a:p>
        </p:txBody>
      </p:sp>
    </p:spTree>
    <p:extLst>
      <p:ext uri="{BB962C8B-B14F-4D97-AF65-F5344CB8AC3E}">
        <p14:creationId xmlns:p14="http://schemas.microsoft.com/office/powerpoint/2010/main" val="98071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Ihmisihanne</a:t>
            </a: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611560" y="2348880"/>
            <a:ext cx="3600400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b="1" u="sng" dirty="0" smtClean="0">
                <a:solidFill>
                  <a:schemeClr val="tx1"/>
                </a:solidFill>
              </a:rPr>
              <a:t>Keskiajan ihmisihanne</a:t>
            </a:r>
          </a:p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Usko Jumalan hyvään tahtoon</a:t>
            </a:r>
          </a:p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Usko</a:t>
            </a:r>
          </a:p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Luottamus auktoriteetteihin:</a:t>
            </a:r>
          </a:p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Raamattu ja paavi</a:t>
            </a:r>
          </a:p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Yhteisöllisyys (seurakunta ja kylä)</a:t>
            </a:r>
          </a:p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Kuoleman jälkeinen elämä korostui</a:t>
            </a:r>
          </a:p>
        </p:txBody>
      </p:sp>
      <p:sp>
        <p:nvSpPr>
          <p:cNvPr id="5" name="Pyöristetty suorakulmio 4"/>
          <p:cNvSpPr/>
          <p:nvPr/>
        </p:nvSpPr>
        <p:spPr>
          <a:xfrm>
            <a:off x="4499992" y="2348880"/>
            <a:ext cx="3888432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b="1" u="sng" dirty="0" smtClean="0"/>
              <a:t>Renessanssin ihmisihanne</a:t>
            </a:r>
          </a:p>
          <a:p>
            <a:pPr algn="ctr"/>
            <a:r>
              <a:rPr lang="fi-FI" sz="2000" dirty="0" smtClean="0"/>
              <a:t>Oma tahto</a:t>
            </a:r>
          </a:p>
          <a:p>
            <a:pPr algn="ctr"/>
            <a:r>
              <a:rPr lang="fi-FI" sz="2000" dirty="0" smtClean="0"/>
              <a:t>Järjen käyttö</a:t>
            </a:r>
          </a:p>
          <a:p>
            <a:pPr algn="ctr"/>
            <a:r>
              <a:rPr lang="fi-FI" sz="2000" dirty="0" smtClean="0"/>
              <a:t>Irti auktoriteetista</a:t>
            </a:r>
          </a:p>
          <a:p>
            <a:pPr algn="ctr"/>
            <a:r>
              <a:rPr lang="fi-FI" sz="2000" dirty="0" smtClean="0"/>
              <a:t>Yksilön korostus</a:t>
            </a:r>
          </a:p>
          <a:p>
            <a:pPr algn="ctr"/>
            <a:r>
              <a:rPr lang="fi-FI" sz="2000" dirty="0" smtClean="0"/>
              <a:t>Maanpäällinen elämä korostui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03258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96</Words>
  <Application>Microsoft Office PowerPoint</Application>
  <PresentationFormat>Näytössä katseltava diaesitys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Uusi aika alkaa</vt:lpstr>
      <vt:lpstr>Miksi aikakausi vaihtui?</vt:lpstr>
      <vt:lpstr>Antiikin paluu</vt:lpstr>
      <vt:lpstr>Ihmisihanne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aika alkaa</dc:title>
  <dc:creator>Sanna Kekkonen</dc:creator>
  <cp:lastModifiedBy>Sanna Kekkonen</cp:lastModifiedBy>
  <cp:revision>4</cp:revision>
  <cp:lastPrinted>2013-03-07T06:29:07Z</cp:lastPrinted>
  <dcterms:created xsi:type="dcterms:W3CDTF">2013-03-06T09:15:03Z</dcterms:created>
  <dcterms:modified xsi:type="dcterms:W3CDTF">2013-03-07T06:29:15Z</dcterms:modified>
</cp:coreProperties>
</file>