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6417B-3186-4459-AB12-36FA4907E5F1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571FA-737B-4DBD-9539-8526DB040F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305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571FA-737B-4DBD-9539-8526DB040FE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436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257DA0-B7E3-437C-8F07-DC1F4994B934}" type="datetimeFigureOut">
              <a:rPr lang="fi-FI" smtClean="0"/>
              <a:t>15.3.2013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FC2C37-6734-452A-B013-806AD5B37A99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Uskonpuhdistus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3"/>
            <a:ext cx="3189878" cy="413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03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sällön paikkamerkki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USKONPUHDISTAJAT</a:t>
            </a:r>
          </a:p>
          <a:p>
            <a:endParaRPr lang="fi-FI" sz="2400" dirty="0" smtClean="0"/>
          </a:p>
          <a:p>
            <a:r>
              <a:rPr lang="fi-FI" sz="2400" dirty="0" smtClean="0"/>
              <a:t>Anekauppaa vastaan</a:t>
            </a:r>
          </a:p>
          <a:p>
            <a:r>
              <a:rPr lang="fi-FI" sz="2400" dirty="0" smtClean="0"/>
              <a:t>Pyhimysten palvontaa vastaan</a:t>
            </a:r>
          </a:p>
          <a:p>
            <a:r>
              <a:rPr lang="fi-FI" sz="2400" dirty="0" smtClean="0"/>
              <a:t>Aloittivat uskonpuhdistuksen</a:t>
            </a:r>
          </a:p>
          <a:p>
            <a:r>
              <a:rPr lang="fi-FI" sz="2400" dirty="0" smtClean="0"/>
              <a:t>protestantit</a:t>
            </a:r>
            <a:endParaRPr lang="fi-FI" sz="2400" dirty="0"/>
          </a:p>
          <a:p>
            <a:endParaRPr lang="fi-FI" sz="2400" dirty="0"/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KATOLINEN KIRKKO</a:t>
            </a:r>
          </a:p>
          <a:p>
            <a:endParaRPr lang="fi-FI" sz="2400" dirty="0" smtClean="0"/>
          </a:p>
          <a:p>
            <a:r>
              <a:rPr lang="fi-FI" sz="2400" dirty="0" smtClean="0"/>
              <a:t>Anekaupan puolesta</a:t>
            </a:r>
          </a:p>
          <a:p>
            <a:r>
              <a:rPr lang="fi-FI" sz="2400" dirty="0" smtClean="0"/>
              <a:t>Pyhimysten palvonnan puolesta</a:t>
            </a:r>
          </a:p>
          <a:p>
            <a:r>
              <a:rPr lang="fi-FI" sz="2400" dirty="0" smtClean="0"/>
              <a:t>Aloitti </a:t>
            </a:r>
            <a:r>
              <a:rPr lang="fi-FI" sz="2400" dirty="0" err="1" smtClean="0"/>
              <a:t>vastauskonpuhdistuk-sen</a:t>
            </a:r>
            <a:endParaRPr lang="fi-FI" sz="2400" dirty="0" smtClean="0"/>
          </a:p>
          <a:p>
            <a:r>
              <a:rPr lang="fi-FI" sz="2400" dirty="0" smtClean="0"/>
              <a:t>katoliset</a:t>
            </a:r>
          </a:p>
          <a:p>
            <a:endParaRPr lang="fi-FI" sz="2000" dirty="0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Vastakkain asettelu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197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23</Words>
  <Application>Microsoft Office PowerPoint</Application>
  <PresentationFormat>Näytössä katseltava diaesitys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Aula</vt:lpstr>
      <vt:lpstr>Uskonpuhdistus</vt:lpstr>
      <vt:lpstr>Vastakkain asettelu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Uskonpuhdistus</dc:title>
  <dc:creator>Sanna Kekkonen</dc:creator>
  <cp:lastModifiedBy>Sanna Kekkonen</cp:lastModifiedBy>
  <cp:revision>2</cp:revision>
  <dcterms:created xsi:type="dcterms:W3CDTF">2013-03-15T08:26:53Z</dcterms:created>
  <dcterms:modified xsi:type="dcterms:W3CDTF">2013-03-15T09:11:09Z</dcterms:modified>
</cp:coreProperties>
</file>