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2" name="Alaotsikk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20" name="Alatunnisteen paikkamerk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uorakulmi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9" name="Vuokaavio: Prosessi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uokaavio: Prosessi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i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B323C5-C058-40D9-BB09-D434DD7FE701}" type="datetimeFigureOut">
              <a:rPr lang="fi-FI" smtClean="0"/>
              <a:t>29.1.2013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7FE7AD-A861-4D64-831C-6F128B20679A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Suorakulmi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i.wikipedia.org/wiki/Faarao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Maailman seitsemän ihmettä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3" y="2204864"/>
            <a:ext cx="525158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20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Uudet ihmeet</a:t>
            </a:r>
            <a:br>
              <a:rPr lang="fi-FI" dirty="0" smtClean="0"/>
            </a:br>
            <a:r>
              <a:rPr lang="fi-FI" dirty="0" smtClean="0"/>
              <a:t>Kiinan muuri ja Petran kaupunki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34169" y="1556792"/>
            <a:ext cx="3631023" cy="466344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70" y="2256956"/>
            <a:ext cx="3676650" cy="28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21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Rio de Janeiron </a:t>
            </a:r>
            <a:r>
              <a:rPr lang="fi-FI" dirty="0" err="1" smtClean="0"/>
              <a:t>kristuspatsas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Colosseum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8"/>
          <a:stretch/>
        </p:blipFill>
        <p:spPr bwMode="auto">
          <a:xfrm>
            <a:off x="1331640" y="1844824"/>
            <a:ext cx="371962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06" y="2060848"/>
            <a:ext cx="3822339" cy="28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Taj</a:t>
            </a:r>
            <a:r>
              <a:rPr lang="fi-FI" dirty="0" smtClean="0"/>
              <a:t> </a:t>
            </a:r>
            <a:r>
              <a:rPr lang="fi-FI" dirty="0" err="1" smtClean="0"/>
              <a:t>Mahal</a:t>
            </a:r>
            <a:r>
              <a:rPr lang="fi-FI" dirty="0" smtClean="0"/>
              <a:t> ja Machu Picchu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132856"/>
            <a:ext cx="357857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39144"/>
            <a:ext cx="3672408" cy="314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3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Chichen</a:t>
            </a:r>
            <a:r>
              <a:rPr lang="fi-FI" dirty="0" smtClean="0"/>
              <a:t> </a:t>
            </a:r>
            <a:r>
              <a:rPr lang="fi-FI" dirty="0" err="1" smtClean="0"/>
              <a:t>Itza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624069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62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7 ihmettä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Maailman seitsemän ihmettä</a:t>
            </a:r>
            <a:r>
              <a:rPr lang="fi-FI" dirty="0"/>
              <a:t> olivat antiikin Kreikan ajan maailman mahtavimmat rakennukset ja monumentit. Listan ihmeistä esitti </a:t>
            </a:r>
            <a:r>
              <a:rPr lang="fi-FI" dirty="0" smtClean="0"/>
              <a:t>kreikkalainen arkkitehti</a:t>
            </a:r>
            <a:r>
              <a:rPr lang="fi-FI" dirty="0"/>
              <a:t> </a:t>
            </a:r>
            <a:r>
              <a:rPr lang="fi-FI" dirty="0" err="1" smtClean="0"/>
              <a:t>Filon</a:t>
            </a:r>
            <a:r>
              <a:rPr lang="fi-FI" dirty="0" smtClean="0"/>
              <a:t> </a:t>
            </a:r>
            <a:r>
              <a:rPr lang="fi-FI" dirty="0"/>
              <a:t>Bysanttilainen</a:t>
            </a:r>
            <a:r>
              <a:rPr lang="fi-FI" dirty="0" smtClean="0"/>
              <a:t>.</a:t>
            </a:r>
          </a:p>
          <a:p>
            <a:r>
              <a:rPr lang="fi-FI" dirty="0" smtClean="0"/>
              <a:t>Vuonna 2007 tehtiin uusi epävirallinen lista maailman seitsemästä ihmeestä.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987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Artemiin temppeli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200" dirty="0"/>
              <a:t> Turkissa </a:t>
            </a:r>
            <a:r>
              <a:rPr lang="fi-FI" sz="2200" dirty="0" smtClean="0"/>
              <a:t>sijainnut jumalatar</a:t>
            </a:r>
            <a:r>
              <a:rPr lang="fi-FI" sz="2200" dirty="0"/>
              <a:t> Artemiille </a:t>
            </a:r>
            <a:endParaRPr lang="fi-FI" sz="2200" dirty="0" smtClean="0"/>
          </a:p>
          <a:p>
            <a:pPr marL="82296" indent="0">
              <a:buNone/>
            </a:pPr>
            <a:r>
              <a:rPr lang="fi-FI" sz="2200" dirty="0"/>
              <a:t> </a:t>
            </a:r>
            <a:r>
              <a:rPr lang="fi-FI" sz="2200" dirty="0" smtClean="0"/>
              <a:t>    omistettu </a:t>
            </a:r>
            <a:r>
              <a:rPr lang="fi-FI" sz="2200" dirty="0"/>
              <a:t>temppeli. </a:t>
            </a:r>
            <a:endParaRPr lang="fi-FI" sz="2200" dirty="0" smtClean="0"/>
          </a:p>
          <a:p>
            <a:r>
              <a:rPr lang="fi-FI" sz="2200" dirty="0" smtClean="0"/>
              <a:t>Rakennettu .noin </a:t>
            </a:r>
            <a:r>
              <a:rPr lang="fi-FI" sz="2200" dirty="0"/>
              <a:t>vuonna 350 </a:t>
            </a:r>
            <a:r>
              <a:rPr lang="fi-FI" sz="2200" dirty="0" smtClean="0"/>
              <a:t>eaa.</a:t>
            </a:r>
          </a:p>
          <a:p>
            <a:r>
              <a:rPr lang="fi-FI" sz="2200" dirty="0" smtClean="0"/>
              <a:t>Rakennetun </a:t>
            </a:r>
            <a:r>
              <a:rPr lang="fi-FI" sz="2200" dirty="0"/>
              <a:t>temppelin kattoa kannatteli yli sata 20 metriä korkeaa, veistoksin koristeltua pylvästä.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625599" cy="25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76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Babylonin riippuvat puutarhat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Noin vuonna 580 eaa. Babylonian kuningas </a:t>
            </a:r>
            <a:r>
              <a:rPr lang="fi-FI" dirty="0" err="1"/>
              <a:t>Nebukadnessar</a:t>
            </a:r>
            <a:r>
              <a:rPr lang="fi-FI" dirty="0"/>
              <a:t> II rakennutti Babylonin riippuvat puutarhat vuoristoisesta </a:t>
            </a:r>
            <a:r>
              <a:rPr lang="fi-FI" dirty="0" err="1"/>
              <a:t>Meediasta</a:t>
            </a:r>
            <a:r>
              <a:rPr lang="fi-FI" dirty="0"/>
              <a:t> kotoisin olleen vaimonsa </a:t>
            </a:r>
            <a:r>
              <a:rPr lang="fi-FI" dirty="0" err="1"/>
              <a:t>Amyitiksen</a:t>
            </a:r>
            <a:r>
              <a:rPr lang="fi-FI" dirty="0"/>
              <a:t> iloksi. </a:t>
            </a:r>
            <a:endParaRPr lang="fi-FI" dirty="0" smtClean="0"/>
          </a:p>
          <a:p>
            <a:r>
              <a:rPr lang="fi-FI" dirty="0" smtClean="0"/>
              <a:t>Puutarhat </a:t>
            </a:r>
            <a:r>
              <a:rPr lang="fi-FI" dirty="0"/>
              <a:t>tunnetaan myös nimellä </a:t>
            </a:r>
            <a:r>
              <a:rPr lang="fi-FI" dirty="0" err="1"/>
              <a:t>Semiramiin</a:t>
            </a:r>
            <a:r>
              <a:rPr lang="fi-FI" dirty="0"/>
              <a:t> riippuvat puutarhat legendaarisen prinsessan mukaan. </a:t>
            </a:r>
            <a:endParaRPr lang="fi-FI" dirty="0" smtClean="0"/>
          </a:p>
          <a:p>
            <a:r>
              <a:rPr lang="fi-FI" dirty="0" smtClean="0"/>
              <a:t>Puutarhat </a:t>
            </a:r>
            <a:r>
              <a:rPr lang="fi-FI" dirty="0"/>
              <a:t>ovat mahdollisesti sijainneet </a:t>
            </a:r>
            <a:r>
              <a:rPr lang="fi-FI" dirty="0" err="1"/>
              <a:t>Ninivessä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 </a:t>
            </a:r>
            <a:r>
              <a:rPr lang="fi-FI" dirty="0"/>
              <a:t>Puutarhat olivat ihmisvoimin rakennettuja vuoria, jotka kaukaa katsottuna näyttivät roikkuvan ilmassa.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39"/>
            <a:ext cx="3888432" cy="25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9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Faroksen majakka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Faroksen majakka oli egyptiläisen satamakaupungin, Aleksandrian edustalla sijainnut majakka. </a:t>
            </a:r>
            <a:endParaRPr lang="fi-FI" dirty="0" smtClean="0"/>
          </a:p>
          <a:p>
            <a:r>
              <a:rPr lang="fi-FI" dirty="0" smtClean="0"/>
              <a:t>Meritie </a:t>
            </a:r>
            <a:r>
              <a:rPr lang="fi-FI" dirty="0"/>
              <a:t>Aleksandriaan oli äärimmäisen vaarallinen, joten vuonna 280 eaa. Ptolemaios II </a:t>
            </a:r>
            <a:r>
              <a:rPr lang="fi-FI" dirty="0" err="1"/>
              <a:t>Filadelfos</a:t>
            </a:r>
            <a:r>
              <a:rPr lang="fi-FI" dirty="0"/>
              <a:t> rakennutti marmorista tiettävästi maailman ensimmäisen majakan.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755327" cy="27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86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Gizan suuri pyramidi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Egyptin Gizassa sijaitseva </a:t>
            </a:r>
            <a:r>
              <a:rPr lang="fi-FI" dirty="0" err="1" smtClean="0"/>
              <a:t>Kheopsin</a:t>
            </a:r>
            <a:r>
              <a:rPr lang="fi-FI" dirty="0" smtClean="0"/>
              <a:t> </a:t>
            </a:r>
            <a:r>
              <a:rPr lang="fi-FI" dirty="0"/>
              <a:t>pyramidi rakennettiin n. 2600–2500 eaa. välisenä aikana </a:t>
            </a:r>
            <a:r>
              <a:rPr lang="fi-FI" dirty="0">
                <a:hlinkClick r:id="rId2" tooltip="Faarao"/>
              </a:rPr>
              <a:t>faarao</a:t>
            </a:r>
            <a:r>
              <a:rPr lang="fi-FI" dirty="0"/>
              <a:t> </a:t>
            </a:r>
            <a:r>
              <a:rPr lang="fi-FI" dirty="0" err="1"/>
              <a:t>Khufun</a:t>
            </a:r>
            <a:r>
              <a:rPr lang="fi-FI" dirty="0"/>
              <a:t> </a:t>
            </a:r>
            <a:r>
              <a:rPr lang="fi-FI" dirty="0" smtClean="0"/>
              <a:t> hautamuistomerkeiksi</a:t>
            </a:r>
          </a:p>
          <a:p>
            <a:r>
              <a:rPr lang="fi-FI" dirty="0" smtClean="0"/>
              <a:t>Maailman </a:t>
            </a:r>
            <a:r>
              <a:rPr lang="fi-FI" dirty="0"/>
              <a:t>seitsemästä ihmeestä Gizan suuri pyramidi on ainoana säilynyt nykypäivään asti.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132856"/>
            <a:ext cx="36182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68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Halikarnassoksen</a:t>
            </a:r>
            <a:r>
              <a:rPr lang="fi-FI" dirty="0" smtClean="0"/>
              <a:t> mausoleumi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/>
              <a:t>Halikarnassoksen</a:t>
            </a:r>
            <a:r>
              <a:rPr lang="fi-FI" dirty="0"/>
              <a:t> mausoleumi oli 45 metriä korkea marmorinen hautakammio, jonka rakennutti vuonna 352 eaa. </a:t>
            </a:r>
            <a:r>
              <a:rPr lang="fi-FI" dirty="0" err="1"/>
              <a:t>Kaarian</a:t>
            </a:r>
            <a:r>
              <a:rPr lang="fi-FI" dirty="0"/>
              <a:t> kuninkaan </a:t>
            </a:r>
            <a:r>
              <a:rPr lang="fi-FI" dirty="0" err="1"/>
              <a:t>Mausoloksen</a:t>
            </a:r>
            <a:r>
              <a:rPr lang="fi-FI" dirty="0"/>
              <a:t> leski </a:t>
            </a:r>
            <a:r>
              <a:rPr lang="fi-FI" dirty="0" err="1"/>
              <a:t>Halikarnassokseen</a:t>
            </a:r>
            <a:r>
              <a:rPr lang="fi-FI" dirty="0"/>
              <a:t>, nykyiseen Turkkiin. </a:t>
            </a:r>
            <a:endParaRPr lang="fi-FI" dirty="0" smtClean="0"/>
          </a:p>
          <a:p>
            <a:r>
              <a:rPr lang="fi-FI" dirty="0" smtClean="0"/>
              <a:t>Mausoleumi </a:t>
            </a:r>
            <a:r>
              <a:rPr lang="fi-FI" dirty="0"/>
              <a:t>oli pystyssä 1300-luvulle saakka, jolloin se vaurioitui </a:t>
            </a:r>
            <a:r>
              <a:rPr lang="fi-FI" dirty="0" smtClean="0"/>
              <a:t>maanjäristyksissä.</a:t>
            </a:r>
          </a:p>
          <a:p>
            <a:r>
              <a:rPr lang="fi-FI" dirty="0" smtClean="0"/>
              <a:t>Maltan </a:t>
            </a:r>
            <a:r>
              <a:rPr lang="fi-FI" dirty="0"/>
              <a:t>ritarit hävittivät 1400-luvulla sen rauniotkin ja käyttivät sen rakennuskivet oman linnakkeensa rakentamiseen.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87" y="2348880"/>
            <a:ext cx="3905133" cy="29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14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Rodoksen kolossi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Rodoksen kolossi oli Rodoksen kaupungin pystyttämä 30 metriä korkea auringonjumala Heliosta esittävä pronssipatsas. </a:t>
            </a:r>
            <a:endParaRPr lang="fi-FI" dirty="0" smtClean="0"/>
          </a:p>
          <a:p>
            <a:r>
              <a:rPr lang="fi-FI" dirty="0" smtClean="0"/>
              <a:t>Kolossi </a:t>
            </a:r>
            <a:r>
              <a:rPr lang="fi-FI" dirty="0"/>
              <a:t>valmistui noin vuonna 290 eaa. </a:t>
            </a:r>
            <a:endParaRPr lang="fi-FI" dirty="0" smtClean="0"/>
          </a:p>
          <a:p>
            <a:r>
              <a:rPr lang="fi-FI" dirty="0" smtClean="0"/>
              <a:t>Patsas </a:t>
            </a:r>
            <a:r>
              <a:rPr lang="fi-FI" dirty="0"/>
              <a:t>tuhoutui maanjäristyksessä vuonna 227 eaa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43608"/>
            <a:ext cx="3161928" cy="474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4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Zeuksen patsas </a:t>
            </a:r>
            <a:r>
              <a:rPr lang="fi-FI" dirty="0" err="1" smtClean="0"/>
              <a:t>olympiassa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Olympiassa oli 12 metriä korkea norsunluinen Zeuksen kuvapatsas, joka oli pystytetty noin 435 eaa. </a:t>
            </a:r>
            <a:endParaRPr lang="fi-FI" dirty="0" smtClean="0"/>
          </a:p>
          <a:p>
            <a:r>
              <a:rPr lang="fi-FI" dirty="0" smtClean="0"/>
              <a:t>Patsas </a:t>
            </a:r>
            <a:r>
              <a:rPr lang="fi-FI" dirty="0"/>
              <a:t>oli ateenalaisen kuvanveistäjän </a:t>
            </a:r>
            <a:r>
              <a:rPr lang="fi-FI" dirty="0" err="1"/>
              <a:t>Feidiaan</a:t>
            </a:r>
            <a:r>
              <a:rPr lang="fi-FI" dirty="0"/>
              <a:t> valmistama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95511"/>
            <a:ext cx="3797864" cy="274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600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ivänseisaus">
  <a:themeElements>
    <a:clrScheme name="Päivänseisaus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äivänseisaus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äivänseisa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</TotalTime>
  <Words>223</Words>
  <Application>Microsoft Office PowerPoint</Application>
  <PresentationFormat>Näytössä katseltava diaesitys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Päivänseisaus</vt:lpstr>
      <vt:lpstr>Maailman seitsemän ihmettä</vt:lpstr>
      <vt:lpstr>7 ihmettä</vt:lpstr>
      <vt:lpstr>Artemiin temppeli</vt:lpstr>
      <vt:lpstr>Babylonin riippuvat puutarhat</vt:lpstr>
      <vt:lpstr>Faroksen majakka</vt:lpstr>
      <vt:lpstr>Gizan suuri pyramidi</vt:lpstr>
      <vt:lpstr>Halikarnassoksen mausoleumi</vt:lpstr>
      <vt:lpstr>Rodoksen kolossi</vt:lpstr>
      <vt:lpstr>Zeuksen patsas olympiassa</vt:lpstr>
      <vt:lpstr>Uudet ihmeet Kiinan muuri ja Petran kaupunki</vt:lpstr>
      <vt:lpstr>Rio de Janeiron kristuspatsas Colosseum</vt:lpstr>
      <vt:lpstr>Taj Mahal ja Machu Picchu</vt:lpstr>
      <vt:lpstr>Chichen Itza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Maailman seitsemän ihmettä</dc:title>
  <dc:creator>Sanna Kekkonen</dc:creator>
  <cp:lastModifiedBy>Sanna Kekkonen</cp:lastModifiedBy>
  <cp:revision>3</cp:revision>
  <dcterms:created xsi:type="dcterms:W3CDTF">2013-01-29T06:32:24Z</dcterms:created>
  <dcterms:modified xsi:type="dcterms:W3CDTF">2013-01-29T07:05:30Z</dcterms:modified>
</cp:coreProperties>
</file>