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81" r:id="rId2"/>
  </p:sldMasterIdLst>
  <p:notesMasterIdLst>
    <p:notesMasterId r:id="rId15"/>
  </p:notesMasterIdLst>
  <p:sldIdLst>
    <p:sldId id="256" r:id="rId3"/>
    <p:sldId id="274" r:id="rId4"/>
    <p:sldId id="302" r:id="rId5"/>
    <p:sldId id="298" r:id="rId6"/>
    <p:sldId id="272" r:id="rId7"/>
    <p:sldId id="301" r:id="rId8"/>
    <p:sldId id="273" r:id="rId9"/>
    <p:sldId id="296" r:id="rId10"/>
    <p:sldId id="297" r:id="rId11"/>
    <p:sldId id="303" r:id="rId12"/>
    <p:sldId id="304" r:id="rId13"/>
    <p:sldId id="300"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6A5D6F-6095-43AD-A559-39E07C5F77E3}" v="2" dt="2025-04-22T10:06:59.826"/>
  </p1510:revLst>
</p1510:revInfo>
</file>

<file path=ppt/tableStyles.xml><?xml version="1.0" encoding="utf-8"?>
<a:tblStyleLst xmlns:a="http://schemas.openxmlformats.org/drawingml/2006/main" def="{5C22544A-7EE6-4342-B048-85BDC9FD1C3A}">
  <a:tblStyle styleId="{3C2FFA5D-87B4-456A-9821-1D502468CF0F}" styleName="Teematyyli 1 - Korostu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eematyyli 1 - Korostu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36" autoAdjust="0"/>
    <p:restoredTop sz="94660"/>
  </p:normalViewPr>
  <p:slideViewPr>
    <p:cSldViewPr snapToGrid="0">
      <p:cViewPr varScale="1">
        <p:scale>
          <a:sx n="60" d="100"/>
          <a:sy n="60" d="100"/>
        </p:scale>
        <p:origin x="6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ve Katri" userId="25520405-94df-478c-8edb-2641e9f66637" providerId="ADAL" clId="{126A5D6F-6095-43AD-A559-39E07C5F77E3}"/>
    <pc:docChg chg="custSel addSld delSld modSld">
      <pc:chgData name="Valve Katri" userId="25520405-94df-478c-8edb-2641e9f66637" providerId="ADAL" clId="{126A5D6F-6095-43AD-A559-39E07C5F77E3}" dt="2025-04-22T10:06:59.826" v="60" actId="20577"/>
      <pc:docMkLst>
        <pc:docMk/>
      </pc:docMkLst>
      <pc:sldChg chg="del">
        <pc:chgData name="Valve Katri" userId="25520405-94df-478c-8edb-2641e9f66637" providerId="ADAL" clId="{126A5D6F-6095-43AD-A559-39E07C5F77E3}" dt="2025-04-09T16:15:00.836" v="0" actId="47"/>
        <pc:sldMkLst>
          <pc:docMk/>
          <pc:sldMk cId="193425416" sldId="270"/>
        </pc:sldMkLst>
      </pc:sldChg>
      <pc:sldChg chg="modSp">
        <pc:chgData name="Valve Katri" userId="25520405-94df-478c-8edb-2641e9f66637" providerId="ADAL" clId="{126A5D6F-6095-43AD-A559-39E07C5F77E3}" dt="2025-04-22T10:06:59.826" v="60" actId="20577"/>
        <pc:sldMkLst>
          <pc:docMk/>
          <pc:sldMk cId="3142150133" sldId="298"/>
        </pc:sldMkLst>
        <pc:spChg chg="mod">
          <ac:chgData name="Valve Katri" userId="25520405-94df-478c-8edb-2641e9f66637" providerId="ADAL" clId="{126A5D6F-6095-43AD-A559-39E07C5F77E3}" dt="2025-04-22T10:06:59.826" v="60" actId="20577"/>
          <ac:spMkLst>
            <pc:docMk/>
            <pc:sldMk cId="3142150133" sldId="298"/>
            <ac:spMk id="2" creationId="{BA6953E5-03C6-1009-496A-64A083216C8C}"/>
          </ac:spMkLst>
        </pc:spChg>
      </pc:sldChg>
      <pc:sldChg chg="del">
        <pc:chgData name="Valve Katri" userId="25520405-94df-478c-8edb-2641e9f66637" providerId="ADAL" clId="{126A5D6F-6095-43AD-A559-39E07C5F77E3}" dt="2025-04-09T16:15:00.836" v="0" actId="47"/>
        <pc:sldMkLst>
          <pc:docMk/>
          <pc:sldMk cId="3511827098" sldId="299"/>
        </pc:sldMkLst>
      </pc:sldChg>
      <pc:sldChg chg="modSp mod">
        <pc:chgData name="Valve Katri" userId="25520405-94df-478c-8edb-2641e9f66637" providerId="ADAL" clId="{126A5D6F-6095-43AD-A559-39E07C5F77E3}" dt="2025-04-09T16:17:36.133" v="12" actId="20577"/>
        <pc:sldMkLst>
          <pc:docMk/>
          <pc:sldMk cId="3606492944" sldId="303"/>
        </pc:sldMkLst>
        <pc:spChg chg="mod">
          <ac:chgData name="Valve Katri" userId="25520405-94df-478c-8edb-2641e9f66637" providerId="ADAL" clId="{126A5D6F-6095-43AD-A559-39E07C5F77E3}" dt="2025-04-09T16:17:22.130" v="10" actId="2711"/>
          <ac:spMkLst>
            <pc:docMk/>
            <pc:sldMk cId="3606492944" sldId="303"/>
            <ac:spMk id="3" creationId="{E0ED2FE9-CEF8-709F-F73A-F68AD5DE8BED}"/>
          </ac:spMkLst>
        </pc:spChg>
        <pc:spChg chg="mod">
          <ac:chgData name="Valve Katri" userId="25520405-94df-478c-8edb-2641e9f66637" providerId="ADAL" clId="{126A5D6F-6095-43AD-A559-39E07C5F77E3}" dt="2025-04-09T16:17:36.133" v="12" actId="20577"/>
          <ac:spMkLst>
            <pc:docMk/>
            <pc:sldMk cId="3606492944" sldId="303"/>
            <ac:spMk id="4" creationId="{2E1B9380-7DD6-8011-F7EF-CBAAB3CC5F3B}"/>
          </ac:spMkLst>
        </pc:spChg>
      </pc:sldChg>
      <pc:sldChg chg="addSp delSp modSp new mod">
        <pc:chgData name="Valve Katri" userId="25520405-94df-478c-8edb-2641e9f66637" providerId="ADAL" clId="{126A5D6F-6095-43AD-A559-39E07C5F77E3}" dt="2025-04-22T10:06:38.702" v="58" actId="20577"/>
        <pc:sldMkLst>
          <pc:docMk/>
          <pc:sldMk cId="3443572497" sldId="304"/>
        </pc:sldMkLst>
        <pc:spChg chg="del">
          <ac:chgData name="Valve Katri" userId="25520405-94df-478c-8edb-2641e9f66637" providerId="ADAL" clId="{126A5D6F-6095-43AD-A559-39E07C5F77E3}" dt="2025-04-22T07:56:44.140" v="14" actId="478"/>
          <ac:spMkLst>
            <pc:docMk/>
            <pc:sldMk cId="3443572497" sldId="304"/>
            <ac:spMk id="2" creationId="{E0D24823-3E96-C54D-A936-6EDEEBB67276}"/>
          </ac:spMkLst>
        </pc:spChg>
        <pc:spChg chg="del">
          <ac:chgData name="Valve Katri" userId="25520405-94df-478c-8edb-2641e9f66637" providerId="ADAL" clId="{126A5D6F-6095-43AD-A559-39E07C5F77E3}" dt="2025-04-22T07:56:50.224" v="15" actId="478"/>
          <ac:spMkLst>
            <pc:docMk/>
            <pc:sldMk cId="3443572497" sldId="304"/>
            <ac:spMk id="3" creationId="{7A3F1DBF-4B35-0259-5D43-1079708E7744}"/>
          </ac:spMkLst>
        </pc:spChg>
        <pc:spChg chg="add mod">
          <ac:chgData name="Valve Katri" userId="25520405-94df-478c-8edb-2641e9f66637" providerId="ADAL" clId="{126A5D6F-6095-43AD-A559-39E07C5F77E3}" dt="2025-04-22T10:06:38.702" v="58" actId="20577"/>
          <ac:spMkLst>
            <pc:docMk/>
            <pc:sldMk cId="3443572497" sldId="304"/>
            <ac:spMk id="5" creationId="{A9DF15BC-57D0-1D75-B7EC-73809B041E22}"/>
          </ac:spMkLst>
        </pc:spChg>
      </pc:sldChg>
      <pc:sldMasterChg chg="delSldLayout">
        <pc:chgData name="Valve Katri" userId="25520405-94df-478c-8edb-2641e9f66637" providerId="ADAL" clId="{126A5D6F-6095-43AD-A559-39E07C5F77E3}" dt="2025-04-09T16:15:00.836" v="0" actId="47"/>
        <pc:sldMasterMkLst>
          <pc:docMk/>
          <pc:sldMasterMk cId="3396491557" sldId="2147483781"/>
        </pc:sldMasterMkLst>
        <pc:sldLayoutChg chg="del">
          <pc:chgData name="Valve Katri" userId="25520405-94df-478c-8edb-2641e9f66637" providerId="ADAL" clId="{126A5D6F-6095-43AD-A559-39E07C5F77E3}" dt="2025-04-09T16:15:00.836" v="0" actId="47"/>
          <pc:sldLayoutMkLst>
            <pc:docMk/>
            <pc:sldMasterMk cId="3396491557" sldId="2147483781"/>
            <pc:sldLayoutMk cId="3897204401" sldId="2147483797"/>
          </pc:sldLayoutMkLst>
        </pc:sldLayoutChg>
      </pc:sldMaster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image" Target="../media/image5.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618B5D-E7DD-4B7F-8146-4206CF80539F}"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07BDDB32-A55A-4C01-9B43-C48FFD34BCC9}">
      <dgm:prSet/>
      <dgm:spPr/>
      <dgm:t>
        <a:bodyPr/>
        <a:lstStyle/>
        <a:p>
          <a:r>
            <a:rPr lang="fi-FI" b="1" dirty="0">
              <a:latin typeface="Martti" panose="02000000000000000000" pitchFamily="2" charset="0"/>
            </a:rPr>
            <a:t>Taustalla: </a:t>
          </a:r>
          <a:r>
            <a:rPr lang="fi-FI" dirty="0">
              <a:latin typeface="Martti" panose="02000000000000000000" pitchFamily="2" charset="0"/>
            </a:rPr>
            <a:t>yhteiskunnalliset muutokset vammaispalveluissa, digitalisaatio, rahoituspohjan heikentyminen kirkossa ja sosiaali- ja terveydenhuollossa  ja työntekijöiden eläköityminen</a:t>
          </a:r>
          <a:endParaRPr lang="en-US" dirty="0">
            <a:latin typeface="Martti" panose="02000000000000000000" pitchFamily="2" charset="0"/>
          </a:endParaRPr>
        </a:p>
      </dgm:t>
    </dgm:pt>
    <dgm:pt modelId="{67FB8885-EB22-4243-A096-4A4F91377F75}" type="parTrans" cxnId="{5C5BC92D-1E29-4511-B1C5-130FB8EEC04C}">
      <dgm:prSet/>
      <dgm:spPr/>
      <dgm:t>
        <a:bodyPr/>
        <a:lstStyle/>
        <a:p>
          <a:endParaRPr lang="en-US"/>
        </a:p>
      </dgm:t>
    </dgm:pt>
    <dgm:pt modelId="{18618E8F-319E-4D7B-8BAF-D26D7C5A335B}" type="sibTrans" cxnId="{5C5BC92D-1E29-4511-B1C5-130FB8EEC04C}">
      <dgm:prSet phldrT="01" phldr="0"/>
      <dgm:spPr/>
      <dgm:t>
        <a:bodyPr/>
        <a:lstStyle/>
        <a:p>
          <a:r>
            <a:rPr lang="en-US"/>
            <a:t>01</a:t>
          </a:r>
          <a:endParaRPr lang="en-US" dirty="0"/>
        </a:p>
      </dgm:t>
    </dgm:pt>
    <dgm:pt modelId="{863BBF96-DA24-4A28-B305-CE1EF76DC093}">
      <dgm:prSet/>
      <dgm:spPr/>
      <dgm:t>
        <a:bodyPr/>
        <a:lstStyle/>
        <a:p>
          <a:r>
            <a:rPr lang="fi-FI" b="1" dirty="0">
              <a:latin typeface="Martti" panose="02000000000000000000" pitchFamily="2" charset="0"/>
            </a:rPr>
            <a:t>Tavoitteena</a:t>
          </a:r>
          <a:r>
            <a:rPr lang="fi-FI" dirty="0">
              <a:latin typeface="Martti" panose="02000000000000000000" pitchFamily="2" charset="0"/>
            </a:rPr>
            <a:t> on </a:t>
          </a:r>
          <a:r>
            <a:rPr lang="fi-FI" b="1" dirty="0">
              <a:latin typeface="Martti" panose="02000000000000000000" pitchFamily="2" charset="0"/>
            </a:rPr>
            <a:t>yhtenäistää</a:t>
          </a:r>
          <a:r>
            <a:rPr lang="fi-FI" dirty="0">
              <a:latin typeface="Martti" panose="02000000000000000000" pitchFamily="2" charset="0"/>
            </a:rPr>
            <a:t> palveluja eri vammaisryhmille ja </a:t>
          </a:r>
          <a:r>
            <a:rPr lang="fi-FI" b="1" dirty="0">
              <a:latin typeface="Martti" panose="02000000000000000000" pitchFamily="2" charset="0"/>
            </a:rPr>
            <a:t>laajentaa</a:t>
          </a:r>
          <a:r>
            <a:rPr lang="fi-FI" dirty="0">
              <a:latin typeface="Martti" panose="02000000000000000000" pitchFamily="2" charset="0"/>
            </a:rPr>
            <a:t> vammaistyön kokonaisuutta huomioiden eri vammaisryhmien tarpeet, jotka jäävät perinteisen kategorisoinnin ulkopuolelle</a:t>
          </a:r>
          <a:endParaRPr lang="en-US" dirty="0">
            <a:latin typeface="Martti" panose="02000000000000000000" pitchFamily="2" charset="0"/>
          </a:endParaRPr>
        </a:p>
      </dgm:t>
    </dgm:pt>
    <dgm:pt modelId="{E7180F12-A2DF-4C81-A22A-220343441005}" type="parTrans" cxnId="{ABB46ED1-1F2A-4DFF-82F7-E250D9803649}">
      <dgm:prSet/>
      <dgm:spPr/>
      <dgm:t>
        <a:bodyPr/>
        <a:lstStyle/>
        <a:p>
          <a:endParaRPr lang="en-US"/>
        </a:p>
      </dgm:t>
    </dgm:pt>
    <dgm:pt modelId="{FD4227B0-E03C-4590-AA0D-B659E03733DD}" type="sibTrans" cxnId="{ABB46ED1-1F2A-4DFF-82F7-E250D9803649}">
      <dgm:prSet phldrT="02" phldr="0"/>
      <dgm:spPr/>
      <dgm:t>
        <a:bodyPr/>
        <a:lstStyle/>
        <a:p>
          <a:r>
            <a:rPr lang="en-US"/>
            <a:t>02</a:t>
          </a:r>
        </a:p>
      </dgm:t>
    </dgm:pt>
    <dgm:pt modelId="{54E8B778-B6BC-418F-A111-A3817534FF1B}">
      <dgm:prSet/>
      <dgm:spPr/>
      <dgm:t>
        <a:bodyPr/>
        <a:lstStyle/>
        <a:p>
          <a:r>
            <a:rPr lang="fi-FI" b="1" dirty="0">
              <a:latin typeface="Martti" panose="02000000000000000000" pitchFamily="2" charset="0"/>
            </a:rPr>
            <a:t>Kehittämistyön menetelmä</a:t>
          </a:r>
          <a:r>
            <a:rPr lang="fi-FI" dirty="0">
              <a:latin typeface="Martti" panose="02000000000000000000" pitchFamily="2" charset="0"/>
            </a:rPr>
            <a:t>: saavutettava  palvelumuotoilu osallistavan kenttätyön, asiakas- ja työntekijäkyselyiden sekä osallisuuspajojen pohjalta</a:t>
          </a:r>
          <a:endParaRPr lang="en-US" dirty="0">
            <a:latin typeface="Martti" panose="02000000000000000000" pitchFamily="2" charset="0"/>
          </a:endParaRPr>
        </a:p>
      </dgm:t>
    </dgm:pt>
    <dgm:pt modelId="{8AE315C0-F4EF-48A3-A404-44EFE9CA14E8}" type="parTrans" cxnId="{7C8D1E9A-63D2-4BB5-9FA3-7E3A264FDD2F}">
      <dgm:prSet/>
      <dgm:spPr/>
      <dgm:t>
        <a:bodyPr/>
        <a:lstStyle/>
        <a:p>
          <a:endParaRPr lang="en-US"/>
        </a:p>
      </dgm:t>
    </dgm:pt>
    <dgm:pt modelId="{666F2DAF-D03E-4B74-9569-45373B77F22B}" type="sibTrans" cxnId="{7C8D1E9A-63D2-4BB5-9FA3-7E3A264FDD2F}">
      <dgm:prSet phldrT="03" phldr="0"/>
      <dgm:spPr/>
      <dgm:t>
        <a:bodyPr/>
        <a:lstStyle/>
        <a:p>
          <a:r>
            <a:rPr lang="en-US"/>
            <a:t>03</a:t>
          </a:r>
        </a:p>
      </dgm:t>
    </dgm:pt>
    <dgm:pt modelId="{6348537B-0167-44BE-92E8-1D6F61977751}" type="pres">
      <dgm:prSet presAssocID="{A9618B5D-E7DD-4B7F-8146-4206CF80539F}" presName="Name0" presStyleCnt="0">
        <dgm:presLayoutVars>
          <dgm:animLvl val="lvl"/>
          <dgm:resizeHandles val="exact"/>
        </dgm:presLayoutVars>
      </dgm:prSet>
      <dgm:spPr/>
    </dgm:pt>
    <dgm:pt modelId="{3B388B39-9011-488D-9470-D91145B72A79}" type="pres">
      <dgm:prSet presAssocID="{07BDDB32-A55A-4C01-9B43-C48FFD34BCC9}" presName="compositeNode" presStyleCnt="0">
        <dgm:presLayoutVars>
          <dgm:bulletEnabled val="1"/>
        </dgm:presLayoutVars>
      </dgm:prSet>
      <dgm:spPr/>
    </dgm:pt>
    <dgm:pt modelId="{4A6CF72A-5499-4E33-8D2A-5DC3CBF648EA}" type="pres">
      <dgm:prSet presAssocID="{07BDDB32-A55A-4C01-9B43-C48FFD34BCC9}" presName="bgRect" presStyleLbl="alignNode1" presStyleIdx="0" presStyleCnt="3" custLinFactNeighborX="660"/>
      <dgm:spPr/>
    </dgm:pt>
    <dgm:pt modelId="{F442050B-880D-4D1C-951F-10A1503B89C5}" type="pres">
      <dgm:prSet presAssocID="{18618E8F-319E-4D7B-8BAF-D26D7C5A335B}" presName="sibTransNodeRect" presStyleLbl="alignNode1" presStyleIdx="0" presStyleCnt="3">
        <dgm:presLayoutVars>
          <dgm:chMax val="0"/>
          <dgm:bulletEnabled val="1"/>
        </dgm:presLayoutVars>
      </dgm:prSet>
      <dgm:spPr/>
    </dgm:pt>
    <dgm:pt modelId="{65D96565-DD96-457A-8B8A-6E6778B4387A}" type="pres">
      <dgm:prSet presAssocID="{07BDDB32-A55A-4C01-9B43-C48FFD34BCC9}" presName="nodeRect" presStyleLbl="alignNode1" presStyleIdx="0" presStyleCnt="3">
        <dgm:presLayoutVars>
          <dgm:bulletEnabled val="1"/>
        </dgm:presLayoutVars>
      </dgm:prSet>
      <dgm:spPr/>
    </dgm:pt>
    <dgm:pt modelId="{54CD1361-62CA-42D9-BCD5-49B02B9C4DA1}" type="pres">
      <dgm:prSet presAssocID="{18618E8F-319E-4D7B-8BAF-D26D7C5A335B}" presName="sibTrans" presStyleCnt="0"/>
      <dgm:spPr/>
    </dgm:pt>
    <dgm:pt modelId="{084F4409-2D80-4E60-B332-17638BE17275}" type="pres">
      <dgm:prSet presAssocID="{863BBF96-DA24-4A28-B305-CE1EF76DC093}" presName="compositeNode" presStyleCnt="0">
        <dgm:presLayoutVars>
          <dgm:bulletEnabled val="1"/>
        </dgm:presLayoutVars>
      </dgm:prSet>
      <dgm:spPr/>
    </dgm:pt>
    <dgm:pt modelId="{7FC777C8-CD64-45F1-80B5-BCB8FBCE4220}" type="pres">
      <dgm:prSet presAssocID="{863BBF96-DA24-4A28-B305-CE1EF76DC093}" presName="bgRect" presStyleLbl="alignNode1" presStyleIdx="1" presStyleCnt="3"/>
      <dgm:spPr/>
    </dgm:pt>
    <dgm:pt modelId="{415AABAF-DD6E-4771-B802-621EFB72198A}" type="pres">
      <dgm:prSet presAssocID="{FD4227B0-E03C-4590-AA0D-B659E03733DD}" presName="sibTransNodeRect" presStyleLbl="alignNode1" presStyleIdx="1" presStyleCnt="3">
        <dgm:presLayoutVars>
          <dgm:chMax val="0"/>
          <dgm:bulletEnabled val="1"/>
        </dgm:presLayoutVars>
      </dgm:prSet>
      <dgm:spPr/>
    </dgm:pt>
    <dgm:pt modelId="{C657CDA2-15E8-4DA4-AECC-D122D32A2373}" type="pres">
      <dgm:prSet presAssocID="{863BBF96-DA24-4A28-B305-CE1EF76DC093}" presName="nodeRect" presStyleLbl="alignNode1" presStyleIdx="1" presStyleCnt="3">
        <dgm:presLayoutVars>
          <dgm:bulletEnabled val="1"/>
        </dgm:presLayoutVars>
      </dgm:prSet>
      <dgm:spPr/>
    </dgm:pt>
    <dgm:pt modelId="{5BBC38A4-071D-4484-8FAC-0F0E7802FE3A}" type="pres">
      <dgm:prSet presAssocID="{FD4227B0-E03C-4590-AA0D-B659E03733DD}" presName="sibTrans" presStyleCnt="0"/>
      <dgm:spPr/>
    </dgm:pt>
    <dgm:pt modelId="{73804746-02EC-41E7-833C-59950935F5BD}" type="pres">
      <dgm:prSet presAssocID="{54E8B778-B6BC-418F-A111-A3817534FF1B}" presName="compositeNode" presStyleCnt="0">
        <dgm:presLayoutVars>
          <dgm:bulletEnabled val="1"/>
        </dgm:presLayoutVars>
      </dgm:prSet>
      <dgm:spPr/>
    </dgm:pt>
    <dgm:pt modelId="{DA216370-DC5B-434E-BAB5-7D306400937B}" type="pres">
      <dgm:prSet presAssocID="{54E8B778-B6BC-418F-A111-A3817534FF1B}" presName="bgRect" presStyleLbl="alignNode1" presStyleIdx="2" presStyleCnt="3"/>
      <dgm:spPr/>
    </dgm:pt>
    <dgm:pt modelId="{2E0291A4-9BEE-4B03-AF4F-305017553608}" type="pres">
      <dgm:prSet presAssocID="{666F2DAF-D03E-4B74-9569-45373B77F22B}" presName="sibTransNodeRect" presStyleLbl="alignNode1" presStyleIdx="2" presStyleCnt="3">
        <dgm:presLayoutVars>
          <dgm:chMax val="0"/>
          <dgm:bulletEnabled val="1"/>
        </dgm:presLayoutVars>
      </dgm:prSet>
      <dgm:spPr/>
    </dgm:pt>
    <dgm:pt modelId="{4AD08F9E-8078-418F-A2BC-6928C2279D27}" type="pres">
      <dgm:prSet presAssocID="{54E8B778-B6BC-418F-A111-A3817534FF1B}" presName="nodeRect" presStyleLbl="alignNode1" presStyleIdx="2" presStyleCnt="3">
        <dgm:presLayoutVars>
          <dgm:bulletEnabled val="1"/>
        </dgm:presLayoutVars>
      </dgm:prSet>
      <dgm:spPr/>
    </dgm:pt>
  </dgm:ptLst>
  <dgm:cxnLst>
    <dgm:cxn modelId="{2E7BBC13-189A-418E-B6F9-C3AD9B6570BA}" type="presOf" srcId="{54E8B778-B6BC-418F-A111-A3817534FF1B}" destId="{DA216370-DC5B-434E-BAB5-7D306400937B}" srcOrd="0" destOrd="0" presId="urn:microsoft.com/office/officeart/2016/7/layout/LinearBlockProcessNumbered"/>
    <dgm:cxn modelId="{87847716-7B8D-4CF4-9A28-E55A3B0BD477}" type="presOf" srcId="{07BDDB32-A55A-4C01-9B43-C48FFD34BCC9}" destId="{4A6CF72A-5499-4E33-8D2A-5DC3CBF648EA}" srcOrd="0" destOrd="0" presId="urn:microsoft.com/office/officeart/2016/7/layout/LinearBlockProcessNumbered"/>
    <dgm:cxn modelId="{EC4EAB20-EC67-4814-81C5-D5C346048FF3}" type="presOf" srcId="{07BDDB32-A55A-4C01-9B43-C48FFD34BCC9}" destId="{65D96565-DD96-457A-8B8A-6E6778B4387A}" srcOrd="1" destOrd="0" presId="urn:microsoft.com/office/officeart/2016/7/layout/LinearBlockProcessNumbered"/>
    <dgm:cxn modelId="{6EC1F623-D71E-4437-9759-E3711C3BE5FB}" type="presOf" srcId="{54E8B778-B6BC-418F-A111-A3817534FF1B}" destId="{4AD08F9E-8078-418F-A2BC-6928C2279D27}" srcOrd="1" destOrd="0" presId="urn:microsoft.com/office/officeart/2016/7/layout/LinearBlockProcessNumbered"/>
    <dgm:cxn modelId="{5C5BC92D-1E29-4511-B1C5-130FB8EEC04C}" srcId="{A9618B5D-E7DD-4B7F-8146-4206CF80539F}" destId="{07BDDB32-A55A-4C01-9B43-C48FFD34BCC9}" srcOrd="0" destOrd="0" parTransId="{67FB8885-EB22-4243-A096-4A4F91377F75}" sibTransId="{18618E8F-319E-4D7B-8BAF-D26D7C5A335B}"/>
    <dgm:cxn modelId="{C9A92B32-E0CE-4D08-8A23-035C87F14FE1}" type="presOf" srcId="{FD4227B0-E03C-4590-AA0D-B659E03733DD}" destId="{415AABAF-DD6E-4771-B802-621EFB72198A}" srcOrd="0" destOrd="0" presId="urn:microsoft.com/office/officeart/2016/7/layout/LinearBlockProcessNumbered"/>
    <dgm:cxn modelId="{AFC03268-018E-48CE-97D2-D8C5C7EE6F92}" type="presOf" srcId="{A9618B5D-E7DD-4B7F-8146-4206CF80539F}" destId="{6348537B-0167-44BE-92E8-1D6F61977751}" srcOrd="0" destOrd="0" presId="urn:microsoft.com/office/officeart/2016/7/layout/LinearBlockProcessNumbered"/>
    <dgm:cxn modelId="{67AF8850-6623-4194-9796-76417D21C650}" type="presOf" srcId="{863BBF96-DA24-4A28-B305-CE1EF76DC093}" destId="{7FC777C8-CD64-45F1-80B5-BCB8FBCE4220}" srcOrd="0" destOrd="0" presId="urn:microsoft.com/office/officeart/2016/7/layout/LinearBlockProcessNumbered"/>
    <dgm:cxn modelId="{E1FB5E95-6397-4DBD-A477-57C341D8E583}" type="presOf" srcId="{666F2DAF-D03E-4B74-9569-45373B77F22B}" destId="{2E0291A4-9BEE-4B03-AF4F-305017553608}" srcOrd="0" destOrd="0" presId="urn:microsoft.com/office/officeart/2016/7/layout/LinearBlockProcessNumbered"/>
    <dgm:cxn modelId="{7C8D1E9A-63D2-4BB5-9FA3-7E3A264FDD2F}" srcId="{A9618B5D-E7DD-4B7F-8146-4206CF80539F}" destId="{54E8B778-B6BC-418F-A111-A3817534FF1B}" srcOrd="2" destOrd="0" parTransId="{8AE315C0-F4EF-48A3-A404-44EFE9CA14E8}" sibTransId="{666F2DAF-D03E-4B74-9569-45373B77F22B}"/>
    <dgm:cxn modelId="{0DB521A4-0678-477C-93BB-3E8CD879F21F}" type="presOf" srcId="{863BBF96-DA24-4A28-B305-CE1EF76DC093}" destId="{C657CDA2-15E8-4DA4-AECC-D122D32A2373}" srcOrd="1" destOrd="0" presId="urn:microsoft.com/office/officeart/2016/7/layout/LinearBlockProcessNumbered"/>
    <dgm:cxn modelId="{ABB46ED1-1F2A-4DFF-82F7-E250D9803649}" srcId="{A9618B5D-E7DD-4B7F-8146-4206CF80539F}" destId="{863BBF96-DA24-4A28-B305-CE1EF76DC093}" srcOrd="1" destOrd="0" parTransId="{E7180F12-A2DF-4C81-A22A-220343441005}" sibTransId="{FD4227B0-E03C-4590-AA0D-B659E03733DD}"/>
    <dgm:cxn modelId="{177516F5-71A1-46E2-B468-B44064A526CE}" type="presOf" srcId="{18618E8F-319E-4D7B-8BAF-D26D7C5A335B}" destId="{F442050B-880D-4D1C-951F-10A1503B89C5}" srcOrd="0" destOrd="0" presId="urn:microsoft.com/office/officeart/2016/7/layout/LinearBlockProcessNumbered"/>
    <dgm:cxn modelId="{06AB0D5E-9242-41AA-8F7D-05B217751E61}" type="presParOf" srcId="{6348537B-0167-44BE-92E8-1D6F61977751}" destId="{3B388B39-9011-488D-9470-D91145B72A79}" srcOrd="0" destOrd="0" presId="urn:microsoft.com/office/officeart/2016/7/layout/LinearBlockProcessNumbered"/>
    <dgm:cxn modelId="{154B02EC-8884-48EF-800E-88C63D13A176}" type="presParOf" srcId="{3B388B39-9011-488D-9470-D91145B72A79}" destId="{4A6CF72A-5499-4E33-8D2A-5DC3CBF648EA}" srcOrd="0" destOrd="0" presId="urn:microsoft.com/office/officeart/2016/7/layout/LinearBlockProcessNumbered"/>
    <dgm:cxn modelId="{92A85C5D-640C-44CD-8BE4-00EFA607CA6D}" type="presParOf" srcId="{3B388B39-9011-488D-9470-D91145B72A79}" destId="{F442050B-880D-4D1C-951F-10A1503B89C5}" srcOrd="1" destOrd="0" presId="urn:microsoft.com/office/officeart/2016/7/layout/LinearBlockProcessNumbered"/>
    <dgm:cxn modelId="{D81AFEC1-999D-482A-A15F-BFCBB3E906B5}" type="presParOf" srcId="{3B388B39-9011-488D-9470-D91145B72A79}" destId="{65D96565-DD96-457A-8B8A-6E6778B4387A}" srcOrd="2" destOrd="0" presId="urn:microsoft.com/office/officeart/2016/7/layout/LinearBlockProcessNumbered"/>
    <dgm:cxn modelId="{E67F6DA9-AA47-43FA-95DF-4086141497BC}" type="presParOf" srcId="{6348537B-0167-44BE-92E8-1D6F61977751}" destId="{54CD1361-62CA-42D9-BCD5-49B02B9C4DA1}" srcOrd="1" destOrd="0" presId="urn:microsoft.com/office/officeart/2016/7/layout/LinearBlockProcessNumbered"/>
    <dgm:cxn modelId="{3E1BF296-B505-4564-9711-58083DD8C668}" type="presParOf" srcId="{6348537B-0167-44BE-92E8-1D6F61977751}" destId="{084F4409-2D80-4E60-B332-17638BE17275}" srcOrd="2" destOrd="0" presId="urn:microsoft.com/office/officeart/2016/7/layout/LinearBlockProcessNumbered"/>
    <dgm:cxn modelId="{80EB9FA9-8B9C-45D8-9C3C-EB14EC05DDF4}" type="presParOf" srcId="{084F4409-2D80-4E60-B332-17638BE17275}" destId="{7FC777C8-CD64-45F1-80B5-BCB8FBCE4220}" srcOrd="0" destOrd="0" presId="urn:microsoft.com/office/officeart/2016/7/layout/LinearBlockProcessNumbered"/>
    <dgm:cxn modelId="{493D6BAD-CC97-4D94-8AAE-08BDD8C012D6}" type="presParOf" srcId="{084F4409-2D80-4E60-B332-17638BE17275}" destId="{415AABAF-DD6E-4771-B802-621EFB72198A}" srcOrd="1" destOrd="0" presId="urn:microsoft.com/office/officeart/2016/7/layout/LinearBlockProcessNumbered"/>
    <dgm:cxn modelId="{44CA7C17-89F0-42A7-867B-71C4EA54CECE}" type="presParOf" srcId="{084F4409-2D80-4E60-B332-17638BE17275}" destId="{C657CDA2-15E8-4DA4-AECC-D122D32A2373}" srcOrd="2" destOrd="0" presId="urn:microsoft.com/office/officeart/2016/7/layout/LinearBlockProcessNumbered"/>
    <dgm:cxn modelId="{5141CA04-FF26-4D33-A342-4AFB2DF86580}" type="presParOf" srcId="{6348537B-0167-44BE-92E8-1D6F61977751}" destId="{5BBC38A4-071D-4484-8FAC-0F0E7802FE3A}" srcOrd="3" destOrd="0" presId="urn:microsoft.com/office/officeart/2016/7/layout/LinearBlockProcessNumbered"/>
    <dgm:cxn modelId="{15EEC9B2-85C0-49BA-B850-1E6EC4AB58AB}" type="presParOf" srcId="{6348537B-0167-44BE-92E8-1D6F61977751}" destId="{73804746-02EC-41E7-833C-59950935F5BD}" srcOrd="4" destOrd="0" presId="urn:microsoft.com/office/officeart/2016/7/layout/LinearBlockProcessNumbered"/>
    <dgm:cxn modelId="{F6A0EE1A-DC6B-4552-9BCB-69ACEF9AC56A}" type="presParOf" srcId="{73804746-02EC-41E7-833C-59950935F5BD}" destId="{DA216370-DC5B-434E-BAB5-7D306400937B}" srcOrd="0" destOrd="0" presId="urn:microsoft.com/office/officeart/2016/7/layout/LinearBlockProcessNumbered"/>
    <dgm:cxn modelId="{39BE91A3-4032-4D77-AB65-F131247EE236}" type="presParOf" srcId="{73804746-02EC-41E7-833C-59950935F5BD}" destId="{2E0291A4-9BEE-4B03-AF4F-305017553608}" srcOrd="1" destOrd="0" presId="urn:microsoft.com/office/officeart/2016/7/layout/LinearBlockProcessNumbered"/>
    <dgm:cxn modelId="{0CF3C083-1945-4919-B3D0-8022EAAF6306}" type="presParOf" srcId="{73804746-02EC-41E7-833C-59950935F5BD}" destId="{4AD08F9E-8078-418F-A2BC-6928C2279D27}"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B9308A-FB11-429A-A739-E11A2BDE435B}"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fi-FI"/>
        </a:p>
      </dgm:t>
    </dgm:pt>
    <dgm:pt modelId="{F86C6F07-E421-47D0-926D-B7C9F4761F8D}">
      <dgm:prSet phldrT="[Teksti]"/>
      <dgm:spPr/>
      <dgm:t>
        <a:bodyPr/>
        <a:lstStyle/>
        <a:p>
          <a:r>
            <a:rPr lang="fi-FI" dirty="0"/>
            <a:t>Tilannekatsaus ja tarvearvio muutostyölle</a:t>
          </a:r>
        </a:p>
      </dgm:t>
    </dgm:pt>
    <dgm:pt modelId="{69F4C953-12EE-44B1-B8B4-5098313A7E0F}" type="parTrans" cxnId="{1BFE6BE8-9A77-42AD-8AC8-CDE8033EDB31}">
      <dgm:prSet/>
      <dgm:spPr/>
      <dgm:t>
        <a:bodyPr/>
        <a:lstStyle/>
        <a:p>
          <a:endParaRPr lang="fi-FI"/>
        </a:p>
      </dgm:t>
    </dgm:pt>
    <dgm:pt modelId="{D5434531-A575-45DF-85F1-E186032039DE}" type="sibTrans" cxnId="{1BFE6BE8-9A77-42AD-8AC8-CDE8033EDB31}">
      <dgm:prSet/>
      <dgm:spPr/>
      <dgm:t>
        <a:bodyPr/>
        <a:lstStyle/>
        <a:p>
          <a:endParaRPr lang="fi-FI"/>
        </a:p>
      </dgm:t>
    </dgm:pt>
    <dgm:pt modelId="{17CD451F-3CD4-444D-8C77-0FF74C7E5AB0}">
      <dgm:prSet phldrT="[Teksti]"/>
      <dgm:spPr/>
      <dgm:t>
        <a:bodyPr/>
        <a:lstStyle/>
        <a:p>
          <a:r>
            <a:rPr lang="fi-FI" dirty="0"/>
            <a:t>Aineiston keruu – selvitykset, tilastot ja työpajat </a:t>
          </a:r>
        </a:p>
      </dgm:t>
    </dgm:pt>
    <dgm:pt modelId="{0A69E1AD-0409-46F0-9DA5-73EF3DEF2FF0}" type="parTrans" cxnId="{74A026E9-2A19-4D38-B189-7C65AA75DF32}">
      <dgm:prSet/>
      <dgm:spPr/>
      <dgm:t>
        <a:bodyPr/>
        <a:lstStyle/>
        <a:p>
          <a:endParaRPr lang="fi-FI"/>
        </a:p>
      </dgm:t>
    </dgm:pt>
    <dgm:pt modelId="{E360A9A4-78A7-4240-B645-3E16C6492E41}" type="sibTrans" cxnId="{74A026E9-2A19-4D38-B189-7C65AA75DF32}">
      <dgm:prSet/>
      <dgm:spPr/>
      <dgm:t>
        <a:bodyPr/>
        <a:lstStyle/>
        <a:p>
          <a:endParaRPr lang="fi-FI"/>
        </a:p>
      </dgm:t>
    </dgm:pt>
    <dgm:pt modelId="{F30797DC-40A8-48E5-89A1-C45F4BD10455}">
      <dgm:prSet phldrT="[Teksti]"/>
      <dgm:spPr/>
      <dgm:t>
        <a:bodyPr/>
        <a:lstStyle/>
        <a:p>
          <a:r>
            <a:rPr lang="fi-FI" dirty="0"/>
            <a:t>Palvelumallikuvaukset ja virkojen uudelleen määrittely</a:t>
          </a:r>
        </a:p>
      </dgm:t>
    </dgm:pt>
    <dgm:pt modelId="{28F41B9C-60F9-405E-BFC7-3DDC50BE5AF5}" type="parTrans" cxnId="{ACD74CEC-43F4-4582-B81A-45991B600A93}">
      <dgm:prSet/>
      <dgm:spPr/>
      <dgm:t>
        <a:bodyPr/>
        <a:lstStyle/>
        <a:p>
          <a:endParaRPr lang="fi-FI"/>
        </a:p>
      </dgm:t>
    </dgm:pt>
    <dgm:pt modelId="{4D9F9148-3FFB-4382-9572-0D6496D93BCC}" type="sibTrans" cxnId="{ACD74CEC-43F4-4582-B81A-45991B600A93}">
      <dgm:prSet/>
      <dgm:spPr/>
      <dgm:t>
        <a:bodyPr/>
        <a:lstStyle/>
        <a:p>
          <a:endParaRPr lang="fi-FI"/>
        </a:p>
      </dgm:t>
    </dgm:pt>
    <dgm:pt modelId="{02A4FC22-6D11-45FE-B2B8-2DDFCCBB3636}">
      <dgm:prSet phldrT="[Teksti]"/>
      <dgm:spPr/>
      <dgm:t>
        <a:bodyPr/>
        <a:lstStyle/>
        <a:p>
          <a:r>
            <a:rPr lang="fi-FI" dirty="0"/>
            <a:t>Vammaistyön periaatteiden uudelleen määrittely</a:t>
          </a:r>
        </a:p>
      </dgm:t>
    </dgm:pt>
    <dgm:pt modelId="{67006D8D-374C-46D1-9C6D-9FD745DF062B}" type="parTrans" cxnId="{4F51DACE-F238-491F-8BC2-73D875114590}">
      <dgm:prSet/>
      <dgm:spPr/>
      <dgm:t>
        <a:bodyPr/>
        <a:lstStyle/>
        <a:p>
          <a:endParaRPr lang="fi-FI"/>
        </a:p>
      </dgm:t>
    </dgm:pt>
    <dgm:pt modelId="{F51D4C7E-96F7-4863-858A-E36E31CDAE30}" type="sibTrans" cxnId="{4F51DACE-F238-491F-8BC2-73D875114590}">
      <dgm:prSet/>
      <dgm:spPr/>
      <dgm:t>
        <a:bodyPr/>
        <a:lstStyle/>
        <a:p>
          <a:endParaRPr lang="fi-FI"/>
        </a:p>
      </dgm:t>
    </dgm:pt>
    <dgm:pt modelId="{02E08B9E-D477-48E8-A30F-886DC3D354ED}" type="pres">
      <dgm:prSet presAssocID="{A0B9308A-FB11-429A-A739-E11A2BDE435B}" presName="rootnode" presStyleCnt="0">
        <dgm:presLayoutVars>
          <dgm:chMax/>
          <dgm:chPref/>
          <dgm:dir/>
          <dgm:animLvl val="lvl"/>
        </dgm:presLayoutVars>
      </dgm:prSet>
      <dgm:spPr/>
    </dgm:pt>
    <dgm:pt modelId="{D73CC7D9-56F2-4F4D-AAD3-6748308FA4B3}" type="pres">
      <dgm:prSet presAssocID="{F86C6F07-E421-47D0-926D-B7C9F4761F8D}" presName="composite" presStyleCnt="0"/>
      <dgm:spPr/>
    </dgm:pt>
    <dgm:pt modelId="{5FADF15C-36F2-48F6-BE6D-08794AC8985D}" type="pres">
      <dgm:prSet presAssocID="{F86C6F07-E421-47D0-926D-B7C9F4761F8D}" presName="LShape" presStyleLbl="alignNode1" presStyleIdx="0" presStyleCnt="7"/>
      <dgm:spPr/>
    </dgm:pt>
    <dgm:pt modelId="{9B907C87-1233-4631-831E-C1A52417AF95}" type="pres">
      <dgm:prSet presAssocID="{F86C6F07-E421-47D0-926D-B7C9F4761F8D}" presName="ParentText" presStyleLbl="revTx" presStyleIdx="0" presStyleCnt="4">
        <dgm:presLayoutVars>
          <dgm:chMax val="0"/>
          <dgm:chPref val="0"/>
          <dgm:bulletEnabled val="1"/>
        </dgm:presLayoutVars>
      </dgm:prSet>
      <dgm:spPr/>
    </dgm:pt>
    <dgm:pt modelId="{27A74847-4165-4E27-BE26-FB62909E3C2A}" type="pres">
      <dgm:prSet presAssocID="{F86C6F07-E421-47D0-926D-B7C9F4761F8D}" presName="Triangle" presStyleLbl="alignNode1" presStyleIdx="1" presStyleCnt="7"/>
      <dgm:spPr/>
    </dgm:pt>
    <dgm:pt modelId="{13315400-32E4-4D28-BF4E-1A75F6BAC421}" type="pres">
      <dgm:prSet presAssocID="{D5434531-A575-45DF-85F1-E186032039DE}" presName="sibTrans" presStyleCnt="0"/>
      <dgm:spPr/>
    </dgm:pt>
    <dgm:pt modelId="{AB4F58D2-F529-426E-8452-4BF3A1F8450B}" type="pres">
      <dgm:prSet presAssocID="{D5434531-A575-45DF-85F1-E186032039DE}" presName="space" presStyleCnt="0"/>
      <dgm:spPr/>
    </dgm:pt>
    <dgm:pt modelId="{802E5D0E-6A5F-4F88-88BA-3B4B1BE25F72}" type="pres">
      <dgm:prSet presAssocID="{17CD451F-3CD4-444D-8C77-0FF74C7E5AB0}" presName="composite" presStyleCnt="0"/>
      <dgm:spPr/>
    </dgm:pt>
    <dgm:pt modelId="{6BC377CA-239C-40F5-A7F8-757C0D389E8A}" type="pres">
      <dgm:prSet presAssocID="{17CD451F-3CD4-444D-8C77-0FF74C7E5AB0}" presName="LShape" presStyleLbl="alignNode1" presStyleIdx="2" presStyleCnt="7" custLinFactNeighborX="-1344" custLinFactNeighborY="-5665"/>
      <dgm:spPr/>
    </dgm:pt>
    <dgm:pt modelId="{395B23F6-0317-42BD-B44A-4A48A29B38E1}" type="pres">
      <dgm:prSet presAssocID="{17CD451F-3CD4-444D-8C77-0FF74C7E5AB0}" presName="ParentText" presStyleLbl="revTx" presStyleIdx="1" presStyleCnt="4">
        <dgm:presLayoutVars>
          <dgm:chMax val="0"/>
          <dgm:chPref val="0"/>
          <dgm:bulletEnabled val="1"/>
        </dgm:presLayoutVars>
      </dgm:prSet>
      <dgm:spPr/>
    </dgm:pt>
    <dgm:pt modelId="{2AA036B6-9C64-4154-9B45-02180577D946}" type="pres">
      <dgm:prSet presAssocID="{17CD451F-3CD4-444D-8C77-0FF74C7E5AB0}" presName="Triangle" presStyleLbl="alignNode1" presStyleIdx="3" presStyleCnt="7"/>
      <dgm:spPr/>
    </dgm:pt>
    <dgm:pt modelId="{4F4E6B3D-FE8E-4545-B6A2-BBF1BF45F0A6}" type="pres">
      <dgm:prSet presAssocID="{E360A9A4-78A7-4240-B645-3E16C6492E41}" presName="sibTrans" presStyleCnt="0"/>
      <dgm:spPr/>
    </dgm:pt>
    <dgm:pt modelId="{70C7F9BE-6068-4919-A70E-5463BFEE98B8}" type="pres">
      <dgm:prSet presAssocID="{E360A9A4-78A7-4240-B645-3E16C6492E41}" presName="space" presStyleCnt="0"/>
      <dgm:spPr/>
    </dgm:pt>
    <dgm:pt modelId="{A4C79B32-493E-4079-9E67-88C5A220D8A2}" type="pres">
      <dgm:prSet presAssocID="{02A4FC22-6D11-45FE-B2B8-2DDFCCBB3636}" presName="composite" presStyleCnt="0"/>
      <dgm:spPr/>
    </dgm:pt>
    <dgm:pt modelId="{966AAA28-6535-458B-A9F6-0522C1780847}" type="pres">
      <dgm:prSet presAssocID="{02A4FC22-6D11-45FE-B2B8-2DDFCCBB3636}" presName="LShape" presStyleLbl="alignNode1" presStyleIdx="4" presStyleCnt="7"/>
      <dgm:spPr/>
    </dgm:pt>
    <dgm:pt modelId="{40277386-4225-4B58-8979-D1612B62377F}" type="pres">
      <dgm:prSet presAssocID="{02A4FC22-6D11-45FE-B2B8-2DDFCCBB3636}" presName="ParentText" presStyleLbl="revTx" presStyleIdx="2" presStyleCnt="4">
        <dgm:presLayoutVars>
          <dgm:chMax val="0"/>
          <dgm:chPref val="0"/>
          <dgm:bulletEnabled val="1"/>
        </dgm:presLayoutVars>
      </dgm:prSet>
      <dgm:spPr/>
    </dgm:pt>
    <dgm:pt modelId="{63894024-29CE-4F40-B7BC-D4F65BF7E8F6}" type="pres">
      <dgm:prSet presAssocID="{02A4FC22-6D11-45FE-B2B8-2DDFCCBB3636}" presName="Triangle" presStyleLbl="alignNode1" presStyleIdx="5" presStyleCnt="7"/>
      <dgm:spPr/>
    </dgm:pt>
    <dgm:pt modelId="{4956837D-B8B0-49E9-A1E3-18BD035AC7E5}" type="pres">
      <dgm:prSet presAssocID="{F51D4C7E-96F7-4863-858A-E36E31CDAE30}" presName="sibTrans" presStyleCnt="0"/>
      <dgm:spPr/>
    </dgm:pt>
    <dgm:pt modelId="{A89458BE-7DF6-454C-9CE8-257BD1E890DA}" type="pres">
      <dgm:prSet presAssocID="{F51D4C7E-96F7-4863-858A-E36E31CDAE30}" presName="space" presStyleCnt="0"/>
      <dgm:spPr/>
    </dgm:pt>
    <dgm:pt modelId="{318952C6-5435-45E8-B012-90A108395B22}" type="pres">
      <dgm:prSet presAssocID="{F30797DC-40A8-48E5-89A1-C45F4BD10455}" presName="composite" presStyleCnt="0"/>
      <dgm:spPr/>
    </dgm:pt>
    <dgm:pt modelId="{1F606AED-1EF9-40F0-A627-CBE4A30B7989}" type="pres">
      <dgm:prSet presAssocID="{F30797DC-40A8-48E5-89A1-C45F4BD10455}" presName="LShape" presStyleLbl="alignNode1" presStyleIdx="6" presStyleCnt="7"/>
      <dgm:spPr/>
    </dgm:pt>
    <dgm:pt modelId="{68FDD4CE-E4C3-4DB4-B7F6-B90C11664282}" type="pres">
      <dgm:prSet presAssocID="{F30797DC-40A8-48E5-89A1-C45F4BD10455}" presName="ParentText" presStyleLbl="revTx" presStyleIdx="3" presStyleCnt="4">
        <dgm:presLayoutVars>
          <dgm:chMax val="0"/>
          <dgm:chPref val="0"/>
          <dgm:bulletEnabled val="1"/>
        </dgm:presLayoutVars>
      </dgm:prSet>
      <dgm:spPr/>
    </dgm:pt>
  </dgm:ptLst>
  <dgm:cxnLst>
    <dgm:cxn modelId="{B82CA360-3478-460B-B997-75BDA7C2F319}" type="presOf" srcId="{F30797DC-40A8-48E5-89A1-C45F4BD10455}" destId="{68FDD4CE-E4C3-4DB4-B7F6-B90C11664282}" srcOrd="0" destOrd="0" presId="urn:microsoft.com/office/officeart/2009/3/layout/StepUpProcess"/>
    <dgm:cxn modelId="{A4636063-B5E9-4DF1-94D1-B3D110F8429F}" type="presOf" srcId="{02A4FC22-6D11-45FE-B2B8-2DDFCCBB3636}" destId="{40277386-4225-4B58-8979-D1612B62377F}" srcOrd="0" destOrd="0" presId="urn:microsoft.com/office/officeart/2009/3/layout/StepUpProcess"/>
    <dgm:cxn modelId="{E999DA8C-C6F0-40C1-AC1A-AD75AF89FDB0}" type="presOf" srcId="{F86C6F07-E421-47D0-926D-B7C9F4761F8D}" destId="{9B907C87-1233-4631-831E-C1A52417AF95}" srcOrd="0" destOrd="0" presId="urn:microsoft.com/office/officeart/2009/3/layout/StepUpProcess"/>
    <dgm:cxn modelId="{B0161A98-4011-44C1-A6E5-37A7F45CD194}" type="presOf" srcId="{17CD451F-3CD4-444D-8C77-0FF74C7E5AB0}" destId="{395B23F6-0317-42BD-B44A-4A48A29B38E1}" srcOrd="0" destOrd="0" presId="urn:microsoft.com/office/officeart/2009/3/layout/StepUpProcess"/>
    <dgm:cxn modelId="{4F51DACE-F238-491F-8BC2-73D875114590}" srcId="{A0B9308A-FB11-429A-A739-E11A2BDE435B}" destId="{02A4FC22-6D11-45FE-B2B8-2DDFCCBB3636}" srcOrd="2" destOrd="0" parTransId="{67006D8D-374C-46D1-9C6D-9FD745DF062B}" sibTransId="{F51D4C7E-96F7-4863-858A-E36E31CDAE30}"/>
    <dgm:cxn modelId="{1BFE6BE8-9A77-42AD-8AC8-CDE8033EDB31}" srcId="{A0B9308A-FB11-429A-A739-E11A2BDE435B}" destId="{F86C6F07-E421-47D0-926D-B7C9F4761F8D}" srcOrd="0" destOrd="0" parTransId="{69F4C953-12EE-44B1-B8B4-5098313A7E0F}" sibTransId="{D5434531-A575-45DF-85F1-E186032039DE}"/>
    <dgm:cxn modelId="{74A026E9-2A19-4D38-B189-7C65AA75DF32}" srcId="{A0B9308A-FB11-429A-A739-E11A2BDE435B}" destId="{17CD451F-3CD4-444D-8C77-0FF74C7E5AB0}" srcOrd="1" destOrd="0" parTransId="{0A69E1AD-0409-46F0-9DA5-73EF3DEF2FF0}" sibTransId="{E360A9A4-78A7-4240-B645-3E16C6492E41}"/>
    <dgm:cxn modelId="{11AB9EE9-C1DE-4557-831C-8D7BBEA010A2}" type="presOf" srcId="{A0B9308A-FB11-429A-A739-E11A2BDE435B}" destId="{02E08B9E-D477-48E8-A30F-886DC3D354ED}" srcOrd="0" destOrd="0" presId="urn:microsoft.com/office/officeart/2009/3/layout/StepUpProcess"/>
    <dgm:cxn modelId="{ACD74CEC-43F4-4582-B81A-45991B600A93}" srcId="{A0B9308A-FB11-429A-A739-E11A2BDE435B}" destId="{F30797DC-40A8-48E5-89A1-C45F4BD10455}" srcOrd="3" destOrd="0" parTransId="{28F41B9C-60F9-405E-BFC7-3DDC50BE5AF5}" sibTransId="{4D9F9148-3FFB-4382-9572-0D6496D93BCC}"/>
    <dgm:cxn modelId="{AF8F7E37-CF33-48D5-A8B8-EAA0010F2E46}" type="presParOf" srcId="{02E08B9E-D477-48E8-A30F-886DC3D354ED}" destId="{D73CC7D9-56F2-4F4D-AAD3-6748308FA4B3}" srcOrd="0" destOrd="0" presId="urn:microsoft.com/office/officeart/2009/3/layout/StepUpProcess"/>
    <dgm:cxn modelId="{6BD2114B-750F-4B7C-A65B-70838CA9F90C}" type="presParOf" srcId="{D73CC7D9-56F2-4F4D-AAD3-6748308FA4B3}" destId="{5FADF15C-36F2-48F6-BE6D-08794AC8985D}" srcOrd="0" destOrd="0" presId="urn:microsoft.com/office/officeart/2009/3/layout/StepUpProcess"/>
    <dgm:cxn modelId="{06F5ECBA-36E3-42E7-A91F-6F09091FEC0B}" type="presParOf" srcId="{D73CC7D9-56F2-4F4D-AAD3-6748308FA4B3}" destId="{9B907C87-1233-4631-831E-C1A52417AF95}" srcOrd="1" destOrd="0" presId="urn:microsoft.com/office/officeart/2009/3/layout/StepUpProcess"/>
    <dgm:cxn modelId="{F26587E5-5723-4699-B137-B151999E208B}" type="presParOf" srcId="{D73CC7D9-56F2-4F4D-AAD3-6748308FA4B3}" destId="{27A74847-4165-4E27-BE26-FB62909E3C2A}" srcOrd="2" destOrd="0" presId="urn:microsoft.com/office/officeart/2009/3/layout/StepUpProcess"/>
    <dgm:cxn modelId="{F31BD064-307A-4A48-BB91-E502F2B51A92}" type="presParOf" srcId="{02E08B9E-D477-48E8-A30F-886DC3D354ED}" destId="{13315400-32E4-4D28-BF4E-1A75F6BAC421}" srcOrd="1" destOrd="0" presId="urn:microsoft.com/office/officeart/2009/3/layout/StepUpProcess"/>
    <dgm:cxn modelId="{8C424536-2847-4A94-9129-CC26CCCC53F1}" type="presParOf" srcId="{13315400-32E4-4D28-BF4E-1A75F6BAC421}" destId="{AB4F58D2-F529-426E-8452-4BF3A1F8450B}" srcOrd="0" destOrd="0" presId="urn:microsoft.com/office/officeart/2009/3/layout/StepUpProcess"/>
    <dgm:cxn modelId="{CD0CBDB6-5883-44F6-8249-E663FA23DDA6}" type="presParOf" srcId="{02E08B9E-D477-48E8-A30F-886DC3D354ED}" destId="{802E5D0E-6A5F-4F88-88BA-3B4B1BE25F72}" srcOrd="2" destOrd="0" presId="urn:microsoft.com/office/officeart/2009/3/layout/StepUpProcess"/>
    <dgm:cxn modelId="{9C3508E4-79AE-4A65-AB96-90D37A55B7BA}" type="presParOf" srcId="{802E5D0E-6A5F-4F88-88BA-3B4B1BE25F72}" destId="{6BC377CA-239C-40F5-A7F8-757C0D389E8A}" srcOrd="0" destOrd="0" presId="urn:microsoft.com/office/officeart/2009/3/layout/StepUpProcess"/>
    <dgm:cxn modelId="{AB0991F7-41D3-4157-A93C-318B6405EE0B}" type="presParOf" srcId="{802E5D0E-6A5F-4F88-88BA-3B4B1BE25F72}" destId="{395B23F6-0317-42BD-B44A-4A48A29B38E1}" srcOrd="1" destOrd="0" presId="urn:microsoft.com/office/officeart/2009/3/layout/StepUpProcess"/>
    <dgm:cxn modelId="{C40631C4-1DB1-4ED9-A5C6-590B839DE664}" type="presParOf" srcId="{802E5D0E-6A5F-4F88-88BA-3B4B1BE25F72}" destId="{2AA036B6-9C64-4154-9B45-02180577D946}" srcOrd="2" destOrd="0" presId="urn:microsoft.com/office/officeart/2009/3/layout/StepUpProcess"/>
    <dgm:cxn modelId="{B5D3ABA9-BE9A-4E55-9500-218A649E44F5}" type="presParOf" srcId="{02E08B9E-D477-48E8-A30F-886DC3D354ED}" destId="{4F4E6B3D-FE8E-4545-B6A2-BBF1BF45F0A6}" srcOrd="3" destOrd="0" presId="urn:microsoft.com/office/officeart/2009/3/layout/StepUpProcess"/>
    <dgm:cxn modelId="{5E13C72C-33FC-4A40-B262-BDB272F8E00B}" type="presParOf" srcId="{4F4E6B3D-FE8E-4545-B6A2-BBF1BF45F0A6}" destId="{70C7F9BE-6068-4919-A70E-5463BFEE98B8}" srcOrd="0" destOrd="0" presId="urn:microsoft.com/office/officeart/2009/3/layout/StepUpProcess"/>
    <dgm:cxn modelId="{CBAB0D55-FFC2-4F09-A88D-08CD40986BE8}" type="presParOf" srcId="{02E08B9E-D477-48E8-A30F-886DC3D354ED}" destId="{A4C79B32-493E-4079-9E67-88C5A220D8A2}" srcOrd="4" destOrd="0" presId="urn:microsoft.com/office/officeart/2009/3/layout/StepUpProcess"/>
    <dgm:cxn modelId="{9370571D-9CDE-47D1-8D55-0DC915342347}" type="presParOf" srcId="{A4C79B32-493E-4079-9E67-88C5A220D8A2}" destId="{966AAA28-6535-458B-A9F6-0522C1780847}" srcOrd="0" destOrd="0" presId="urn:microsoft.com/office/officeart/2009/3/layout/StepUpProcess"/>
    <dgm:cxn modelId="{91C0494A-CB80-4FE2-818D-113B0E635D62}" type="presParOf" srcId="{A4C79B32-493E-4079-9E67-88C5A220D8A2}" destId="{40277386-4225-4B58-8979-D1612B62377F}" srcOrd="1" destOrd="0" presId="urn:microsoft.com/office/officeart/2009/3/layout/StepUpProcess"/>
    <dgm:cxn modelId="{F948CED3-3E74-4B31-82C5-5FCEA3109074}" type="presParOf" srcId="{A4C79B32-493E-4079-9E67-88C5A220D8A2}" destId="{63894024-29CE-4F40-B7BC-D4F65BF7E8F6}" srcOrd="2" destOrd="0" presId="urn:microsoft.com/office/officeart/2009/3/layout/StepUpProcess"/>
    <dgm:cxn modelId="{116B0F89-E1A1-4AA1-B53A-B8C83A20D0B1}" type="presParOf" srcId="{02E08B9E-D477-48E8-A30F-886DC3D354ED}" destId="{4956837D-B8B0-49E9-A1E3-18BD035AC7E5}" srcOrd="5" destOrd="0" presId="urn:microsoft.com/office/officeart/2009/3/layout/StepUpProcess"/>
    <dgm:cxn modelId="{70B28A86-5CF4-4A1D-A865-D22A1AE0165D}" type="presParOf" srcId="{4956837D-B8B0-49E9-A1E3-18BD035AC7E5}" destId="{A89458BE-7DF6-454C-9CE8-257BD1E890DA}" srcOrd="0" destOrd="0" presId="urn:microsoft.com/office/officeart/2009/3/layout/StepUpProcess"/>
    <dgm:cxn modelId="{096DFC18-4CDA-424C-A782-01AFD5E8E586}" type="presParOf" srcId="{02E08B9E-D477-48E8-A30F-886DC3D354ED}" destId="{318952C6-5435-45E8-B012-90A108395B22}" srcOrd="6" destOrd="0" presId="urn:microsoft.com/office/officeart/2009/3/layout/StepUpProcess"/>
    <dgm:cxn modelId="{C9F9E592-7C37-4AE1-B8D1-05DF2E0A776C}" type="presParOf" srcId="{318952C6-5435-45E8-B012-90A108395B22}" destId="{1F606AED-1EF9-40F0-A627-CBE4A30B7989}" srcOrd="0" destOrd="0" presId="urn:microsoft.com/office/officeart/2009/3/layout/StepUpProcess"/>
    <dgm:cxn modelId="{27DCC4BB-B834-4485-8D7A-FEDA35AF38C0}" type="presParOf" srcId="{318952C6-5435-45E8-B012-90A108395B22}" destId="{68FDD4CE-E4C3-4DB4-B7F6-B90C11664282}"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2875B9-93C1-49B7-9EC2-4621E7510C6F}" type="doc">
      <dgm:prSet loTypeId="urn:microsoft.com/office/officeart/2005/8/layout/hList2" loCatId="relationship" qsTypeId="urn:microsoft.com/office/officeart/2005/8/quickstyle/simple3" qsCatId="simple" csTypeId="urn:microsoft.com/office/officeart/2005/8/colors/accent1_2" csCatId="accent1" phldr="1"/>
      <dgm:spPr/>
      <dgm:t>
        <a:bodyPr/>
        <a:lstStyle/>
        <a:p>
          <a:endParaRPr lang="fi-FI"/>
        </a:p>
      </dgm:t>
    </dgm:pt>
    <dgm:pt modelId="{12A1B179-79FA-4C10-85E4-7A768FC4CEC9}">
      <dgm:prSet phldrT="[Teksti]"/>
      <dgm:spPr/>
      <dgm:t>
        <a:bodyPr/>
        <a:lstStyle/>
        <a:p>
          <a:r>
            <a:rPr lang="fi-FI" dirty="0">
              <a:latin typeface="Martti" panose="02000000000000000000" pitchFamily="2" charset="0"/>
            </a:rPr>
            <a:t>VIITTOMAKIELINEN TYÖ</a:t>
          </a:r>
        </a:p>
      </dgm:t>
    </dgm:pt>
    <dgm:pt modelId="{FA4C63F5-8B48-44F7-AAE0-6A60C6210100}" type="parTrans" cxnId="{6A870835-511D-46B1-9949-9347BC3B6864}">
      <dgm:prSet/>
      <dgm:spPr/>
      <dgm:t>
        <a:bodyPr/>
        <a:lstStyle/>
        <a:p>
          <a:endParaRPr lang="fi-FI"/>
        </a:p>
      </dgm:t>
    </dgm:pt>
    <dgm:pt modelId="{A0454058-EB14-404C-9B21-347AED143F9A}" type="sibTrans" cxnId="{6A870835-511D-46B1-9949-9347BC3B6864}">
      <dgm:prSet/>
      <dgm:spPr/>
      <dgm:t>
        <a:bodyPr/>
        <a:lstStyle/>
        <a:p>
          <a:endParaRPr lang="fi-FI"/>
        </a:p>
      </dgm:t>
    </dgm:pt>
    <dgm:pt modelId="{4B93B989-4415-40EB-A6A8-FDF78DF66E22}">
      <dgm:prSet phldrT="[Teksti]" custT="1"/>
      <dgm:spPr/>
      <dgm:t>
        <a:bodyPr/>
        <a:lstStyle/>
        <a:p>
          <a:r>
            <a:rPr lang="fi-FI" sz="1000" dirty="0">
              <a:latin typeface="Martti" panose="02000000000000000000" pitchFamily="2" charset="0"/>
            </a:rPr>
            <a:t>Asiakastyö</a:t>
          </a:r>
        </a:p>
      </dgm:t>
    </dgm:pt>
    <dgm:pt modelId="{F72924BC-7FC4-4CB0-A1F0-39D98EADA67B}" type="parTrans" cxnId="{F9131562-B0DD-4838-952E-3E30CC6356F5}">
      <dgm:prSet/>
      <dgm:spPr/>
      <dgm:t>
        <a:bodyPr/>
        <a:lstStyle/>
        <a:p>
          <a:endParaRPr lang="fi-FI"/>
        </a:p>
      </dgm:t>
    </dgm:pt>
    <dgm:pt modelId="{86CC849A-59A7-4624-BBB5-81D4668F7519}" type="sibTrans" cxnId="{F9131562-B0DD-4838-952E-3E30CC6356F5}">
      <dgm:prSet/>
      <dgm:spPr/>
      <dgm:t>
        <a:bodyPr/>
        <a:lstStyle/>
        <a:p>
          <a:endParaRPr lang="fi-FI"/>
        </a:p>
      </dgm:t>
    </dgm:pt>
    <dgm:pt modelId="{8B4AB866-21B4-4D05-A343-8F1985237D9D}">
      <dgm:prSet phldrT="[Teksti]"/>
      <dgm:spPr/>
      <dgm:t>
        <a:bodyPr/>
        <a:lstStyle/>
        <a:p>
          <a:r>
            <a:rPr lang="fi-FI" dirty="0">
              <a:latin typeface="Martti" panose="02000000000000000000" pitchFamily="2" charset="0"/>
            </a:rPr>
            <a:t>KEHITYSVAMMMAISTYÖ</a:t>
          </a:r>
        </a:p>
      </dgm:t>
    </dgm:pt>
    <dgm:pt modelId="{CC944A47-8CA7-4D0D-96D8-1A54FF6B6F29}" type="parTrans" cxnId="{F3ECF814-5A70-4446-8211-C47D1E0AD7E9}">
      <dgm:prSet/>
      <dgm:spPr/>
      <dgm:t>
        <a:bodyPr/>
        <a:lstStyle/>
        <a:p>
          <a:endParaRPr lang="fi-FI"/>
        </a:p>
      </dgm:t>
    </dgm:pt>
    <dgm:pt modelId="{EBB6DC72-F729-44FF-A767-5A1987E0F3FB}" type="sibTrans" cxnId="{F3ECF814-5A70-4446-8211-C47D1E0AD7E9}">
      <dgm:prSet/>
      <dgm:spPr/>
      <dgm:t>
        <a:bodyPr/>
        <a:lstStyle/>
        <a:p>
          <a:endParaRPr lang="fi-FI"/>
        </a:p>
      </dgm:t>
    </dgm:pt>
    <dgm:pt modelId="{C876033F-6B0B-476D-9906-AEB630863769}">
      <dgm:prSet phldrT="[Teksti]" custT="1"/>
      <dgm:spPr/>
      <dgm:t>
        <a:bodyPr/>
        <a:lstStyle/>
        <a:p>
          <a:r>
            <a:rPr lang="fi-FI" sz="1050" dirty="0">
              <a:latin typeface="Martti" panose="02000000000000000000" pitchFamily="2" charset="0"/>
            </a:rPr>
            <a:t>Rippikoulu</a:t>
          </a:r>
        </a:p>
      </dgm:t>
    </dgm:pt>
    <dgm:pt modelId="{7F1E53A2-B2BF-41B3-808E-EB9269368C9A}" type="parTrans" cxnId="{4918306A-03FD-4E5E-883E-C585FCF458D5}">
      <dgm:prSet/>
      <dgm:spPr/>
      <dgm:t>
        <a:bodyPr/>
        <a:lstStyle/>
        <a:p>
          <a:endParaRPr lang="fi-FI"/>
        </a:p>
      </dgm:t>
    </dgm:pt>
    <dgm:pt modelId="{09AEFC04-81E3-4DCE-8325-423B7A77C361}" type="sibTrans" cxnId="{4918306A-03FD-4E5E-883E-C585FCF458D5}">
      <dgm:prSet/>
      <dgm:spPr/>
      <dgm:t>
        <a:bodyPr/>
        <a:lstStyle/>
        <a:p>
          <a:endParaRPr lang="fi-FI"/>
        </a:p>
      </dgm:t>
    </dgm:pt>
    <dgm:pt modelId="{0AF3E8DD-F7CE-4DBA-B33B-81ABA872B60C}">
      <dgm:prSet phldrT="[Teksti]"/>
      <dgm:spPr/>
      <dgm:t>
        <a:bodyPr/>
        <a:lstStyle/>
        <a:p>
          <a:r>
            <a:rPr lang="fi-FI" dirty="0">
              <a:latin typeface="Martti" panose="02000000000000000000" pitchFamily="2" charset="0"/>
            </a:rPr>
            <a:t>NÄKÖVAMMAISTYÖ</a:t>
          </a:r>
        </a:p>
      </dgm:t>
    </dgm:pt>
    <dgm:pt modelId="{0FB5733A-A51A-4B48-9BAA-06FD8C752A2D}" type="parTrans" cxnId="{E8FC3D21-19C5-4777-BD33-32185624071C}">
      <dgm:prSet/>
      <dgm:spPr/>
      <dgm:t>
        <a:bodyPr/>
        <a:lstStyle/>
        <a:p>
          <a:endParaRPr lang="fi-FI"/>
        </a:p>
      </dgm:t>
    </dgm:pt>
    <dgm:pt modelId="{33BE124A-7495-483A-8FBB-BDE7F5872EB0}" type="sibTrans" cxnId="{E8FC3D21-19C5-4777-BD33-32185624071C}">
      <dgm:prSet/>
      <dgm:spPr/>
      <dgm:t>
        <a:bodyPr/>
        <a:lstStyle/>
        <a:p>
          <a:endParaRPr lang="fi-FI"/>
        </a:p>
      </dgm:t>
    </dgm:pt>
    <dgm:pt modelId="{19388DA3-FEA8-406F-A20D-B3BE00BF2628}">
      <dgm:prSet phldrT="[Teksti]" custT="1"/>
      <dgm:spPr/>
      <dgm:t>
        <a:bodyPr/>
        <a:lstStyle/>
        <a:p>
          <a:endParaRPr lang="fi-FI" sz="1100" dirty="0">
            <a:latin typeface="Martti" panose="02000000000000000000" pitchFamily="2" charset="0"/>
          </a:endParaRPr>
        </a:p>
      </dgm:t>
    </dgm:pt>
    <dgm:pt modelId="{DF463CF4-6CC8-43AB-A8A9-92ECA89FBDC1}" type="parTrans" cxnId="{0ED34A2A-6E93-411A-918B-A78CE51A4F67}">
      <dgm:prSet/>
      <dgm:spPr/>
      <dgm:t>
        <a:bodyPr/>
        <a:lstStyle/>
        <a:p>
          <a:endParaRPr lang="fi-FI"/>
        </a:p>
      </dgm:t>
    </dgm:pt>
    <dgm:pt modelId="{8E8D359D-4DE1-4DAF-9B3E-6A21FB5D5596}" type="sibTrans" cxnId="{0ED34A2A-6E93-411A-918B-A78CE51A4F67}">
      <dgm:prSet/>
      <dgm:spPr/>
      <dgm:t>
        <a:bodyPr/>
        <a:lstStyle/>
        <a:p>
          <a:endParaRPr lang="fi-FI"/>
        </a:p>
      </dgm:t>
    </dgm:pt>
    <dgm:pt modelId="{F32FD0B1-26DC-4FD1-8907-0D9049F4721A}">
      <dgm:prSet phldrT="[Teksti]" custT="1"/>
      <dgm:spPr/>
      <dgm:t>
        <a:bodyPr/>
        <a:lstStyle/>
        <a:p>
          <a:r>
            <a:rPr lang="fi-FI" sz="1000" dirty="0">
              <a:latin typeface="Martti" panose="02000000000000000000" pitchFamily="2" charset="0"/>
            </a:rPr>
            <a:t>Ryhmät</a:t>
          </a:r>
        </a:p>
      </dgm:t>
    </dgm:pt>
    <dgm:pt modelId="{79F76375-BA34-4022-8087-EB1F96FEB06C}" type="parTrans" cxnId="{F21A7224-8D61-4BE7-AC8F-25ECF390F302}">
      <dgm:prSet/>
      <dgm:spPr/>
      <dgm:t>
        <a:bodyPr/>
        <a:lstStyle/>
        <a:p>
          <a:endParaRPr lang="fi-FI"/>
        </a:p>
      </dgm:t>
    </dgm:pt>
    <dgm:pt modelId="{C9F9203C-D23A-421E-8EE0-D1BE77FC47A3}" type="sibTrans" cxnId="{F21A7224-8D61-4BE7-AC8F-25ECF390F302}">
      <dgm:prSet/>
      <dgm:spPr/>
      <dgm:t>
        <a:bodyPr/>
        <a:lstStyle/>
        <a:p>
          <a:endParaRPr lang="fi-FI"/>
        </a:p>
      </dgm:t>
    </dgm:pt>
    <dgm:pt modelId="{11B4B82F-424B-44F1-9575-FFE6CE74A17B}">
      <dgm:prSet phldrT="[Teksti]" custT="1"/>
      <dgm:spPr/>
      <dgm:t>
        <a:bodyPr/>
        <a:lstStyle/>
        <a:p>
          <a:r>
            <a:rPr lang="fi-FI" sz="1000" dirty="0">
              <a:latin typeface="Martti" panose="02000000000000000000" pitchFamily="2" charset="0"/>
            </a:rPr>
            <a:t>Vapaaehtoistyö</a:t>
          </a:r>
        </a:p>
      </dgm:t>
    </dgm:pt>
    <dgm:pt modelId="{BB67C23C-DBD2-4459-996B-0FCCFC25602F}" type="parTrans" cxnId="{30DF9B28-943D-4037-A060-52CB1F23253A}">
      <dgm:prSet/>
      <dgm:spPr/>
      <dgm:t>
        <a:bodyPr/>
        <a:lstStyle/>
        <a:p>
          <a:endParaRPr lang="fi-FI"/>
        </a:p>
      </dgm:t>
    </dgm:pt>
    <dgm:pt modelId="{E0D2D217-2B63-4C86-A242-C295F7C498AE}" type="sibTrans" cxnId="{30DF9B28-943D-4037-A060-52CB1F23253A}">
      <dgm:prSet/>
      <dgm:spPr/>
      <dgm:t>
        <a:bodyPr/>
        <a:lstStyle/>
        <a:p>
          <a:endParaRPr lang="fi-FI"/>
        </a:p>
      </dgm:t>
    </dgm:pt>
    <dgm:pt modelId="{F469EF5C-45C3-4C8F-82BF-C889F07BF9CF}">
      <dgm:prSet phldrT="[Teksti]" custT="1"/>
      <dgm:spPr/>
      <dgm:t>
        <a:bodyPr/>
        <a:lstStyle/>
        <a:p>
          <a:r>
            <a:rPr lang="fi-FI" sz="1000" dirty="0">
              <a:latin typeface="Martti" panose="02000000000000000000" pitchFamily="2" charset="0"/>
            </a:rPr>
            <a:t>Viittomakielinen </a:t>
          </a:r>
          <a:r>
            <a:rPr lang="fi-FI" sz="1000" dirty="0" err="1">
              <a:latin typeface="Martti" panose="02000000000000000000" pitchFamily="2" charset="0"/>
            </a:rPr>
            <a:t>Hehu</a:t>
          </a:r>
          <a:endParaRPr lang="fi-FI" sz="1000" dirty="0">
            <a:latin typeface="Martti" panose="02000000000000000000" pitchFamily="2" charset="0"/>
          </a:endParaRPr>
        </a:p>
      </dgm:t>
    </dgm:pt>
    <dgm:pt modelId="{56D29750-69EA-4947-83BE-4C804A5171A2}" type="parTrans" cxnId="{4419DA0D-BE1C-4EA7-B70F-7D007997D8C2}">
      <dgm:prSet/>
      <dgm:spPr/>
      <dgm:t>
        <a:bodyPr/>
        <a:lstStyle/>
        <a:p>
          <a:endParaRPr lang="fi-FI"/>
        </a:p>
      </dgm:t>
    </dgm:pt>
    <dgm:pt modelId="{82206248-30E6-4660-99F9-F3DE686F2BC2}" type="sibTrans" cxnId="{4419DA0D-BE1C-4EA7-B70F-7D007997D8C2}">
      <dgm:prSet/>
      <dgm:spPr/>
      <dgm:t>
        <a:bodyPr/>
        <a:lstStyle/>
        <a:p>
          <a:endParaRPr lang="fi-FI"/>
        </a:p>
      </dgm:t>
    </dgm:pt>
    <dgm:pt modelId="{085DBBAD-07D3-47DA-A9D1-C20F7FE6F5D1}">
      <dgm:prSet phldrT="[Teksti]" custT="1"/>
      <dgm:spPr/>
      <dgm:t>
        <a:bodyPr/>
        <a:lstStyle/>
        <a:p>
          <a:r>
            <a:rPr lang="fi-FI" sz="1050" dirty="0">
              <a:latin typeface="Martti" panose="02000000000000000000" pitchFamily="2" charset="0"/>
            </a:rPr>
            <a:t>Nuortenillat</a:t>
          </a:r>
        </a:p>
      </dgm:t>
    </dgm:pt>
    <dgm:pt modelId="{62A73C59-4E55-4CF8-A065-7FEEAE74BC04}" type="parTrans" cxnId="{359C0154-93FB-4037-9428-96B4EA0883DA}">
      <dgm:prSet/>
      <dgm:spPr/>
      <dgm:t>
        <a:bodyPr/>
        <a:lstStyle/>
        <a:p>
          <a:endParaRPr lang="fi-FI"/>
        </a:p>
      </dgm:t>
    </dgm:pt>
    <dgm:pt modelId="{F0809152-17BC-4616-BEE5-509B5B7D6197}" type="sibTrans" cxnId="{359C0154-93FB-4037-9428-96B4EA0883DA}">
      <dgm:prSet/>
      <dgm:spPr/>
      <dgm:t>
        <a:bodyPr/>
        <a:lstStyle/>
        <a:p>
          <a:endParaRPr lang="fi-FI"/>
        </a:p>
      </dgm:t>
    </dgm:pt>
    <dgm:pt modelId="{CE5C2953-A52E-492E-9FF7-20E7DEE30791}">
      <dgm:prSet phldrT="[Teksti]" custT="1"/>
      <dgm:spPr/>
      <dgm:t>
        <a:bodyPr/>
        <a:lstStyle/>
        <a:p>
          <a:r>
            <a:rPr lang="fi-FI" sz="1050" dirty="0">
              <a:latin typeface="Martti" panose="02000000000000000000" pitchFamily="2" charset="0"/>
            </a:rPr>
            <a:t>Jakautuva asiakastyö laitoksiin ja ryhmäkoteihin</a:t>
          </a:r>
        </a:p>
      </dgm:t>
    </dgm:pt>
    <dgm:pt modelId="{2E7A4E9C-CA95-4569-8560-D7B2855183FF}" type="parTrans" cxnId="{B26FB4DD-AF1E-4D84-976A-B724A29110F8}">
      <dgm:prSet/>
      <dgm:spPr/>
      <dgm:t>
        <a:bodyPr/>
        <a:lstStyle/>
        <a:p>
          <a:endParaRPr lang="fi-FI"/>
        </a:p>
      </dgm:t>
    </dgm:pt>
    <dgm:pt modelId="{77065CA1-844D-4D7C-B379-C6124D8388AE}" type="sibTrans" cxnId="{B26FB4DD-AF1E-4D84-976A-B724A29110F8}">
      <dgm:prSet/>
      <dgm:spPr/>
      <dgm:t>
        <a:bodyPr/>
        <a:lstStyle/>
        <a:p>
          <a:endParaRPr lang="fi-FI"/>
        </a:p>
      </dgm:t>
    </dgm:pt>
    <dgm:pt modelId="{BDCE7B13-D341-4AB5-B42F-29397DB90D94}">
      <dgm:prSet phldrT="[Teksti]" custT="1"/>
      <dgm:spPr/>
      <dgm:t>
        <a:bodyPr/>
        <a:lstStyle/>
        <a:p>
          <a:r>
            <a:rPr lang="fi-FI" sz="1050" dirty="0">
              <a:latin typeface="Martti" panose="02000000000000000000" pitchFamily="2" charset="0"/>
            </a:rPr>
            <a:t>Verkostoyhteistyö</a:t>
          </a:r>
        </a:p>
      </dgm:t>
    </dgm:pt>
    <dgm:pt modelId="{5785FC26-A0EB-4F03-A806-03E9387FC8D6}" type="parTrans" cxnId="{A66B1CBC-3BB1-4B9A-BC65-D3BA367F3234}">
      <dgm:prSet/>
      <dgm:spPr/>
      <dgm:t>
        <a:bodyPr/>
        <a:lstStyle/>
        <a:p>
          <a:endParaRPr lang="fi-FI"/>
        </a:p>
      </dgm:t>
    </dgm:pt>
    <dgm:pt modelId="{F8F03D1B-2A30-412C-BA9A-623C3F365E12}" type="sibTrans" cxnId="{A66B1CBC-3BB1-4B9A-BC65-D3BA367F3234}">
      <dgm:prSet/>
      <dgm:spPr/>
      <dgm:t>
        <a:bodyPr/>
        <a:lstStyle/>
        <a:p>
          <a:endParaRPr lang="fi-FI"/>
        </a:p>
      </dgm:t>
    </dgm:pt>
    <dgm:pt modelId="{8CE249A3-565C-44DA-910D-62C5C9C40BE2}">
      <dgm:prSet phldrT="[Teksti]" custT="1"/>
      <dgm:spPr/>
      <dgm:t>
        <a:bodyPr/>
        <a:lstStyle/>
        <a:p>
          <a:r>
            <a:rPr lang="fi-FI" sz="1000" dirty="0">
              <a:latin typeface="Martti" panose="02000000000000000000" pitchFamily="2" charset="0"/>
            </a:rPr>
            <a:t>Verkostoyhteistyö</a:t>
          </a:r>
        </a:p>
      </dgm:t>
    </dgm:pt>
    <dgm:pt modelId="{E637151F-2481-4F5C-94D5-15800C048814}" type="parTrans" cxnId="{0D5CAB59-E81D-4328-8A4B-C1B31F5AEA1B}">
      <dgm:prSet/>
      <dgm:spPr/>
      <dgm:t>
        <a:bodyPr/>
        <a:lstStyle/>
        <a:p>
          <a:endParaRPr lang="fi-FI"/>
        </a:p>
      </dgm:t>
    </dgm:pt>
    <dgm:pt modelId="{125C4D8A-3186-4FDB-9237-4A16B8CD9D00}" type="sibTrans" cxnId="{0D5CAB59-E81D-4328-8A4B-C1B31F5AEA1B}">
      <dgm:prSet/>
      <dgm:spPr/>
      <dgm:t>
        <a:bodyPr/>
        <a:lstStyle/>
        <a:p>
          <a:endParaRPr lang="fi-FI"/>
        </a:p>
      </dgm:t>
    </dgm:pt>
    <dgm:pt modelId="{B850E769-D778-4616-B8D6-61F2ABCBD95F}">
      <dgm:prSet phldrT="[Teksti]" custT="1"/>
      <dgm:spPr/>
      <dgm:t>
        <a:bodyPr/>
        <a:lstStyle/>
        <a:p>
          <a:r>
            <a:rPr lang="fi-FI" sz="1100" dirty="0">
              <a:latin typeface="Martti" panose="02000000000000000000" pitchFamily="2" charset="0"/>
            </a:rPr>
            <a:t>Asiakastyö,</a:t>
          </a:r>
        </a:p>
      </dgm:t>
    </dgm:pt>
    <dgm:pt modelId="{ED529EC1-D568-4405-BDB4-2F992309D654}" type="parTrans" cxnId="{14E5EB71-A9A2-4C2B-A092-051A4D3B30C4}">
      <dgm:prSet/>
      <dgm:spPr/>
      <dgm:t>
        <a:bodyPr/>
        <a:lstStyle/>
        <a:p>
          <a:endParaRPr lang="fi-FI"/>
        </a:p>
      </dgm:t>
    </dgm:pt>
    <dgm:pt modelId="{AED1D7F0-080C-494B-9EA8-3AC90AA2595D}" type="sibTrans" cxnId="{14E5EB71-A9A2-4C2B-A092-051A4D3B30C4}">
      <dgm:prSet/>
      <dgm:spPr/>
      <dgm:t>
        <a:bodyPr/>
        <a:lstStyle/>
        <a:p>
          <a:endParaRPr lang="fi-FI"/>
        </a:p>
      </dgm:t>
    </dgm:pt>
    <dgm:pt modelId="{5A74A368-3DDD-45DD-B68C-CB4352A19A43}">
      <dgm:prSet phldrT="[Teksti]" custT="1"/>
      <dgm:spPr/>
      <dgm:t>
        <a:bodyPr/>
        <a:lstStyle/>
        <a:p>
          <a:r>
            <a:rPr lang="fi-FI" sz="1100" dirty="0">
              <a:latin typeface="Martti" panose="02000000000000000000" pitchFamily="2" charset="0"/>
            </a:rPr>
            <a:t>Retket, Leirit</a:t>
          </a:r>
        </a:p>
      </dgm:t>
    </dgm:pt>
    <dgm:pt modelId="{4A378339-A678-41B7-80D3-BCA1E0366C35}" type="parTrans" cxnId="{2C58CF95-DB3C-4ED0-9E82-FB496ACCE77B}">
      <dgm:prSet/>
      <dgm:spPr/>
      <dgm:t>
        <a:bodyPr/>
        <a:lstStyle/>
        <a:p>
          <a:endParaRPr lang="fi-FI"/>
        </a:p>
      </dgm:t>
    </dgm:pt>
    <dgm:pt modelId="{A379482F-5433-4E99-B0B3-4F001734CAC3}" type="sibTrans" cxnId="{2C58CF95-DB3C-4ED0-9E82-FB496ACCE77B}">
      <dgm:prSet/>
      <dgm:spPr/>
      <dgm:t>
        <a:bodyPr/>
        <a:lstStyle/>
        <a:p>
          <a:endParaRPr lang="fi-FI"/>
        </a:p>
      </dgm:t>
    </dgm:pt>
    <dgm:pt modelId="{81803E13-A888-4425-BB92-9163F5B65706}">
      <dgm:prSet phldrT="[Teksti]" custT="1"/>
      <dgm:spPr/>
      <dgm:t>
        <a:bodyPr/>
        <a:lstStyle/>
        <a:p>
          <a:r>
            <a:rPr lang="fi-FI" sz="1100" dirty="0">
              <a:latin typeface="Martti" panose="02000000000000000000" pitchFamily="2" charset="0"/>
            </a:rPr>
            <a:t>Verkostoyhteistyö</a:t>
          </a:r>
        </a:p>
      </dgm:t>
    </dgm:pt>
    <dgm:pt modelId="{2C074B40-F651-4F5F-BDB4-72E7E4233CC9}" type="parTrans" cxnId="{2DE74850-D31B-487F-8A50-42BB52046E43}">
      <dgm:prSet/>
      <dgm:spPr/>
      <dgm:t>
        <a:bodyPr/>
        <a:lstStyle/>
        <a:p>
          <a:endParaRPr lang="fi-FI"/>
        </a:p>
      </dgm:t>
    </dgm:pt>
    <dgm:pt modelId="{57D17517-E2E2-46C6-87DB-039B2EFAD273}" type="sibTrans" cxnId="{2DE74850-D31B-487F-8A50-42BB52046E43}">
      <dgm:prSet/>
      <dgm:spPr/>
      <dgm:t>
        <a:bodyPr/>
        <a:lstStyle/>
        <a:p>
          <a:endParaRPr lang="fi-FI"/>
        </a:p>
      </dgm:t>
    </dgm:pt>
    <dgm:pt modelId="{82F244AB-8878-44CF-BF09-D6DAA3D6FEA4}">
      <dgm:prSet phldrT="[Teksti]" custT="1"/>
      <dgm:spPr/>
      <dgm:t>
        <a:bodyPr/>
        <a:lstStyle/>
        <a:p>
          <a:r>
            <a:rPr lang="fi-FI" sz="1100" dirty="0">
              <a:latin typeface="Martti" panose="02000000000000000000" pitchFamily="2" charset="0"/>
            </a:rPr>
            <a:t>Vapaaehtoistyö</a:t>
          </a:r>
        </a:p>
      </dgm:t>
    </dgm:pt>
    <dgm:pt modelId="{5B551F38-6CFB-455F-B143-ADF2F0F14D19}" type="parTrans" cxnId="{5FD233C2-7B94-4CFB-A44F-B787EFA6371A}">
      <dgm:prSet/>
      <dgm:spPr/>
      <dgm:t>
        <a:bodyPr/>
        <a:lstStyle/>
        <a:p>
          <a:endParaRPr lang="fi-FI"/>
        </a:p>
      </dgm:t>
    </dgm:pt>
    <dgm:pt modelId="{18F9994C-053A-44D5-9343-E81076B816CE}" type="sibTrans" cxnId="{5FD233C2-7B94-4CFB-A44F-B787EFA6371A}">
      <dgm:prSet/>
      <dgm:spPr/>
      <dgm:t>
        <a:bodyPr/>
        <a:lstStyle/>
        <a:p>
          <a:endParaRPr lang="fi-FI"/>
        </a:p>
      </dgm:t>
    </dgm:pt>
    <dgm:pt modelId="{38357985-82ED-432F-86E4-CC11C39675BC}">
      <dgm:prSet phldrT="[Teksti]" custT="1"/>
      <dgm:spPr/>
      <dgm:t>
        <a:bodyPr/>
        <a:lstStyle/>
        <a:p>
          <a:r>
            <a:rPr lang="fi-FI" sz="1100" dirty="0">
              <a:latin typeface="Martti" panose="02000000000000000000" pitchFamily="2" charset="0"/>
            </a:rPr>
            <a:t>Näkövammaisten sopeutumisen tuki ja kuntoutus</a:t>
          </a:r>
        </a:p>
      </dgm:t>
    </dgm:pt>
    <dgm:pt modelId="{1D6C3035-7989-45D1-93E9-F207B0C24D02}" type="parTrans" cxnId="{A0DDB76E-0507-44C3-A524-7802A9667E7B}">
      <dgm:prSet/>
      <dgm:spPr/>
      <dgm:t>
        <a:bodyPr/>
        <a:lstStyle/>
        <a:p>
          <a:endParaRPr lang="fi-FI"/>
        </a:p>
      </dgm:t>
    </dgm:pt>
    <dgm:pt modelId="{BA5400B1-AEB6-4F1C-A33E-B7E996FC16BE}" type="sibTrans" cxnId="{A0DDB76E-0507-44C3-A524-7802A9667E7B}">
      <dgm:prSet/>
      <dgm:spPr/>
      <dgm:t>
        <a:bodyPr/>
        <a:lstStyle/>
        <a:p>
          <a:endParaRPr lang="fi-FI"/>
        </a:p>
      </dgm:t>
    </dgm:pt>
    <dgm:pt modelId="{1ED62A53-F913-4B9A-8472-8D9B69BCAA9B}" type="pres">
      <dgm:prSet presAssocID="{A42875B9-93C1-49B7-9EC2-4621E7510C6F}" presName="linearFlow" presStyleCnt="0">
        <dgm:presLayoutVars>
          <dgm:dir/>
          <dgm:animLvl val="lvl"/>
          <dgm:resizeHandles/>
        </dgm:presLayoutVars>
      </dgm:prSet>
      <dgm:spPr/>
    </dgm:pt>
    <dgm:pt modelId="{56A285BC-D097-4C57-B1BE-85327FBC7EC5}" type="pres">
      <dgm:prSet presAssocID="{12A1B179-79FA-4C10-85E4-7A768FC4CEC9}" presName="compositeNode" presStyleCnt="0">
        <dgm:presLayoutVars>
          <dgm:bulletEnabled val="1"/>
        </dgm:presLayoutVars>
      </dgm:prSet>
      <dgm:spPr/>
    </dgm:pt>
    <dgm:pt modelId="{5CF71187-A5E6-43E2-9070-372A741F2CBB}" type="pres">
      <dgm:prSet presAssocID="{12A1B179-79FA-4C10-85E4-7A768FC4CEC9}" presName="imag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Ihmiset keskustelu viittomakielellä"/>
        </a:ext>
      </dgm:extLst>
    </dgm:pt>
    <dgm:pt modelId="{47AD043B-0C51-46BF-B4B0-3F92B9D183FC}" type="pres">
      <dgm:prSet presAssocID="{12A1B179-79FA-4C10-85E4-7A768FC4CEC9}" presName="childNode" presStyleLbl="node1" presStyleIdx="0" presStyleCnt="3" custScaleY="76061">
        <dgm:presLayoutVars>
          <dgm:bulletEnabled val="1"/>
        </dgm:presLayoutVars>
      </dgm:prSet>
      <dgm:spPr/>
    </dgm:pt>
    <dgm:pt modelId="{0E6C1D2B-B8CD-45DF-AB5B-A346AAF0FFEF}" type="pres">
      <dgm:prSet presAssocID="{12A1B179-79FA-4C10-85E4-7A768FC4CEC9}" presName="parentNode" presStyleLbl="revTx" presStyleIdx="0" presStyleCnt="3">
        <dgm:presLayoutVars>
          <dgm:chMax val="0"/>
          <dgm:bulletEnabled val="1"/>
        </dgm:presLayoutVars>
      </dgm:prSet>
      <dgm:spPr/>
    </dgm:pt>
    <dgm:pt modelId="{3BD65E0A-D6A4-4EEE-9AE0-DBE2548DA814}" type="pres">
      <dgm:prSet presAssocID="{A0454058-EB14-404C-9B21-347AED143F9A}" presName="sibTrans" presStyleCnt="0"/>
      <dgm:spPr/>
    </dgm:pt>
    <dgm:pt modelId="{BC557F91-BEED-47D1-A3FB-247758D0A5A2}" type="pres">
      <dgm:prSet presAssocID="{8B4AB866-21B4-4D05-A343-8F1985237D9D}" presName="compositeNode" presStyleCnt="0">
        <dgm:presLayoutVars>
          <dgm:bulletEnabled val="1"/>
        </dgm:presLayoutVars>
      </dgm:prSet>
      <dgm:spPr/>
    </dgm:pt>
    <dgm:pt modelId="{5FAB592B-5C9A-43F4-BDDA-16122A26883B}" type="pres">
      <dgm:prSet presAssocID="{8B4AB866-21B4-4D05-A343-8F1985237D9D}"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Vanhempi pyörätuolissa"/>
        </a:ext>
      </dgm:extLst>
    </dgm:pt>
    <dgm:pt modelId="{A44F62B4-9AE9-4F68-9119-5EE5980BE7D2}" type="pres">
      <dgm:prSet presAssocID="{8B4AB866-21B4-4D05-A343-8F1985237D9D}" presName="childNode" presStyleLbl="node1" presStyleIdx="1" presStyleCnt="3" custScaleY="76061">
        <dgm:presLayoutVars>
          <dgm:bulletEnabled val="1"/>
        </dgm:presLayoutVars>
      </dgm:prSet>
      <dgm:spPr/>
    </dgm:pt>
    <dgm:pt modelId="{54F85525-AC5D-4530-B3C5-B1699F510CD6}" type="pres">
      <dgm:prSet presAssocID="{8B4AB866-21B4-4D05-A343-8F1985237D9D}" presName="parentNode" presStyleLbl="revTx" presStyleIdx="1" presStyleCnt="3">
        <dgm:presLayoutVars>
          <dgm:chMax val="0"/>
          <dgm:bulletEnabled val="1"/>
        </dgm:presLayoutVars>
      </dgm:prSet>
      <dgm:spPr/>
    </dgm:pt>
    <dgm:pt modelId="{C0CF7E4B-5FFC-4185-B760-24A98D0F36A3}" type="pres">
      <dgm:prSet presAssocID="{EBB6DC72-F729-44FF-A767-5A1987E0F3FB}" presName="sibTrans" presStyleCnt="0"/>
      <dgm:spPr/>
    </dgm:pt>
    <dgm:pt modelId="{4595A52B-97DD-4C82-A993-BE8F2A470773}" type="pres">
      <dgm:prSet presAssocID="{0AF3E8DD-F7CE-4DBA-B33B-81ABA872B60C}" presName="compositeNode" presStyleCnt="0">
        <dgm:presLayoutVars>
          <dgm:bulletEnabled val="1"/>
        </dgm:presLayoutVars>
      </dgm:prSet>
      <dgm:spPr/>
    </dgm:pt>
    <dgm:pt modelId="{717CC7B8-5AE1-4038-93D6-F7359A85C2CD}" type="pres">
      <dgm:prSet presAssocID="{0AF3E8DD-F7CE-4DBA-B33B-81ABA872B60C}"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extLst>
        <a:ext uri="{E40237B7-FDA0-4F09-8148-C483321AD2D9}">
          <dgm14:cNvPr xmlns:dgm14="http://schemas.microsoft.com/office/drawing/2010/diagram" id="0" name="" descr="Sormet koskettamassa braille-pistekirjoitussivua"/>
        </a:ext>
      </dgm:extLst>
    </dgm:pt>
    <dgm:pt modelId="{A8B6D6CA-8CBB-4D45-8971-B584BC9C363B}" type="pres">
      <dgm:prSet presAssocID="{0AF3E8DD-F7CE-4DBA-B33B-81ABA872B60C}" presName="childNode" presStyleLbl="node1" presStyleIdx="2" presStyleCnt="3" custScaleY="76061">
        <dgm:presLayoutVars>
          <dgm:bulletEnabled val="1"/>
        </dgm:presLayoutVars>
      </dgm:prSet>
      <dgm:spPr/>
    </dgm:pt>
    <dgm:pt modelId="{64B673B8-FD08-4349-B649-48AFA0AE8378}" type="pres">
      <dgm:prSet presAssocID="{0AF3E8DD-F7CE-4DBA-B33B-81ABA872B60C}" presName="parentNode" presStyleLbl="revTx" presStyleIdx="2" presStyleCnt="3">
        <dgm:presLayoutVars>
          <dgm:chMax val="0"/>
          <dgm:bulletEnabled val="1"/>
        </dgm:presLayoutVars>
      </dgm:prSet>
      <dgm:spPr/>
    </dgm:pt>
  </dgm:ptLst>
  <dgm:cxnLst>
    <dgm:cxn modelId="{4652AB08-DC14-4ED5-A605-952C2627A025}" type="presOf" srcId="{B850E769-D778-4616-B8D6-61F2ABCBD95F}" destId="{A8B6D6CA-8CBB-4D45-8971-B584BC9C363B}" srcOrd="0" destOrd="1" presId="urn:microsoft.com/office/officeart/2005/8/layout/hList2"/>
    <dgm:cxn modelId="{B703760C-D1D0-4D94-94BF-5AD980AF6EB4}" type="presOf" srcId="{8CE249A3-565C-44DA-910D-62C5C9C40BE2}" destId="{47AD043B-0C51-46BF-B4B0-3F92B9D183FC}" srcOrd="0" destOrd="4" presId="urn:microsoft.com/office/officeart/2005/8/layout/hList2"/>
    <dgm:cxn modelId="{4419DA0D-BE1C-4EA7-B70F-7D007997D8C2}" srcId="{12A1B179-79FA-4C10-85E4-7A768FC4CEC9}" destId="{F469EF5C-45C3-4C8F-82BF-C889F07BF9CF}" srcOrd="3" destOrd="0" parTransId="{56D29750-69EA-4947-83BE-4C804A5171A2}" sibTransId="{82206248-30E6-4660-99F9-F3DE686F2BC2}"/>
    <dgm:cxn modelId="{F3ECF814-5A70-4446-8211-C47D1E0AD7E9}" srcId="{A42875B9-93C1-49B7-9EC2-4621E7510C6F}" destId="{8B4AB866-21B4-4D05-A343-8F1985237D9D}" srcOrd="1" destOrd="0" parTransId="{CC944A47-8CA7-4D0D-96D8-1A54FF6B6F29}" sibTransId="{EBB6DC72-F729-44FF-A767-5A1987E0F3FB}"/>
    <dgm:cxn modelId="{505BF617-7E90-4A88-9CB3-EDED75FDE4E4}" type="presOf" srcId="{11B4B82F-424B-44F1-9575-FFE6CE74A17B}" destId="{47AD043B-0C51-46BF-B4B0-3F92B9D183FC}" srcOrd="0" destOrd="2" presId="urn:microsoft.com/office/officeart/2005/8/layout/hList2"/>
    <dgm:cxn modelId="{7BD7311A-5A4F-499C-B341-5145153E619E}" type="presOf" srcId="{085DBBAD-07D3-47DA-A9D1-C20F7FE6F5D1}" destId="{A44F62B4-9AE9-4F68-9119-5EE5980BE7D2}" srcOrd="0" destOrd="1" presId="urn:microsoft.com/office/officeart/2005/8/layout/hList2"/>
    <dgm:cxn modelId="{E8FC3D21-19C5-4777-BD33-32185624071C}" srcId="{A42875B9-93C1-49B7-9EC2-4621E7510C6F}" destId="{0AF3E8DD-F7CE-4DBA-B33B-81ABA872B60C}" srcOrd="2" destOrd="0" parTransId="{0FB5733A-A51A-4B48-9BAA-06FD8C752A2D}" sibTransId="{33BE124A-7495-483A-8FBB-BDE7F5872EB0}"/>
    <dgm:cxn modelId="{F21A7224-8D61-4BE7-AC8F-25ECF390F302}" srcId="{12A1B179-79FA-4C10-85E4-7A768FC4CEC9}" destId="{F32FD0B1-26DC-4FD1-8907-0D9049F4721A}" srcOrd="1" destOrd="0" parTransId="{79F76375-BA34-4022-8087-EB1F96FEB06C}" sibTransId="{C9F9203C-D23A-421E-8EE0-D1BE77FC47A3}"/>
    <dgm:cxn modelId="{10209627-8F22-4015-8163-C4A187497B24}" type="presOf" srcId="{38357985-82ED-432F-86E4-CC11C39675BC}" destId="{A8B6D6CA-8CBB-4D45-8971-B584BC9C363B}" srcOrd="0" destOrd="3" presId="urn:microsoft.com/office/officeart/2005/8/layout/hList2"/>
    <dgm:cxn modelId="{30DF9B28-943D-4037-A060-52CB1F23253A}" srcId="{12A1B179-79FA-4C10-85E4-7A768FC4CEC9}" destId="{11B4B82F-424B-44F1-9575-FFE6CE74A17B}" srcOrd="2" destOrd="0" parTransId="{BB67C23C-DBD2-4459-996B-0FCCFC25602F}" sibTransId="{E0D2D217-2B63-4C86-A242-C295F7C498AE}"/>
    <dgm:cxn modelId="{0ED34A2A-6E93-411A-918B-A78CE51A4F67}" srcId="{0AF3E8DD-F7CE-4DBA-B33B-81ABA872B60C}" destId="{19388DA3-FEA8-406F-A20D-B3BE00BF2628}" srcOrd="0" destOrd="0" parTransId="{DF463CF4-6CC8-43AB-A8A9-92ECA89FBDC1}" sibTransId="{8E8D359D-4DE1-4DAF-9B3E-6A21FB5D5596}"/>
    <dgm:cxn modelId="{A5A59334-BBE2-42D8-9CD2-5FB6A685BCBF}" type="presOf" srcId="{CE5C2953-A52E-492E-9FF7-20E7DEE30791}" destId="{A44F62B4-9AE9-4F68-9119-5EE5980BE7D2}" srcOrd="0" destOrd="2" presId="urn:microsoft.com/office/officeart/2005/8/layout/hList2"/>
    <dgm:cxn modelId="{6A870835-511D-46B1-9949-9347BC3B6864}" srcId="{A42875B9-93C1-49B7-9EC2-4621E7510C6F}" destId="{12A1B179-79FA-4C10-85E4-7A768FC4CEC9}" srcOrd="0" destOrd="0" parTransId="{FA4C63F5-8B48-44F7-AAE0-6A60C6210100}" sibTransId="{A0454058-EB14-404C-9B21-347AED143F9A}"/>
    <dgm:cxn modelId="{B66FC839-3655-464B-9118-195544FA7F41}" type="presOf" srcId="{81803E13-A888-4425-BB92-9163F5B65706}" destId="{A8B6D6CA-8CBB-4D45-8971-B584BC9C363B}" srcOrd="0" destOrd="5" presId="urn:microsoft.com/office/officeart/2005/8/layout/hList2"/>
    <dgm:cxn modelId="{23F0DF5B-3DE5-4734-BC20-2533C10507EA}" type="presOf" srcId="{C876033F-6B0B-476D-9906-AEB630863769}" destId="{A44F62B4-9AE9-4F68-9119-5EE5980BE7D2}" srcOrd="0" destOrd="0" presId="urn:microsoft.com/office/officeart/2005/8/layout/hList2"/>
    <dgm:cxn modelId="{F9131562-B0DD-4838-952E-3E30CC6356F5}" srcId="{12A1B179-79FA-4C10-85E4-7A768FC4CEC9}" destId="{4B93B989-4415-40EB-A6A8-FDF78DF66E22}" srcOrd="0" destOrd="0" parTransId="{F72924BC-7FC4-4CB0-A1F0-39D98EADA67B}" sibTransId="{86CC849A-59A7-4624-BBB5-81D4668F7519}"/>
    <dgm:cxn modelId="{4918306A-03FD-4E5E-883E-C585FCF458D5}" srcId="{8B4AB866-21B4-4D05-A343-8F1985237D9D}" destId="{C876033F-6B0B-476D-9906-AEB630863769}" srcOrd="0" destOrd="0" parTransId="{7F1E53A2-B2BF-41B3-808E-EB9269368C9A}" sibTransId="{09AEFC04-81E3-4DCE-8325-423B7A77C361}"/>
    <dgm:cxn modelId="{A0DDB76E-0507-44C3-A524-7802A9667E7B}" srcId="{0AF3E8DD-F7CE-4DBA-B33B-81ABA872B60C}" destId="{38357985-82ED-432F-86E4-CC11C39675BC}" srcOrd="3" destOrd="0" parTransId="{1D6C3035-7989-45D1-93E9-F207B0C24D02}" sibTransId="{BA5400B1-AEB6-4F1C-A33E-B7E996FC16BE}"/>
    <dgm:cxn modelId="{2DE74850-D31B-487F-8A50-42BB52046E43}" srcId="{0AF3E8DD-F7CE-4DBA-B33B-81ABA872B60C}" destId="{81803E13-A888-4425-BB92-9163F5B65706}" srcOrd="5" destOrd="0" parTransId="{2C074B40-F651-4F5F-BDB4-72E7E4233CC9}" sibTransId="{57D17517-E2E2-46C6-87DB-039B2EFAD273}"/>
    <dgm:cxn modelId="{14E5EB71-A9A2-4C2B-A092-051A4D3B30C4}" srcId="{0AF3E8DD-F7CE-4DBA-B33B-81ABA872B60C}" destId="{B850E769-D778-4616-B8D6-61F2ABCBD95F}" srcOrd="1" destOrd="0" parTransId="{ED529EC1-D568-4405-BDB4-2F992309D654}" sibTransId="{AED1D7F0-080C-494B-9EA8-3AC90AA2595D}"/>
    <dgm:cxn modelId="{359C0154-93FB-4037-9428-96B4EA0883DA}" srcId="{8B4AB866-21B4-4D05-A343-8F1985237D9D}" destId="{085DBBAD-07D3-47DA-A9D1-C20F7FE6F5D1}" srcOrd="1" destOrd="0" parTransId="{62A73C59-4E55-4CF8-A065-7FEEAE74BC04}" sibTransId="{F0809152-17BC-4616-BEE5-509B5B7D6197}"/>
    <dgm:cxn modelId="{0D5CAB59-E81D-4328-8A4B-C1B31F5AEA1B}" srcId="{12A1B179-79FA-4C10-85E4-7A768FC4CEC9}" destId="{8CE249A3-565C-44DA-910D-62C5C9C40BE2}" srcOrd="4" destOrd="0" parTransId="{E637151F-2481-4F5C-94D5-15800C048814}" sibTransId="{125C4D8A-3186-4FDB-9237-4A16B8CD9D00}"/>
    <dgm:cxn modelId="{AE22CB5A-8A5E-4971-AA90-6FE7B522820B}" type="presOf" srcId="{A42875B9-93C1-49B7-9EC2-4621E7510C6F}" destId="{1ED62A53-F913-4B9A-8472-8D9B69BCAA9B}" srcOrd="0" destOrd="0" presId="urn:microsoft.com/office/officeart/2005/8/layout/hList2"/>
    <dgm:cxn modelId="{8148B37E-2E74-44A4-B02D-3E96A29B03DB}" type="presOf" srcId="{BDCE7B13-D341-4AB5-B42F-29397DB90D94}" destId="{A44F62B4-9AE9-4F68-9119-5EE5980BE7D2}" srcOrd="0" destOrd="3" presId="urn:microsoft.com/office/officeart/2005/8/layout/hList2"/>
    <dgm:cxn modelId="{FADCB77F-9FA9-4FE8-A307-54C3E8918404}" type="presOf" srcId="{0AF3E8DD-F7CE-4DBA-B33B-81ABA872B60C}" destId="{64B673B8-FD08-4349-B649-48AFA0AE8378}" srcOrd="0" destOrd="0" presId="urn:microsoft.com/office/officeart/2005/8/layout/hList2"/>
    <dgm:cxn modelId="{A274BB89-8675-45D9-B556-E18108058174}" type="presOf" srcId="{12A1B179-79FA-4C10-85E4-7A768FC4CEC9}" destId="{0E6C1D2B-B8CD-45DF-AB5B-A346AAF0FFEF}" srcOrd="0" destOrd="0" presId="urn:microsoft.com/office/officeart/2005/8/layout/hList2"/>
    <dgm:cxn modelId="{5017928D-6968-4684-A972-10553C6FA798}" type="presOf" srcId="{8B4AB866-21B4-4D05-A343-8F1985237D9D}" destId="{54F85525-AC5D-4530-B3C5-B1699F510CD6}" srcOrd="0" destOrd="0" presId="urn:microsoft.com/office/officeart/2005/8/layout/hList2"/>
    <dgm:cxn modelId="{2C58CF95-DB3C-4ED0-9E82-FB496ACCE77B}" srcId="{0AF3E8DD-F7CE-4DBA-B33B-81ABA872B60C}" destId="{5A74A368-3DDD-45DD-B68C-CB4352A19A43}" srcOrd="4" destOrd="0" parTransId="{4A378339-A678-41B7-80D3-BCA1E0366C35}" sibTransId="{A379482F-5433-4E99-B0B3-4F001734CAC3}"/>
    <dgm:cxn modelId="{27BB2FA0-083D-4259-A761-59AB9001E1A7}" type="presOf" srcId="{5A74A368-3DDD-45DD-B68C-CB4352A19A43}" destId="{A8B6D6CA-8CBB-4D45-8971-B584BC9C363B}" srcOrd="0" destOrd="4" presId="urn:microsoft.com/office/officeart/2005/8/layout/hList2"/>
    <dgm:cxn modelId="{11ABAEB2-F51D-4381-A294-EC5DA0187513}" type="presOf" srcId="{F469EF5C-45C3-4C8F-82BF-C889F07BF9CF}" destId="{47AD043B-0C51-46BF-B4B0-3F92B9D183FC}" srcOrd="0" destOrd="3" presId="urn:microsoft.com/office/officeart/2005/8/layout/hList2"/>
    <dgm:cxn modelId="{8B3C16B7-6026-49CD-BA9A-D8F53A9AF3C7}" type="presOf" srcId="{4B93B989-4415-40EB-A6A8-FDF78DF66E22}" destId="{47AD043B-0C51-46BF-B4B0-3F92B9D183FC}" srcOrd="0" destOrd="0" presId="urn:microsoft.com/office/officeart/2005/8/layout/hList2"/>
    <dgm:cxn modelId="{A3ED54B7-57D0-4C2D-ADE4-A81D00B8BD9B}" type="presOf" srcId="{19388DA3-FEA8-406F-A20D-B3BE00BF2628}" destId="{A8B6D6CA-8CBB-4D45-8971-B584BC9C363B}" srcOrd="0" destOrd="0" presId="urn:microsoft.com/office/officeart/2005/8/layout/hList2"/>
    <dgm:cxn modelId="{F67F98B9-530A-41E4-A4C4-F60B62FE651A}" type="presOf" srcId="{F32FD0B1-26DC-4FD1-8907-0D9049F4721A}" destId="{47AD043B-0C51-46BF-B4B0-3F92B9D183FC}" srcOrd="0" destOrd="1" presId="urn:microsoft.com/office/officeart/2005/8/layout/hList2"/>
    <dgm:cxn modelId="{A66B1CBC-3BB1-4B9A-BC65-D3BA367F3234}" srcId="{8B4AB866-21B4-4D05-A343-8F1985237D9D}" destId="{BDCE7B13-D341-4AB5-B42F-29397DB90D94}" srcOrd="3" destOrd="0" parTransId="{5785FC26-A0EB-4F03-A806-03E9387FC8D6}" sibTransId="{F8F03D1B-2A30-412C-BA9A-623C3F365E12}"/>
    <dgm:cxn modelId="{5FD233C2-7B94-4CFB-A44F-B787EFA6371A}" srcId="{0AF3E8DD-F7CE-4DBA-B33B-81ABA872B60C}" destId="{82F244AB-8878-44CF-BF09-D6DAA3D6FEA4}" srcOrd="2" destOrd="0" parTransId="{5B551F38-6CFB-455F-B143-ADF2F0F14D19}" sibTransId="{18F9994C-053A-44D5-9343-E81076B816CE}"/>
    <dgm:cxn modelId="{616997CA-B5E7-41B8-A517-3B8D12E4D2DB}" type="presOf" srcId="{82F244AB-8878-44CF-BF09-D6DAA3D6FEA4}" destId="{A8B6D6CA-8CBB-4D45-8971-B584BC9C363B}" srcOrd="0" destOrd="2" presId="urn:microsoft.com/office/officeart/2005/8/layout/hList2"/>
    <dgm:cxn modelId="{B26FB4DD-AF1E-4D84-976A-B724A29110F8}" srcId="{8B4AB866-21B4-4D05-A343-8F1985237D9D}" destId="{CE5C2953-A52E-492E-9FF7-20E7DEE30791}" srcOrd="2" destOrd="0" parTransId="{2E7A4E9C-CA95-4569-8560-D7B2855183FF}" sibTransId="{77065CA1-844D-4D7C-B379-C6124D8388AE}"/>
    <dgm:cxn modelId="{44DA0B8B-F86A-44E0-9814-C82E03F96706}" type="presParOf" srcId="{1ED62A53-F913-4B9A-8472-8D9B69BCAA9B}" destId="{56A285BC-D097-4C57-B1BE-85327FBC7EC5}" srcOrd="0" destOrd="0" presId="urn:microsoft.com/office/officeart/2005/8/layout/hList2"/>
    <dgm:cxn modelId="{13576728-BE4D-4978-A38A-311C4AB0889B}" type="presParOf" srcId="{56A285BC-D097-4C57-B1BE-85327FBC7EC5}" destId="{5CF71187-A5E6-43E2-9070-372A741F2CBB}" srcOrd="0" destOrd="0" presId="urn:microsoft.com/office/officeart/2005/8/layout/hList2"/>
    <dgm:cxn modelId="{05D49C7F-9EFA-4D24-8359-7B9BF5F5FB13}" type="presParOf" srcId="{56A285BC-D097-4C57-B1BE-85327FBC7EC5}" destId="{47AD043B-0C51-46BF-B4B0-3F92B9D183FC}" srcOrd="1" destOrd="0" presId="urn:microsoft.com/office/officeart/2005/8/layout/hList2"/>
    <dgm:cxn modelId="{3886DBBA-9692-4E19-9D3C-1E5A997EAC52}" type="presParOf" srcId="{56A285BC-D097-4C57-B1BE-85327FBC7EC5}" destId="{0E6C1D2B-B8CD-45DF-AB5B-A346AAF0FFEF}" srcOrd="2" destOrd="0" presId="urn:microsoft.com/office/officeart/2005/8/layout/hList2"/>
    <dgm:cxn modelId="{AE1615B4-ED1C-4328-B3E8-DBFD5654FAE6}" type="presParOf" srcId="{1ED62A53-F913-4B9A-8472-8D9B69BCAA9B}" destId="{3BD65E0A-D6A4-4EEE-9AE0-DBE2548DA814}" srcOrd="1" destOrd="0" presId="urn:microsoft.com/office/officeart/2005/8/layout/hList2"/>
    <dgm:cxn modelId="{C29C6D30-3977-4E49-AA60-1C009FB22F5E}" type="presParOf" srcId="{1ED62A53-F913-4B9A-8472-8D9B69BCAA9B}" destId="{BC557F91-BEED-47D1-A3FB-247758D0A5A2}" srcOrd="2" destOrd="0" presId="urn:microsoft.com/office/officeart/2005/8/layout/hList2"/>
    <dgm:cxn modelId="{6C10E1F6-BF8C-4B38-84F0-A6B7940F0692}" type="presParOf" srcId="{BC557F91-BEED-47D1-A3FB-247758D0A5A2}" destId="{5FAB592B-5C9A-43F4-BDDA-16122A26883B}" srcOrd="0" destOrd="0" presId="urn:microsoft.com/office/officeart/2005/8/layout/hList2"/>
    <dgm:cxn modelId="{B6C97E65-6F3A-4EB0-A9F3-FFDEEAFA5375}" type="presParOf" srcId="{BC557F91-BEED-47D1-A3FB-247758D0A5A2}" destId="{A44F62B4-9AE9-4F68-9119-5EE5980BE7D2}" srcOrd="1" destOrd="0" presId="urn:microsoft.com/office/officeart/2005/8/layout/hList2"/>
    <dgm:cxn modelId="{09F1C87E-9933-484E-AEF2-D604595183A5}" type="presParOf" srcId="{BC557F91-BEED-47D1-A3FB-247758D0A5A2}" destId="{54F85525-AC5D-4530-B3C5-B1699F510CD6}" srcOrd="2" destOrd="0" presId="urn:microsoft.com/office/officeart/2005/8/layout/hList2"/>
    <dgm:cxn modelId="{F0C857C0-E113-4677-81E8-2CB638E33679}" type="presParOf" srcId="{1ED62A53-F913-4B9A-8472-8D9B69BCAA9B}" destId="{C0CF7E4B-5FFC-4185-B760-24A98D0F36A3}" srcOrd="3" destOrd="0" presId="urn:microsoft.com/office/officeart/2005/8/layout/hList2"/>
    <dgm:cxn modelId="{A329D8B6-4E43-4DDE-AAE8-C7B356776BAC}" type="presParOf" srcId="{1ED62A53-F913-4B9A-8472-8D9B69BCAA9B}" destId="{4595A52B-97DD-4C82-A993-BE8F2A470773}" srcOrd="4" destOrd="0" presId="urn:microsoft.com/office/officeart/2005/8/layout/hList2"/>
    <dgm:cxn modelId="{69B7F032-45B7-4637-8A98-F0A7A4F7A3BF}" type="presParOf" srcId="{4595A52B-97DD-4C82-A993-BE8F2A470773}" destId="{717CC7B8-5AE1-4038-93D6-F7359A85C2CD}" srcOrd="0" destOrd="0" presId="urn:microsoft.com/office/officeart/2005/8/layout/hList2"/>
    <dgm:cxn modelId="{C0895DDA-6A9D-42B1-AC37-94EB94195528}" type="presParOf" srcId="{4595A52B-97DD-4C82-A993-BE8F2A470773}" destId="{A8B6D6CA-8CBB-4D45-8971-B584BC9C363B}" srcOrd="1" destOrd="0" presId="urn:microsoft.com/office/officeart/2005/8/layout/hList2"/>
    <dgm:cxn modelId="{810D481F-7EFD-4AB2-B970-38A5F29D2AB0}" type="presParOf" srcId="{4595A52B-97DD-4C82-A993-BE8F2A470773}" destId="{64B673B8-FD08-4349-B649-48AFA0AE8378}" srcOrd="2" destOrd="0" presId="urn:microsoft.com/office/officeart/2005/8/layout/hList2"/>
  </dgm:cxnLst>
  <dgm:bg>
    <a:solidFill>
      <a:schemeClr val="bg1"/>
    </a:solidFill>
    <a:effectLst>
      <a:softEdge rad="12700"/>
    </a:effectLst>
  </dgm:bg>
  <dgm:whole>
    <a:ln>
      <a:solidFill>
        <a:schemeClr val="tx2"/>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CF72A-5499-4E33-8D2A-5DC3CBF648EA}">
      <dsp:nvSpPr>
        <dsp:cNvPr id="0" name=""/>
        <dsp:cNvSpPr/>
      </dsp:nvSpPr>
      <dsp:spPr>
        <a:xfrm>
          <a:off x="22051" y="0"/>
          <a:ext cx="3220715" cy="3352800"/>
        </a:xfrm>
        <a:prstGeom prst="rect">
          <a:avLst/>
        </a:prstGeom>
        <a:solidFill>
          <a:schemeClr val="accent2">
            <a:hueOff val="0"/>
            <a:satOff val="0"/>
            <a:lumOff val="0"/>
            <a:alphaOff val="0"/>
          </a:schemeClr>
        </a:solidFill>
        <a:ln w="12700"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8135" tIns="0" rIns="318135" bIns="330200" numCol="1" spcCol="1270" anchor="t" anchorCtr="0">
          <a:noAutofit/>
        </a:bodyPr>
        <a:lstStyle/>
        <a:p>
          <a:pPr marL="0" lvl="0" indent="0" algn="l" defTabSz="666750">
            <a:lnSpc>
              <a:spcPct val="90000"/>
            </a:lnSpc>
            <a:spcBef>
              <a:spcPct val="0"/>
            </a:spcBef>
            <a:spcAft>
              <a:spcPct val="35000"/>
            </a:spcAft>
            <a:buNone/>
          </a:pPr>
          <a:r>
            <a:rPr lang="fi-FI" sz="1500" b="1" kern="1200" dirty="0">
              <a:latin typeface="Martti" panose="02000000000000000000" pitchFamily="2" charset="0"/>
            </a:rPr>
            <a:t>Taustalla: </a:t>
          </a:r>
          <a:r>
            <a:rPr lang="fi-FI" sz="1500" kern="1200" dirty="0">
              <a:latin typeface="Martti" panose="02000000000000000000" pitchFamily="2" charset="0"/>
            </a:rPr>
            <a:t>yhteiskunnalliset muutokset vammaispalveluissa, digitalisaatio, rahoituspohjan heikentyminen kirkossa ja sosiaali- ja terveydenhuollossa  ja työntekijöiden eläköityminen</a:t>
          </a:r>
          <a:endParaRPr lang="en-US" sz="1500" kern="1200" dirty="0">
            <a:latin typeface="Martti" panose="02000000000000000000" pitchFamily="2" charset="0"/>
          </a:endParaRPr>
        </a:p>
      </dsp:txBody>
      <dsp:txXfrm>
        <a:off x="22051" y="1341119"/>
        <a:ext cx="3220715" cy="2011680"/>
      </dsp:txXfrm>
    </dsp:sp>
    <dsp:sp modelId="{F442050B-880D-4D1C-951F-10A1503B89C5}">
      <dsp:nvSpPr>
        <dsp:cNvPr id="0" name=""/>
        <dsp:cNvSpPr/>
      </dsp:nvSpPr>
      <dsp:spPr>
        <a:xfrm>
          <a:off x="795" y="0"/>
          <a:ext cx="3220715" cy="1341120"/>
        </a:xfrm>
        <a:prstGeom prst="rect">
          <a:avLst/>
        </a:prstGeom>
        <a:noFill/>
        <a:ln w="12700"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18135" tIns="165100" rIns="318135"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endParaRPr lang="en-US" sz="6600" kern="1200" dirty="0"/>
        </a:p>
      </dsp:txBody>
      <dsp:txXfrm>
        <a:off x="795" y="0"/>
        <a:ext cx="3220715" cy="1341120"/>
      </dsp:txXfrm>
    </dsp:sp>
    <dsp:sp modelId="{7FC777C8-CD64-45F1-80B5-BCB8FBCE4220}">
      <dsp:nvSpPr>
        <dsp:cNvPr id="0" name=""/>
        <dsp:cNvSpPr/>
      </dsp:nvSpPr>
      <dsp:spPr>
        <a:xfrm>
          <a:off x="3479167" y="0"/>
          <a:ext cx="3220715" cy="3352800"/>
        </a:xfrm>
        <a:prstGeom prst="rect">
          <a:avLst/>
        </a:prstGeom>
        <a:solidFill>
          <a:schemeClr val="accent3">
            <a:hueOff val="0"/>
            <a:satOff val="0"/>
            <a:lumOff val="0"/>
            <a:alphaOff val="0"/>
          </a:schemeClr>
        </a:solidFill>
        <a:ln w="12700"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8135" tIns="0" rIns="318135" bIns="330200" numCol="1" spcCol="1270" anchor="t" anchorCtr="0">
          <a:noAutofit/>
        </a:bodyPr>
        <a:lstStyle/>
        <a:p>
          <a:pPr marL="0" lvl="0" indent="0" algn="l" defTabSz="666750">
            <a:lnSpc>
              <a:spcPct val="90000"/>
            </a:lnSpc>
            <a:spcBef>
              <a:spcPct val="0"/>
            </a:spcBef>
            <a:spcAft>
              <a:spcPct val="35000"/>
            </a:spcAft>
            <a:buNone/>
          </a:pPr>
          <a:r>
            <a:rPr lang="fi-FI" sz="1500" b="1" kern="1200" dirty="0">
              <a:latin typeface="Martti" panose="02000000000000000000" pitchFamily="2" charset="0"/>
            </a:rPr>
            <a:t>Tavoitteena</a:t>
          </a:r>
          <a:r>
            <a:rPr lang="fi-FI" sz="1500" kern="1200" dirty="0">
              <a:latin typeface="Martti" panose="02000000000000000000" pitchFamily="2" charset="0"/>
            </a:rPr>
            <a:t> on </a:t>
          </a:r>
          <a:r>
            <a:rPr lang="fi-FI" sz="1500" b="1" kern="1200" dirty="0">
              <a:latin typeface="Martti" panose="02000000000000000000" pitchFamily="2" charset="0"/>
            </a:rPr>
            <a:t>yhtenäistää</a:t>
          </a:r>
          <a:r>
            <a:rPr lang="fi-FI" sz="1500" kern="1200" dirty="0">
              <a:latin typeface="Martti" panose="02000000000000000000" pitchFamily="2" charset="0"/>
            </a:rPr>
            <a:t> palveluja eri vammaisryhmille ja </a:t>
          </a:r>
          <a:r>
            <a:rPr lang="fi-FI" sz="1500" b="1" kern="1200" dirty="0">
              <a:latin typeface="Martti" panose="02000000000000000000" pitchFamily="2" charset="0"/>
            </a:rPr>
            <a:t>laajentaa</a:t>
          </a:r>
          <a:r>
            <a:rPr lang="fi-FI" sz="1500" kern="1200" dirty="0">
              <a:latin typeface="Martti" panose="02000000000000000000" pitchFamily="2" charset="0"/>
            </a:rPr>
            <a:t> vammaistyön kokonaisuutta huomioiden eri vammaisryhmien tarpeet, jotka jäävät perinteisen kategorisoinnin ulkopuolelle</a:t>
          </a:r>
          <a:endParaRPr lang="en-US" sz="1500" kern="1200" dirty="0">
            <a:latin typeface="Martti" panose="02000000000000000000" pitchFamily="2" charset="0"/>
          </a:endParaRPr>
        </a:p>
      </dsp:txBody>
      <dsp:txXfrm>
        <a:off x="3479167" y="1341119"/>
        <a:ext cx="3220715" cy="2011680"/>
      </dsp:txXfrm>
    </dsp:sp>
    <dsp:sp modelId="{415AABAF-DD6E-4771-B802-621EFB72198A}">
      <dsp:nvSpPr>
        <dsp:cNvPr id="0" name=""/>
        <dsp:cNvSpPr/>
      </dsp:nvSpPr>
      <dsp:spPr>
        <a:xfrm>
          <a:off x="3479167" y="0"/>
          <a:ext cx="3220715" cy="1341120"/>
        </a:xfrm>
        <a:prstGeom prst="rect">
          <a:avLst/>
        </a:prstGeom>
        <a:noFill/>
        <a:ln w="12700"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18135" tIns="165100" rIns="318135"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479167" y="0"/>
        <a:ext cx="3220715" cy="1341120"/>
      </dsp:txXfrm>
    </dsp:sp>
    <dsp:sp modelId="{DA216370-DC5B-434E-BAB5-7D306400937B}">
      <dsp:nvSpPr>
        <dsp:cNvPr id="0" name=""/>
        <dsp:cNvSpPr/>
      </dsp:nvSpPr>
      <dsp:spPr>
        <a:xfrm>
          <a:off x="6957539" y="0"/>
          <a:ext cx="3220715" cy="3352800"/>
        </a:xfrm>
        <a:prstGeom prst="rect">
          <a:avLst/>
        </a:prstGeom>
        <a:solidFill>
          <a:schemeClr val="accent4">
            <a:hueOff val="0"/>
            <a:satOff val="0"/>
            <a:lumOff val="0"/>
            <a:alphaOff val="0"/>
          </a:schemeClr>
        </a:solidFill>
        <a:ln w="12700" cap="flat" cmpd="sng" algn="in">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8135" tIns="0" rIns="318135" bIns="330200" numCol="1" spcCol="1270" anchor="t" anchorCtr="0">
          <a:noAutofit/>
        </a:bodyPr>
        <a:lstStyle/>
        <a:p>
          <a:pPr marL="0" lvl="0" indent="0" algn="l" defTabSz="666750">
            <a:lnSpc>
              <a:spcPct val="90000"/>
            </a:lnSpc>
            <a:spcBef>
              <a:spcPct val="0"/>
            </a:spcBef>
            <a:spcAft>
              <a:spcPct val="35000"/>
            </a:spcAft>
            <a:buNone/>
          </a:pPr>
          <a:r>
            <a:rPr lang="fi-FI" sz="1500" b="1" kern="1200" dirty="0">
              <a:latin typeface="Martti" panose="02000000000000000000" pitchFamily="2" charset="0"/>
            </a:rPr>
            <a:t>Kehittämistyön menetelmä</a:t>
          </a:r>
          <a:r>
            <a:rPr lang="fi-FI" sz="1500" kern="1200" dirty="0">
              <a:latin typeface="Martti" panose="02000000000000000000" pitchFamily="2" charset="0"/>
            </a:rPr>
            <a:t>: saavutettava  palvelumuotoilu osallistavan kenttätyön, asiakas- ja työntekijäkyselyiden sekä osallisuuspajojen pohjalta</a:t>
          </a:r>
          <a:endParaRPr lang="en-US" sz="1500" kern="1200" dirty="0">
            <a:latin typeface="Martti" panose="02000000000000000000" pitchFamily="2" charset="0"/>
          </a:endParaRPr>
        </a:p>
      </dsp:txBody>
      <dsp:txXfrm>
        <a:off x="6957539" y="1341119"/>
        <a:ext cx="3220715" cy="2011680"/>
      </dsp:txXfrm>
    </dsp:sp>
    <dsp:sp modelId="{2E0291A4-9BEE-4B03-AF4F-305017553608}">
      <dsp:nvSpPr>
        <dsp:cNvPr id="0" name=""/>
        <dsp:cNvSpPr/>
      </dsp:nvSpPr>
      <dsp:spPr>
        <a:xfrm>
          <a:off x="6957539" y="0"/>
          <a:ext cx="3220715" cy="1341120"/>
        </a:xfrm>
        <a:prstGeom prst="rect">
          <a:avLst/>
        </a:prstGeom>
        <a:noFill/>
        <a:ln w="12700"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18135" tIns="165100" rIns="318135"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6957539" y="0"/>
        <a:ext cx="3220715" cy="1341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ADF15C-36F2-48F6-BE6D-08794AC8985D}">
      <dsp:nvSpPr>
        <dsp:cNvPr id="0" name=""/>
        <dsp:cNvSpPr/>
      </dsp:nvSpPr>
      <dsp:spPr>
        <a:xfrm rot="5400000">
          <a:off x="464942" y="1745142"/>
          <a:ext cx="1385756" cy="2305868"/>
        </a:xfrm>
        <a:prstGeom prst="corner">
          <a:avLst>
            <a:gd name="adj1" fmla="val 16120"/>
            <a:gd name="adj2" fmla="val 16110"/>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907C87-1233-4631-831E-C1A52417AF95}">
      <dsp:nvSpPr>
        <dsp:cNvPr id="0" name=""/>
        <dsp:cNvSpPr/>
      </dsp:nvSpPr>
      <dsp:spPr>
        <a:xfrm>
          <a:off x="233625" y="2434100"/>
          <a:ext cx="2081750" cy="1824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fi-FI" sz="1700" kern="1200" dirty="0"/>
            <a:t>Tilannekatsaus ja tarvearvio muutostyölle</a:t>
          </a:r>
        </a:p>
      </dsp:txBody>
      <dsp:txXfrm>
        <a:off x="233625" y="2434100"/>
        <a:ext cx="2081750" cy="1824776"/>
      </dsp:txXfrm>
    </dsp:sp>
    <dsp:sp modelId="{27A74847-4165-4E27-BE26-FB62909E3C2A}">
      <dsp:nvSpPr>
        <dsp:cNvPr id="0" name=""/>
        <dsp:cNvSpPr/>
      </dsp:nvSpPr>
      <dsp:spPr>
        <a:xfrm>
          <a:off x="1922592" y="1575381"/>
          <a:ext cx="392783" cy="392783"/>
        </a:xfrm>
        <a:prstGeom prst="triangle">
          <a:avLst>
            <a:gd name="adj" fmla="val 100000"/>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C377CA-239C-40F5-A7F8-757C0D389E8A}">
      <dsp:nvSpPr>
        <dsp:cNvPr id="0" name=""/>
        <dsp:cNvSpPr/>
      </dsp:nvSpPr>
      <dsp:spPr>
        <a:xfrm rot="5400000">
          <a:off x="2982420" y="1036018"/>
          <a:ext cx="1385756" cy="2305868"/>
        </a:xfrm>
        <a:prstGeom prst="corner">
          <a:avLst>
            <a:gd name="adj1" fmla="val 16120"/>
            <a:gd name="adj2" fmla="val 16110"/>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5B23F6-0317-42BD-B44A-4A48A29B38E1}">
      <dsp:nvSpPr>
        <dsp:cNvPr id="0" name=""/>
        <dsp:cNvSpPr/>
      </dsp:nvSpPr>
      <dsp:spPr>
        <a:xfrm>
          <a:off x="2782094" y="1803478"/>
          <a:ext cx="2081750" cy="1824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fi-FI" sz="1700" kern="1200" dirty="0"/>
            <a:t>Aineiston keruu – selvitykset, tilastot ja työpajat </a:t>
          </a:r>
        </a:p>
      </dsp:txBody>
      <dsp:txXfrm>
        <a:off x="2782094" y="1803478"/>
        <a:ext cx="2081750" cy="1824776"/>
      </dsp:txXfrm>
    </dsp:sp>
    <dsp:sp modelId="{2AA036B6-9C64-4154-9B45-02180577D946}">
      <dsp:nvSpPr>
        <dsp:cNvPr id="0" name=""/>
        <dsp:cNvSpPr/>
      </dsp:nvSpPr>
      <dsp:spPr>
        <a:xfrm>
          <a:off x="4471062" y="944760"/>
          <a:ext cx="392783" cy="392783"/>
        </a:xfrm>
        <a:prstGeom prst="triangle">
          <a:avLst>
            <a:gd name="adj" fmla="val 100000"/>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6AAA28-6535-458B-A9F6-0522C1780847}">
      <dsp:nvSpPr>
        <dsp:cNvPr id="0" name=""/>
        <dsp:cNvSpPr/>
      </dsp:nvSpPr>
      <dsp:spPr>
        <a:xfrm rot="5400000">
          <a:off x="5561881" y="483899"/>
          <a:ext cx="1385756" cy="2305868"/>
        </a:xfrm>
        <a:prstGeom prst="corner">
          <a:avLst>
            <a:gd name="adj1" fmla="val 16120"/>
            <a:gd name="adj2" fmla="val 16110"/>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277386-4225-4B58-8979-D1612B62377F}">
      <dsp:nvSpPr>
        <dsp:cNvPr id="0" name=""/>
        <dsp:cNvSpPr/>
      </dsp:nvSpPr>
      <dsp:spPr>
        <a:xfrm>
          <a:off x="5330564" y="1172857"/>
          <a:ext cx="2081750" cy="1824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fi-FI" sz="1700" kern="1200" dirty="0"/>
            <a:t>Vammaistyön periaatteiden uudelleen määrittely</a:t>
          </a:r>
        </a:p>
      </dsp:txBody>
      <dsp:txXfrm>
        <a:off x="5330564" y="1172857"/>
        <a:ext cx="2081750" cy="1824776"/>
      </dsp:txXfrm>
    </dsp:sp>
    <dsp:sp modelId="{63894024-29CE-4F40-B7BC-D4F65BF7E8F6}">
      <dsp:nvSpPr>
        <dsp:cNvPr id="0" name=""/>
        <dsp:cNvSpPr/>
      </dsp:nvSpPr>
      <dsp:spPr>
        <a:xfrm>
          <a:off x="7019531" y="314139"/>
          <a:ext cx="392783" cy="392783"/>
        </a:xfrm>
        <a:prstGeom prst="triangle">
          <a:avLst>
            <a:gd name="adj" fmla="val 100000"/>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606AED-1EF9-40F0-A627-CBE4A30B7989}">
      <dsp:nvSpPr>
        <dsp:cNvPr id="0" name=""/>
        <dsp:cNvSpPr/>
      </dsp:nvSpPr>
      <dsp:spPr>
        <a:xfrm rot="5400000">
          <a:off x="8110350" y="-146721"/>
          <a:ext cx="1385756" cy="2305868"/>
        </a:xfrm>
        <a:prstGeom prst="corner">
          <a:avLst>
            <a:gd name="adj1" fmla="val 16120"/>
            <a:gd name="adj2" fmla="val 16110"/>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FDD4CE-E4C3-4DB4-B7F6-B90C11664282}">
      <dsp:nvSpPr>
        <dsp:cNvPr id="0" name=""/>
        <dsp:cNvSpPr/>
      </dsp:nvSpPr>
      <dsp:spPr>
        <a:xfrm>
          <a:off x="7879033" y="542236"/>
          <a:ext cx="2081750" cy="1824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fi-FI" sz="1700" kern="1200" dirty="0"/>
            <a:t>Palvelumallikuvaukset ja virkojen uudelleen määrittely</a:t>
          </a:r>
        </a:p>
      </dsp:txBody>
      <dsp:txXfrm>
        <a:off x="7879033" y="542236"/>
        <a:ext cx="2081750" cy="18247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6C1D2B-B8CD-45DF-AB5B-A346AAF0FFEF}">
      <dsp:nvSpPr>
        <dsp:cNvPr id="0" name=""/>
        <dsp:cNvSpPr/>
      </dsp:nvSpPr>
      <dsp:spPr>
        <a:xfrm rot="16200000">
          <a:off x="-1321041" y="1958052"/>
          <a:ext cx="2985623" cy="276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3588" bIns="0" numCol="1" spcCol="1270" anchor="t" anchorCtr="0">
          <a:noAutofit/>
        </a:bodyPr>
        <a:lstStyle/>
        <a:p>
          <a:pPr marL="0" lvl="0" indent="0" algn="r" defTabSz="711200">
            <a:lnSpc>
              <a:spcPct val="90000"/>
            </a:lnSpc>
            <a:spcBef>
              <a:spcPct val="0"/>
            </a:spcBef>
            <a:spcAft>
              <a:spcPct val="35000"/>
            </a:spcAft>
            <a:buNone/>
          </a:pPr>
          <a:r>
            <a:rPr lang="fi-FI" sz="1600" kern="1200" dirty="0">
              <a:latin typeface="Martti" panose="02000000000000000000" pitchFamily="2" charset="0"/>
            </a:rPr>
            <a:t>VIITTOMAKIELINEN TYÖ</a:t>
          </a:r>
        </a:p>
      </dsp:txBody>
      <dsp:txXfrm>
        <a:off x="-1321041" y="1958052"/>
        <a:ext cx="2985623" cy="276194"/>
      </dsp:txXfrm>
    </dsp:sp>
    <dsp:sp modelId="{47AD043B-0C51-46BF-B4B0-3F92B9D183FC}">
      <dsp:nvSpPr>
        <dsp:cNvPr id="0" name=""/>
        <dsp:cNvSpPr/>
      </dsp:nvSpPr>
      <dsp:spPr>
        <a:xfrm>
          <a:off x="309867" y="960702"/>
          <a:ext cx="1375741" cy="2270895"/>
        </a:xfrm>
        <a:prstGeom prst="rect">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1120" tIns="243588" rIns="71120" bIns="71120" numCol="1" spcCol="1270" anchor="t" anchorCtr="0">
          <a:noAutofit/>
        </a:bodyPr>
        <a:lstStyle/>
        <a:p>
          <a:pPr marL="57150" lvl="1" indent="-57150" algn="l" defTabSz="444500">
            <a:lnSpc>
              <a:spcPct val="90000"/>
            </a:lnSpc>
            <a:spcBef>
              <a:spcPct val="0"/>
            </a:spcBef>
            <a:spcAft>
              <a:spcPct val="15000"/>
            </a:spcAft>
            <a:buChar char="•"/>
          </a:pPr>
          <a:r>
            <a:rPr lang="fi-FI" sz="1000" kern="1200" dirty="0">
              <a:latin typeface="Martti" panose="02000000000000000000" pitchFamily="2" charset="0"/>
            </a:rPr>
            <a:t>Asiakastyö</a:t>
          </a:r>
        </a:p>
        <a:p>
          <a:pPr marL="57150" lvl="1" indent="-57150" algn="l" defTabSz="444500">
            <a:lnSpc>
              <a:spcPct val="90000"/>
            </a:lnSpc>
            <a:spcBef>
              <a:spcPct val="0"/>
            </a:spcBef>
            <a:spcAft>
              <a:spcPct val="15000"/>
            </a:spcAft>
            <a:buChar char="•"/>
          </a:pPr>
          <a:r>
            <a:rPr lang="fi-FI" sz="1000" kern="1200" dirty="0">
              <a:latin typeface="Martti" panose="02000000000000000000" pitchFamily="2" charset="0"/>
            </a:rPr>
            <a:t>Ryhmät</a:t>
          </a:r>
        </a:p>
        <a:p>
          <a:pPr marL="57150" lvl="1" indent="-57150" algn="l" defTabSz="444500">
            <a:lnSpc>
              <a:spcPct val="90000"/>
            </a:lnSpc>
            <a:spcBef>
              <a:spcPct val="0"/>
            </a:spcBef>
            <a:spcAft>
              <a:spcPct val="15000"/>
            </a:spcAft>
            <a:buChar char="•"/>
          </a:pPr>
          <a:r>
            <a:rPr lang="fi-FI" sz="1000" kern="1200" dirty="0">
              <a:latin typeface="Martti" panose="02000000000000000000" pitchFamily="2" charset="0"/>
            </a:rPr>
            <a:t>Vapaaehtoistyö</a:t>
          </a:r>
        </a:p>
        <a:p>
          <a:pPr marL="57150" lvl="1" indent="-57150" algn="l" defTabSz="444500">
            <a:lnSpc>
              <a:spcPct val="90000"/>
            </a:lnSpc>
            <a:spcBef>
              <a:spcPct val="0"/>
            </a:spcBef>
            <a:spcAft>
              <a:spcPct val="15000"/>
            </a:spcAft>
            <a:buChar char="•"/>
          </a:pPr>
          <a:r>
            <a:rPr lang="fi-FI" sz="1000" kern="1200" dirty="0">
              <a:latin typeface="Martti" panose="02000000000000000000" pitchFamily="2" charset="0"/>
            </a:rPr>
            <a:t>Viittomakielinen </a:t>
          </a:r>
          <a:r>
            <a:rPr lang="fi-FI" sz="1000" kern="1200" dirty="0" err="1">
              <a:latin typeface="Martti" panose="02000000000000000000" pitchFamily="2" charset="0"/>
            </a:rPr>
            <a:t>Hehu</a:t>
          </a:r>
          <a:endParaRPr lang="fi-FI" sz="1000" kern="1200" dirty="0">
            <a:latin typeface="Martti" panose="02000000000000000000" pitchFamily="2" charset="0"/>
          </a:endParaRPr>
        </a:p>
        <a:p>
          <a:pPr marL="57150" lvl="1" indent="-57150" algn="l" defTabSz="444500">
            <a:lnSpc>
              <a:spcPct val="90000"/>
            </a:lnSpc>
            <a:spcBef>
              <a:spcPct val="0"/>
            </a:spcBef>
            <a:spcAft>
              <a:spcPct val="15000"/>
            </a:spcAft>
            <a:buChar char="•"/>
          </a:pPr>
          <a:r>
            <a:rPr lang="fi-FI" sz="1000" kern="1200" dirty="0">
              <a:latin typeface="Martti" panose="02000000000000000000" pitchFamily="2" charset="0"/>
            </a:rPr>
            <a:t>Verkostoyhteistyö</a:t>
          </a:r>
        </a:p>
      </dsp:txBody>
      <dsp:txXfrm>
        <a:off x="309867" y="960702"/>
        <a:ext cx="1375741" cy="2270895"/>
      </dsp:txXfrm>
    </dsp:sp>
    <dsp:sp modelId="{5CF71187-A5E6-43E2-9070-372A741F2CBB}">
      <dsp:nvSpPr>
        <dsp:cNvPr id="0" name=""/>
        <dsp:cNvSpPr/>
      </dsp:nvSpPr>
      <dsp:spPr>
        <a:xfrm>
          <a:off x="33673" y="238761"/>
          <a:ext cx="552388" cy="55238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6350" cap="flat" cmpd="sng" algn="in">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54F85525-AC5D-4530-B3C5-B1699F510CD6}">
      <dsp:nvSpPr>
        <dsp:cNvPr id="0" name=""/>
        <dsp:cNvSpPr/>
      </dsp:nvSpPr>
      <dsp:spPr>
        <a:xfrm rot="16200000">
          <a:off x="679476" y="1958052"/>
          <a:ext cx="2985623" cy="276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3588" bIns="0" numCol="1" spcCol="1270" anchor="t" anchorCtr="0">
          <a:noAutofit/>
        </a:bodyPr>
        <a:lstStyle/>
        <a:p>
          <a:pPr marL="0" lvl="0" indent="0" algn="r" defTabSz="711200">
            <a:lnSpc>
              <a:spcPct val="90000"/>
            </a:lnSpc>
            <a:spcBef>
              <a:spcPct val="0"/>
            </a:spcBef>
            <a:spcAft>
              <a:spcPct val="35000"/>
            </a:spcAft>
            <a:buNone/>
          </a:pPr>
          <a:r>
            <a:rPr lang="fi-FI" sz="1600" kern="1200" dirty="0">
              <a:latin typeface="Martti" panose="02000000000000000000" pitchFamily="2" charset="0"/>
            </a:rPr>
            <a:t>KEHITYSVAMMMAISTYÖ</a:t>
          </a:r>
        </a:p>
      </dsp:txBody>
      <dsp:txXfrm>
        <a:off x="679476" y="1958052"/>
        <a:ext cx="2985623" cy="276194"/>
      </dsp:txXfrm>
    </dsp:sp>
    <dsp:sp modelId="{A44F62B4-9AE9-4F68-9119-5EE5980BE7D2}">
      <dsp:nvSpPr>
        <dsp:cNvPr id="0" name=""/>
        <dsp:cNvSpPr/>
      </dsp:nvSpPr>
      <dsp:spPr>
        <a:xfrm>
          <a:off x="2310385" y="960702"/>
          <a:ext cx="1375741" cy="2270895"/>
        </a:xfrm>
        <a:prstGeom prst="rect">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243588" rIns="78232" bIns="78232" numCol="1" spcCol="1270" anchor="t" anchorCtr="0">
          <a:noAutofit/>
        </a:bodyPr>
        <a:lstStyle/>
        <a:p>
          <a:pPr marL="57150" lvl="1" indent="-57150" algn="l" defTabSz="466725">
            <a:lnSpc>
              <a:spcPct val="90000"/>
            </a:lnSpc>
            <a:spcBef>
              <a:spcPct val="0"/>
            </a:spcBef>
            <a:spcAft>
              <a:spcPct val="15000"/>
            </a:spcAft>
            <a:buChar char="•"/>
          </a:pPr>
          <a:r>
            <a:rPr lang="fi-FI" sz="1050" kern="1200" dirty="0">
              <a:latin typeface="Martti" panose="02000000000000000000" pitchFamily="2" charset="0"/>
            </a:rPr>
            <a:t>Rippikoulu</a:t>
          </a:r>
        </a:p>
        <a:p>
          <a:pPr marL="57150" lvl="1" indent="-57150" algn="l" defTabSz="466725">
            <a:lnSpc>
              <a:spcPct val="90000"/>
            </a:lnSpc>
            <a:spcBef>
              <a:spcPct val="0"/>
            </a:spcBef>
            <a:spcAft>
              <a:spcPct val="15000"/>
            </a:spcAft>
            <a:buChar char="•"/>
          </a:pPr>
          <a:r>
            <a:rPr lang="fi-FI" sz="1050" kern="1200" dirty="0">
              <a:latin typeface="Martti" panose="02000000000000000000" pitchFamily="2" charset="0"/>
            </a:rPr>
            <a:t>Nuortenillat</a:t>
          </a:r>
        </a:p>
        <a:p>
          <a:pPr marL="57150" lvl="1" indent="-57150" algn="l" defTabSz="466725">
            <a:lnSpc>
              <a:spcPct val="90000"/>
            </a:lnSpc>
            <a:spcBef>
              <a:spcPct val="0"/>
            </a:spcBef>
            <a:spcAft>
              <a:spcPct val="15000"/>
            </a:spcAft>
            <a:buChar char="•"/>
          </a:pPr>
          <a:r>
            <a:rPr lang="fi-FI" sz="1050" kern="1200" dirty="0">
              <a:latin typeface="Martti" panose="02000000000000000000" pitchFamily="2" charset="0"/>
            </a:rPr>
            <a:t>Jakautuva asiakastyö laitoksiin ja ryhmäkoteihin</a:t>
          </a:r>
        </a:p>
        <a:p>
          <a:pPr marL="57150" lvl="1" indent="-57150" algn="l" defTabSz="466725">
            <a:lnSpc>
              <a:spcPct val="90000"/>
            </a:lnSpc>
            <a:spcBef>
              <a:spcPct val="0"/>
            </a:spcBef>
            <a:spcAft>
              <a:spcPct val="15000"/>
            </a:spcAft>
            <a:buChar char="•"/>
          </a:pPr>
          <a:r>
            <a:rPr lang="fi-FI" sz="1050" kern="1200" dirty="0">
              <a:latin typeface="Martti" panose="02000000000000000000" pitchFamily="2" charset="0"/>
            </a:rPr>
            <a:t>Verkostoyhteistyö</a:t>
          </a:r>
        </a:p>
      </dsp:txBody>
      <dsp:txXfrm>
        <a:off x="2310385" y="960702"/>
        <a:ext cx="1375741" cy="2270895"/>
      </dsp:txXfrm>
    </dsp:sp>
    <dsp:sp modelId="{5FAB592B-5C9A-43F4-BDDA-16122A26883B}">
      <dsp:nvSpPr>
        <dsp:cNvPr id="0" name=""/>
        <dsp:cNvSpPr/>
      </dsp:nvSpPr>
      <dsp:spPr>
        <a:xfrm>
          <a:off x="2034191" y="238761"/>
          <a:ext cx="552388" cy="552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6350" cap="flat" cmpd="sng" algn="in">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64B673B8-FD08-4349-B649-48AFA0AE8378}">
      <dsp:nvSpPr>
        <dsp:cNvPr id="0" name=""/>
        <dsp:cNvSpPr/>
      </dsp:nvSpPr>
      <dsp:spPr>
        <a:xfrm rot="16200000">
          <a:off x="2679994" y="1958052"/>
          <a:ext cx="2985623" cy="276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3588" bIns="0" numCol="1" spcCol="1270" anchor="t" anchorCtr="0">
          <a:noAutofit/>
        </a:bodyPr>
        <a:lstStyle/>
        <a:p>
          <a:pPr marL="0" lvl="0" indent="0" algn="r" defTabSz="711200">
            <a:lnSpc>
              <a:spcPct val="90000"/>
            </a:lnSpc>
            <a:spcBef>
              <a:spcPct val="0"/>
            </a:spcBef>
            <a:spcAft>
              <a:spcPct val="35000"/>
            </a:spcAft>
            <a:buNone/>
          </a:pPr>
          <a:r>
            <a:rPr lang="fi-FI" sz="1600" kern="1200" dirty="0">
              <a:latin typeface="Martti" panose="02000000000000000000" pitchFamily="2" charset="0"/>
            </a:rPr>
            <a:t>NÄKÖVAMMAISTYÖ</a:t>
          </a:r>
        </a:p>
      </dsp:txBody>
      <dsp:txXfrm>
        <a:off x="2679994" y="1958052"/>
        <a:ext cx="2985623" cy="276194"/>
      </dsp:txXfrm>
    </dsp:sp>
    <dsp:sp modelId="{A8B6D6CA-8CBB-4D45-8971-B584BC9C363B}">
      <dsp:nvSpPr>
        <dsp:cNvPr id="0" name=""/>
        <dsp:cNvSpPr/>
      </dsp:nvSpPr>
      <dsp:spPr>
        <a:xfrm>
          <a:off x="4310903" y="960702"/>
          <a:ext cx="1375741" cy="2270895"/>
        </a:xfrm>
        <a:prstGeom prst="rect">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243588" rIns="78232" bIns="78232" numCol="1" spcCol="1270" anchor="t" anchorCtr="0">
          <a:noAutofit/>
        </a:bodyPr>
        <a:lstStyle/>
        <a:p>
          <a:pPr marL="57150" lvl="1" indent="-57150" algn="l" defTabSz="488950">
            <a:lnSpc>
              <a:spcPct val="90000"/>
            </a:lnSpc>
            <a:spcBef>
              <a:spcPct val="0"/>
            </a:spcBef>
            <a:spcAft>
              <a:spcPct val="15000"/>
            </a:spcAft>
            <a:buChar char="•"/>
          </a:pPr>
          <a:endParaRPr lang="fi-FI" sz="1100" kern="1200" dirty="0">
            <a:latin typeface="Martti" panose="02000000000000000000" pitchFamily="2" charset="0"/>
          </a:endParaRPr>
        </a:p>
        <a:p>
          <a:pPr marL="57150" lvl="1" indent="-57150" algn="l" defTabSz="488950">
            <a:lnSpc>
              <a:spcPct val="90000"/>
            </a:lnSpc>
            <a:spcBef>
              <a:spcPct val="0"/>
            </a:spcBef>
            <a:spcAft>
              <a:spcPct val="15000"/>
            </a:spcAft>
            <a:buChar char="•"/>
          </a:pPr>
          <a:r>
            <a:rPr lang="fi-FI" sz="1100" kern="1200" dirty="0">
              <a:latin typeface="Martti" panose="02000000000000000000" pitchFamily="2" charset="0"/>
            </a:rPr>
            <a:t>Asiakastyö,</a:t>
          </a:r>
        </a:p>
        <a:p>
          <a:pPr marL="57150" lvl="1" indent="-57150" algn="l" defTabSz="488950">
            <a:lnSpc>
              <a:spcPct val="90000"/>
            </a:lnSpc>
            <a:spcBef>
              <a:spcPct val="0"/>
            </a:spcBef>
            <a:spcAft>
              <a:spcPct val="15000"/>
            </a:spcAft>
            <a:buChar char="•"/>
          </a:pPr>
          <a:r>
            <a:rPr lang="fi-FI" sz="1100" kern="1200" dirty="0">
              <a:latin typeface="Martti" panose="02000000000000000000" pitchFamily="2" charset="0"/>
            </a:rPr>
            <a:t>Vapaaehtoistyö</a:t>
          </a:r>
        </a:p>
        <a:p>
          <a:pPr marL="57150" lvl="1" indent="-57150" algn="l" defTabSz="488950">
            <a:lnSpc>
              <a:spcPct val="90000"/>
            </a:lnSpc>
            <a:spcBef>
              <a:spcPct val="0"/>
            </a:spcBef>
            <a:spcAft>
              <a:spcPct val="15000"/>
            </a:spcAft>
            <a:buChar char="•"/>
          </a:pPr>
          <a:r>
            <a:rPr lang="fi-FI" sz="1100" kern="1200" dirty="0">
              <a:latin typeface="Martti" panose="02000000000000000000" pitchFamily="2" charset="0"/>
            </a:rPr>
            <a:t>Näkövammaisten sopeutumisen tuki ja kuntoutus</a:t>
          </a:r>
        </a:p>
        <a:p>
          <a:pPr marL="57150" lvl="1" indent="-57150" algn="l" defTabSz="488950">
            <a:lnSpc>
              <a:spcPct val="90000"/>
            </a:lnSpc>
            <a:spcBef>
              <a:spcPct val="0"/>
            </a:spcBef>
            <a:spcAft>
              <a:spcPct val="15000"/>
            </a:spcAft>
            <a:buChar char="•"/>
          </a:pPr>
          <a:r>
            <a:rPr lang="fi-FI" sz="1100" kern="1200" dirty="0">
              <a:latin typeface="Martti" panose="02000000000000000000" pitchFamily="2" charset="0"/>
            </a:rPr>
            <a:t>Retket, Leirit</a:t>
          </a:r>
        </a:p>
        <a:p>
          <a:pPr marL="57150" lvl="1" indent="-57150" algn="l" defTabSz="488950">
            <a:lnSpc>
              <a:spcPct val="90000"/>
            </a:lnSpc>
            <a:spcBef>
              <a:spcPct val="0"/>
            </a:spcBef>
            <a:spcAft>
              <a:spcPct val="15000"/>
            </a:spcAft>
            <a:buChar char="•"/>
          </a:pPr>
          <a:r>
            <a:rPr lang="fi-FI" sz="1100" kern="1200" dirty="0">
              <a:latin typeface="Martti" panose="02000000000000000000" pitchFamily="2" charset="0"/>
            </a:rPr>
            <a:t>Verkostoyhteistyö</a:t>
          </a:r>
        </a:p>
      </dsp:txBody>
      <dsp:txXfrm>
        <a:off x="4310903" y="960702"/>
        <a:ext cx="1375741" cy="2270895"/>
      </dsp:txXfrm>
    </dsp:sp>
    <dsp:sp modelId="{717CC7B8-5AE1-4038-93D6-F7359A85C2CD}">
      <dsp:nvSpPr>
        <dsp:cNvPr id="0" name=""/>
        <dsp:cNvSpPr/>
      </dsp:nvSpPr>
      <dsp:spPr>
        <a:xfrm>
          <a:off x="4034708" y="238761"/>
          <a:ext cx="552388" cy="55238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6350" cap="flat" cmpd="sng" algn="in">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0284EE-1520-4561-97F0-D32D608F6E63}" type="datetimeFigureOut">
              <a:rPr lang="fi-FI" smtClean="0"/>
              <a:t>22.4.2025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17DEBC-BD05-4392-8519-FB269F818198}" type="slidenum">
              <a:rPr lang="fi-FI" smtClean="0"/>
              <a:t>‹#›</a:t>
            </a:fld>
            <a:endParaRPr lang="fi-FI"/>
          </a:p>
        </p:txBody>
      </p:sp>
    </p:spTree>
    <p:extLst>
      <p:ext uri="{BB962C8B-B14F-4D97-AF65-F5344CB8AC3E}">
        <p14:creationId xmlns:p14="http://schemas.microsoft.com/office/powerpoint/2010/main" val="1388724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01V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009900" cy="6858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7374" y="1435947"/>
            <a:ext cx="4498971" cy="3041227"/>
          </a:xfrm>
        </p:spPr>
        <p:txBody>
          <a:bodyPr anchor="b">
            <a:noAutofit/>
          </a:bodyPr>
          <a:lstStyle>
            <a:lvl1pPr>
              <a:defRPr sz="5400">
                <a:latin typeface="+mj-lt"/>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102470" y="1200150"/>
            <a:ext cx="4006860" cy="4457700"/>
          </a:xfrm>
        </p:spPr>
        <p:txBody>
          <a:bodyPr/>
          <a:lstStyle>
            <a:lvl1pPr marL="0" indent="0">
              <a:buNone/>
              <a:defRPr/>
            </a:lvl1pPr>
          </a:lstStyle>
          <a:p>
            <a:endParaRPr lang="en-US"/>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587374" y="4720412"/>
            <a:ext cx="3492501" cy="365126"/>
          </a:xfrm>
        </p:spPr>
        <p:txBody>
          <a:bodyPr>
            <a:noAutofit/>
          </a:bodyPr>
          <a:lstStyle>
            <a:lvl1pPr marL="0" indent="0">
              <a:lnSpc>
                <a:spcPct val="100000"/>
              </a:lnSpc>
              <a:spcBef>
                <a:spcPts val="0"/>
              </a:spcBef>
              <a:buNone/>
              <a:defRPr sz="18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587374" y="5123408"/>
            <a:ext cx="3492501" cy="365126"/>
          </a:xfrm>
        </p:spPr>
        <p:txBody>
          <a:bodyPr anchor="ctr">
            <a:noAutofit/>
          </a:bodyPr>
          <a:lstStyle>
            <a:lvl1pPr marL="0" indent="0">
              <a:lnSpc>
                <a:spcPct val="100000"/>
              </a:lnSpc>
              <a:spcBef>
                <a:spcPts val="0"/>
              </a:spcBef>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cxnSp>
        <p:nvCxnSpPr>
          <p:cNvPr id="3" name="Straight Connector 2">
            <a:extLst>
              <a:ext uri="{FF2B5EF4-FFF2-40B4-BE49-F238E27FC236}">
                <a16:creationId xmlns:a16="http://schemas.microsoft.com/office/drawing/2014/main" id="{789C402F-EF33-BC3A-77ED-6EE9FAF0EAEA}"/>
              </a:ext>
            </a:extLst>
          </p:cNvPr>
          <p:cNvCxnSpPr>
            <a:cxnSpLocks/>
          </p:cNvCxnSpPr>
          <p:nvPr userDrawn="1"/>
        </p:nvCxnSpPr>
        <p:spPr>
          <a:xfrm>
            <a:off x="1638300" y="584994"/>
            <a:ext cx="9966325"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276036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01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587373" y="830583"/>
            <a:ext cx="11017251" cy="5196042"/>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7374" y="830582"/>
            <a:ext cx="11017250" cy="2800772"/>
          </a:xfrm>
        </p:spPr>
        <p:txBody>
          <a:bodyPr anchor="b">
            <a:noAutofit/>
          </a:bodyPr>
          <a:lstStyle>
            <a:lvl1pPr algn="ctr">
              <a:defRPr sz="5400">
                <a:latin typeface="+mj-lt"/>
                <a:cs typeface="Poppins" pitchFamily="2" charset="77"/>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0CA0C2D1-06AD-3620-044D-2EAE71AC87AC}"/>
              </a:ext>
            </a:extLst>
          </p:cNvPr>
          <p:cNvCxnSpPr>
            <a:cxnSpLocks/>
          </p:cNvCxnSpPr>
          <p:nvPr userDrawn="1"/>
        </p:nvCxnSpPr>
        <p:spPr>
          <a:xfrm>
            <a:off x="1638300" y="584994"/>
            <a:ext cx="9966325"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587373" y="3874592"/>
            <a:ext cx="11017252" cy="365126"/>
          </a:xfrm>
        </p:spPr>
        <p:txBody>
          <a:bodyPr>
            <a:noAutofit/>
          </a:bodyPr>
          <a:lstStyle>
            <a:lvl1pPr marL="0" indent="0" algn="ctr">
              <a:lnSpc>
                <a:spcPct val="100000"/>
              </a:lnSpc>
              <a:spcBef>
                <a:spcPts val="0"/>
              </a:spcBef>
              <a:buNone/>
              <a:defRPr sz="18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587373" y="4277588"/>
            <a:ext cx="11017252" cy="365126"/>
          </a:xfrm>
        </p:spPr>
        <p:txBody>
          <a:bodyPr anchor="ctr">
            <a:noAutofit/>
          </a:bodyPr>
          <a:lstStyle>
            <a:lvl1pPr marL="0" indent="0" algn="ctr">
              <a:lnSpc>
                <a:spcPct val="100000"/>
              </a:lnSpc>
              <a:spcBef>
                <a:spcPts val="0"/>
              </a:spcBef>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178970930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01V3">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587373" y="0"/>
            <a:ext cx="11017251" cy="3631349"/>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7374" y="830582"/>
            <a:ext cx="11017250" cy="2800772"/>
          </a:xfrm>
        </p:spPr>
        <p:txBody>
          <a:bodyPr anchor="b">
            <a:noAutofit/>
          </a:bodyPr>
          <a:lstStyle>
            <a:lvl1pPr algn="ctr">
              <a:defRPr sz="5400">
                <a:latin typeface="+mj-lt"/>
                <a:cs typeface="Poppins" pitchFamily="2" charset="77"/>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0CA0C2D1-06AD-3620-044D-2EAE71AC87AC}"/>
              </a:ext>
            </a:extLst>
          </p:cNvPr>
          <p:cNvCxnSpPr>
            <a:cxnSpLocks/>
          </p:cNvCxnSpPr>
          <p:nvPr userDrawn="1"/>
        </p:nvCxnSpPr>
        <p:spPr>
          <a:xfrm>
            <a:off x="1638300" y="584994"/>
            <a:ext cx="9966325"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587373" y="3874592"/>
            <a:ext cx="11017252" cy="365126"/>
          </a:xfrm>
        </p:spPr>
        <p:txBody>
          <a:bodyPr>
            <a:noAutofit/>
          </a:bodyPr>
          <a:lstStyle>
            <a:lvl1pPr marL="0" indent="0" algn="ctr">
              <a:lnSpc>
                <a:spcPct val="100000"/>
              </a:lnSpc>
              <a:spcBef>
                <a:spcPts val="0"/>
              </a:spcBef>
              <a:buNone/>
              <a:defRPr sz="18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587373" y="4277588"/>
            <a:ext cx="11017252" cy="365126"/>
          </a:xfrm>
        </p:spPr>
        <p:txBody>
          <a:bodyPr anchor="ctr">
            <a:noAutofit/>
          </a:bodyPr>
          <a:lstStyle>
            <a:lvl1pPr marL="0" indent="0" algn="ctr">
              <a:lnSpc>
                <a:spcPct val="100000"/>
              </a:lnSpc>
              <a:spcBef>
                <a:spcPts val="0"/>
              </a:spcBef>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Tree>
    <p:extLst>
      <p:ext uri="{BB962C8B-B14F-4D97-AF65-F5344CB8AC3E}">
        <p14:creationId xmlns:p14="http://schemas.microsoft.com/office/powerpoint/2010/main" val="174123623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S02V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9103360" y="584200"/>
            <a:ext cx="3088640" cy="56896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7374" y="2380828"/>
            <a:ext cx="5508626" cy="2096346"/>
          </a:xfrm>
        </p:spPr>
        <p:txBody>
          <a:bodyPr>
            <a:noAutofit/>
          </a:bodyPr>
          <a:lstStyle>
            <a:lvl1pPr>
              <a:defRPr sz="4400">
                <a:latin typeface="+mj-lt"/>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102470" y="1200150"/>
            <a:ext cx="5089530" cy="4457700"/>
          </a:xfrm>
        </p:spPr>
        <p:txBody>
          <a:bodyPr vert="horz" lIns="91440" tIns="45720" rIns="91440" bIns="45720" rtlCol="0">
            <a:normAutofit/>
          </a:bodyPr>
          <a:lstStyle>
            <a:lvl1pPr>
              <a:defRPr lang="en-US"/>
            </a:lvl1pPr>
          </a:lstStyle>
          <a:p>
            <a:pPr marL="0" lvl="0" indent="0">
              <a:buNone/>
            </a:pPr>
            <a:endParaRPr lang="en-US"/>
          </a:p>
        </p:txBody>
      </p:sp>
      <p:cxnSp>
        <p:nvCxnSpPr>
          <p:cNvPr id="11" name="Straight Connector 10">
            <a:extLst>
              <a:ext uri="{FF2B5EF4-FFF2-40B4-BE49-F238E27FC236}">
                <a16:creationId xmlns:a16="http://schemas.microsoft.com/office/drawing/2014/main" id="{0CA0C2D1-06AD-3620-044D-2EAE71AC87AC}"/>
              </a:ext>
            </a:extLst>
          </p:cNvPr>
          <p:cNvCxnSpPr>
            <a:cxnSpLocks/>
          </p:cNvCxnSpPr>
          <p:nvPr userDrawn="1"/>
        </p:nvCxnSpPr>
        <p:spPr>
          <a:xfrm>
            <a:off x="1638300" y="584994"/>
            <a:ext cx="4267200"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a:cxnSpLocks/>
          </p:cNvCxnSpPr>
          <p:nvPr userDrawn="1"/>
        </p:nvCxnSpPr>
        <p:spPr>
          <a:xfrm>
            <a:off x="10345266" y="584994"/>
            <a:ext cx="1259359"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587374" y="4720412"/>
            <a:ext cx="3492501" cy="365126"/>
          </a:xfrm>
        </p:spPr>
        <p:txBody>
          <a:bodyPr vert="horz" lIns="91440" tIns="45720" rIns="91440" bIns="45720" rtlCol="0">
            <a:noAutofit/>
          </a:bodyPr>
          <a:lstStyle>
            <a:lvl1pPr marL="0" indent="0">
              <a:buNone/>
              <a:defRPr lang="en-US" sz="1800" b="1" dirty="0"/>
            </a:lvl1pPr>
          </a:lstStyle>
          <a:p>
            <a:pPr marL="228600" lvl="0" indent="-228600">
              <a:lnSpc>
                <a:spcPct val="100000"/>
              </a:lnSpc>
              <a:spcBef>
                <a:spcPts val="0"/>
              </a:spcBef>
            </a:pPr>
            <a:r>
              <a:rPr lang="en-US" dirty="0"/>
              <a:t>Click to edit</a:t>
            </a:r>
          </a:p>
        </p:txBody>
      </p:sp>
    </p:spTree>
    <p:extLst>
      <p:ext uri="{BB962C8B-B14F-4D97-AF65-F5344CB8AC3E}">
        <p14:creationId xmlns:p14="http://schemas.microsoft.com/office/powerpoint/2010/main" val="272883052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S02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1173478" y="2247899"/>
            <a:ext cx="9845042" cy="3352797"/>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1307304" y="2380828"/>
            <a:ext cx="9577389" cy="2096346"/>
          </a:xfrm>
        </p:spPr>
        <p:txBody>
          <a:bodyPr>
            <a:noAutofit/>
          </a:bodyPr>
          <a:lstStyle>
            <a:lvl1pPr algn="ctr">
              <a:defRPr sz="4400">
                <a:latin typeface="+mj-lt"/>
                <a:cs typeface="Poppins" pitchFamily="2" charset="77"/>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0CA0C2D1-06AD-3620-044D-2EAE71AC87AC}"/>
              </a:ext>
            </a:extLst>
          </p:cNvPr>
          <p:cNvCxnSpPr>
            <a:cxnSpLocks/>
          </p:cNvCxnSpPr>
          <p:nvPr userDrawn="1"/>
        </p:nvCxnSpPr>
        <p:spPr>
          <a:xfrm>
            <a:off x="1638300" y="584994"/>
            <a:ext cx="4267200"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a:cxnSpLocks/>
          </p:cNvCxnSpPr>
          <p:nvPr userDrawn="1"/>
        </p:nvCxnSpPr>
        <p:spPr>
          <a:xfrm>
            <a:off x="10345266" y="584994"/>
            <a:ext cx="1259359"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307304" y="4720412"/>
            <a:ext cx="9577389" cy="365126"/>
          </a:xfrm>
        </p:spPr>
        <p:txBody>
          <a:bodyPr vert="horz" lIns="91440" tIns="45720" rIns="91440" bIns="45720" rtlCol="0">
            <a:noAutofit/>
          </a:bodyPr>
          <a:lstStyle>
            <a:lvl1pPr marL="0" indent="0" algn="ctr">
              <a:buNone/>
              <a:defRPr lang="en-US" sz="1800" b="1" dirty="0"/>
            </a:lvl1pPr>
          </a:lstStyle>
          <a:p>
            <a:pPr marL="228600" lvl="0" indent="-228600">
              <a:lnSpc>
                <a:spcPct val="100000"/>
              </a:lnSpc>
              <a:spcBef>
                <a:spcPts val="0"/>
              </a:spcBef>
            </a:pPr>
            <a:r>
              <a:rPr lang="en-US" dirty="0"/>
              <a:t>Click to edit</a:t>
            </a:r>
          </a:p>
        </p:txBody>
      </p: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307304" y="5123408"/>
            <a:ext cx="9577389" cy="365126"/>
          </a:xfrm>
        </p:spPr>
        <p:txBody>
          <a:bodyPr vert="horz" lIns="91440" tIns="45720" rIns="91440" bIns="45720" rtlCol="0" anchor="ctr">
            <a:noAutofit/>
          </a:bodyPr>
          <a:lstStyle>
            <a:lvl1pPr marL="0" indent="0" algn="ctr">
              <a:buNone/>
              <a:defRPr lang="en-US" sz="1600" dirty="0">
                <a:solidFill>
                  <a:schemeClr val="tx1">
                    <a:lumMod val="50000"/>
                    <a:lumOff val="50000"/>
                  </a:schemeClr>
                </a:solidFill>
              </a:defRPr>
            </a:lvl1pPr>
          </a:lstStyle>
          <a:p>
            <a:pPr marL="228600" lvl="0" indent="-228600">
              <a:lnSpc>
                <a:spcPct val="100000"/>
              </a:lnSpc>
              <a:spcBef>
                <a:spcPts val="0"/>
              </a:spcBef>
            </a:pPr>
            <a:r>
              <a:rPr lang="en-US" dirty="0"/>
              <a:t>Click to edit</a:t>
            </a:r>
          </a:p>
        </p:txBody>
      </p:sp>
    </p:spTree>
    <p:extLst>
      <p:ext uri="{BB962C8B-B14F-4D97-AF65-F5344CB8AC3E}">
        <p14:creationId xmlns:p14="http://schemas.microsoft.com/office/powerpoint/2010/main" val="376942088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S02V3">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1173478" y="2247900"/>
            <a:ext cx="9845042" cy="23622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1307304" y="2380828"/>
            <a:ext cx="9577389" cy="2096346"/>
          </a:xfrm>
        </p:spPr>
        <p:txBody>
          <a:bodyPr>
            <a:noAutofit/>
          </a:bodyPr>
          <a:lstStyle>
            <a:lvl1pPr algn="ctr">
              <a:defRPr sz="4400">
                <a:latin typeface="+mj-lt"/>
                <a:cs typeface="Poppins" pitchFamily="2" charset="77"/>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0CA0C2D1-06AD-3620-044D-2EAE71AC87AC}"/>
              </a:ext>
            </a:extLst>
          </p:cNvPr>
          <p:cNvCxnSpPr>
            <a:cxnSpLocks/>
          </p:cNvCxnSpPr>
          <p:nvPr userDrawn="1"/>
        </p:nvCxnSpPr>
        <p:spPr>
          <a:xfrm>
            <a:off x="1638300" y="584994"/>
            <a:ext cx="4267200"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a:cxnSpLocks/>
          </p:cNvCxnSpPr>
          <p:nvPr userDrawn="1"/>
        </p:nvCxnSpPr>
        <p:spPr>
          <a:xfrm>
            <a:off x="10345266" y="584994"/>
            <a:ext cx="1259359"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1307304" y="4720412"/>
            <a:ext cx="9577389" cy="365126"/>
          </a:xfrm>
        </p:spPr>
        <p:txBody>
          <a:bodyPr vert="horz" lIns="91440" tIns="45720" rIns="91440" bIns="45720" rtlCol="0">
            <a:noAutofit/>
          </a:bodyPr>
          <a:lstStyle>
            <a:lvl1pPr marL="0" indent="0" algn="ctr">
              <a:buNone/>
              <a:defRPr lang="en-US" sz="1800" b="1" dirty="0"/>
            </a:lvl1pPr>
          </a:lstStyle>
          <a:p>
            <a:pPr marL="228600" lvl="0" indent="-228600">
              <a:lnSpc>
                <a:spcPct val="100000"/>
              </a:lnSpc>
              <a:spcBef>
                <a:spcPts val="0"/>
              </a:spcBef>
            </a:pPr>
            <a:r>
              <a:rPr lang="en-US" dirty="0"/>
              <a:t>Click to edit</a:t>
            </a:r>
          </a:p>
        </p:txBody>
      </p: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1307304" y="5123408"/>
            <a:ext cx="9577389" cy="365126"/>
          </a:xfrm>
        </p:spPr>
        <p:txBody>
          <a:bodyPr vert="horz" lIns="91440" tIns="45720" rIns="91440" bIns="45720" rtlCol="0" anchor="ctr">
            <a:noAutofit/>
          </a:bodyPr>
          <a:lstStyle>
            <a:lvl1pPr marL="0" indent="0" algn="ctr">
              <a:buNone/>
              <a:defRPr lang="en-US" sz="1600" dirty="0">
                <a:solidFill>
                  <a:schemeClr val="tx1">
                    <a:lumMod val="50000"/>
                    <a:lumOff val="50000"/>
                  </a:schemeClr>
                </a:solidFill>
              </a:defRPr>
            </a:lvl1pPr>
          </a:lstStyle>
          <a:p>
            <a:pPr marL="228600" lvl="0" indent="-228600">
              <a:lnSpc>
                <a:spcPct val="100000"/>
              </a:lnSpc>
              <a:spcBef>
                <a:spcPts val="0"/>
              </a:spcBef>
            </a:pPr>
            <a:r>
              <a:rPr lang="en-US" dirty="0"/>
              <a:t>Click to edit</a:t>
            </a:r>
          </a:p>
        </p:txBody>
      </p:sp>
    </p:spTree>
    <p:extLst>
      <p:ext uri="{BB962C8B-B14F-4D97-AF65-F5344CB8AC3E}">
        <p14:creationId xmlns:p14="http://schemas.microsoft.com/office/powerpoint/2010/main" val="105830384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03V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2110E5-7C92-C71B-6465-30BF86DFB662}"/>
              </a:ext>
            </a:extLst>
          </p:cNvPr>
          <p:cNvSpPr/>
          <p:nvPr userDrawn="1"/>
        </p:nvSpPr>
        <p:spPr>
          <a:xfrm>
            <a:off x="2052638" y="-9526"/>
            <a:ext cx="2027237" cy="1919289"/>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4389120" y="584200"/>
            <a:ext cx="6816248" cy="1325563"/>
          </a:xfrm>
        </p:spPr>
        <p:txBody>
          <a:bodyPr anchor="t">
            <a:noAutofit/>
          </a:bodyPr>
          <a:lstStyle>
            <a:lvl1pPr algn="l">
              <a:defRPr sz="4400">
                <a:latin typeface="+mj-lt"/>
                <a:cs typeface="Poppins" pitchFamily="2" charset="77"/>
              </a:defRPr>
            </a:lvl1pPr>
          </a:lstStyle>
          <a:p>
            <a:r>
              <a:rPr lang="en-US" dirty="0"/>
              <a:t>Click to edit Master title style</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3" name="Picture Placeholder 6">
            <a:extLst>
              <a:ext uri="{FF2B5EF4-FFF2-40B4-BE49-F238E27FC236}">
                <a16:creationId xmlns:a16="http://schemas.microsoft.com/office/drawing/2014/main" id="{3BCA78D2-DB67-9E06-381E-38B694DBDB70}"/>
              </a:ext>
            </a:extLst>
          </p:cNvPr>
          <p:cNvSpPr>
            <a:spLocks noGrp="1"/>
          </p:cNvSpPr>
          <p:nvPr>
            <p:ph type="pic" sz="quarter" idx="19"/>
          </p:nvPr>
        </p:nvSpPr>
        <p:spPr>
          <a:xfrm>
            <a:off x="0" y="1"/>
            <a:ext cx="3714750" cy="1909762"/>
          </a:xfrm>
        </p:spPr>
        <p:txBody>
          <a:bodyPr vert="horz" lIns="91440" tIns="45720" rIns="91440" bIns="45720" rtlCol="0">
            <a:normAutofit/>
          </a:bodyPr>
          <a:lstStyle>
            <a:lvl1pPr>
              <a:defRPr lang="en-US" dirty="0"/>
            </a:lvl1pPr>
          </a:lstStyle>
          <a:p>
            <a:pPr marL="0" lvl="0" indent="0">
              <a:buNone/>
            </a:pPr>
            <a:endParaRPr lang="en-US" dirty="0"/>
          </a:p>
        </p:txBody>
      </p:sp>
      <p:sp>
        <p:nvSpPr>
          <p:cNvPr id="5" name="Text Placeholder 7">
            <a:extLst>
              <a:ext uri="{FF2B5EF4-FFF2-40B4-BE49-F238E27FC236}">
                <a16:creationId xmlns:a16="http://schemas.microsoft.com/office/drawing/2014/main" id="{05871CAC-832A-B0DC-B1EF-3A924B2538C4}"/>
              </a:ext>
            </a:extLst>
          </p:cNvPr>
          <p:cNvSpPr>
            <a:spLocks noGrp="1"/>
          </p:cNvSpPr>
          <p:nvPr>
            <p:ph type="body" sz="quarter" idx="13"/>
          </p:nvPr>
        </p:nvSpPr>
        <p:spPr>
          <a:xfrm>
            <a:off x="587375" y="2217375"/>
            <a:ext cx="4756150"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6" name="Text Placeholder 7">
            <a:extLst>
              <a:ext uri="{FF2B5EF4-FFF2-40B4-BE49-F238E27FC236}">
                <a16:creationId xmlns:a16="http://schemas.microsoft.com/office/drawing/2014/main" id="{82C2B6AE-BBD1-072F-11EA-3271514C5E0C}"/>
              </a:ext>
            </a:extLst>
          </p:cNvPr>
          <p:cNvSpPr>
            <a:spLocks noGrp="1"/>
          </p:cNvSpPr>
          <p:nvPr>
            <p:ph type="body" sz="quarter" idx="20"/>
          </p:nvPr>
        </p:nvSpPr>
        <p:spPr>
          <a:xfrm>
            <a:off x="587375" y="3299317"/>
            <a:ext cx="4756150"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Text Placeholder 7">
            <a:extLst>
              <a:ext uri="{FF2B5EF4-FFF2-40B4-BE49-F238E27FC236}">
                <a16:creationId xmlns:a16="http://schemas.microsoft.com/office/drawing/2014/main" id="{865C82AC-5994-E285-8E69-464595CDECB3}"/>
              </a:ext>
            </a:extLst>
          </p:cNvPr>
          <p:cNvSpPr>
            <a:spLocks noGrp="1"/>
          </p:cNvSpPr>
          <p:nvPr>
            <p:ph type="body" sz="quarter" idx="22"/>
          </p:nvPr>
        </p:nvSpPr>
        <p:spPr>
          <a:xfrm>
            <a:off x="587375" y="4381259"/>
            <a:ext cx="4756150"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0FE3C7A6-3FCF-AFDA-1AA0-A73590427D1A}"/>
              </a:ext>
            </a:extLst>
          </p:cNvPr>
          <p:cNvSpPr>
            <a:spLocks noGrp="1"/>
          </p:cNvSpPr>
          <p:nvPr>
            <p:ph type="body" sz="quarter" idx="24"/>
          </p:nvPr>
        </p:nvSpPr>
        <p:spPr>
          <a:xfrm>
            <a:off x="587375" y="5463201"/>
            <a:ext cx="4756150"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4" name="Text Placeholder 7">
            <a:extLst>
              <a:ext uri="{FF2B5EF4-FFF2-40B4-BE49-F238E27FC236}">
                <a16:creationId xmlns:a16="http://schemas.microsoft.com/office/drawing/2014/main" id="{DFC9F35B-71D5-8680-CB9C-4FBADE9A4D66}"/>
              </a:ext>
            </a:extLst>
          </p:cNvPr>
          <p:cNvSpPr>
            <a:spLocks noGrp="1"/>
          </p:cNvSpPr>
          <p:nvPr>
            <p:ph type="body" sz="quarter" idx="26"/>
          </p:nvPr>
        </p:nvSpPr>
        <p:spPr>
          <a:xfrm>
            <a:off x="6848477" y="2217375"/>
            <a:ext cx="4756150"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0105CEFD-F325-0AB7-B814-0387A51F2E95}"/>
              </a:ext>
            </a:extLst>
          </p:cNvPr>
          <p:cNvSpPr>
            <a:spLocks noGrp="1"/>
          </p:cNvSpPr>
          <p:nvPr>
            <p:ph type="body" sz="quarter" idx="28"/>
          </p:nvPr>
        </p:nvSpPr>
        <p:spPr>
          <a:xfrm>
            <a:off x="6848477" y="3299317"/>
            <a:ext cx="4756150"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517B3774-D454-C357-A847-214689F27562}"/>
              </a:ext>
            </a:extLst>
          </p:cNvPr>
          <p:cNvSpPr>
            <a:spLocks noGrp="1"/>
          </p:cNvSpPr>
          <p:nvPr>
            <p:ph type="body" sz="quarter" idx="30"/>
          </p:nvPr>
        </p:nvSpPr>
        <p:spPr>
          <a:xfrm>
            <a:off x="6848477" y="4381259"/>
            <a:ext cx="4756150"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5EB56A41-7B9C-2619-491C-AE83CA1549AB}"/>
              </a:ext>
            </a:extLst>
          </p:cNvPr>
          <p:cNvSpPr>
            <a:spLocks noGrp="1"/>
          </p:cNvSpPr>
          <p:nvPr>
            <p:ph type="body" sz="quarter" idx="32"/>
          </p:nvPr>
        </p:nvSpPr>
        <p:spPr>
          <a:xfrm>
            <a:off x="6848477" y="5463201"/>
            <a:ext cx="4756150"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2784072809"/>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S03V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2110E5-7C92-C71B-6465-30BF86DFB662}"/>
              </a:ext>
            </a:extLst>
          </p:cNvPr>
          <p:cNvSpPr/>
          <p:nvPr userDrawn="1"/>
        </p:nvSpPr>
        <p:spPr>
          <a:xfrm>
            <a:off x="2052638" y="-9526"/>
            <a:ext cx="2027237" cy="6283326"/>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4389120" y="584200"/>
            <a:ext cx="6816248" cy="1325563"/>
          </a:xfrm>
        </p:spPr>
        <p:txBody>
          <a:bodyPr anchor="t">
            <a:noAutofit/>
          </a:bodyPr>
          <a:lstStyle>
            <a:lvl1pPr algn="l">
              <a:defRPr sz="4400">
                <a:latin typeface="+mj-lt"/>
                <a:cs typeface="Poppins" pitchFamily="2" charset="77"/>
              </a:defRPr>
            </a:lvl1pPr>
          </a:lstStyle>
          <a:p>
            <a:r>
              <a:rPr lang="en-US" dirty="0"/>
              <a:t>Click to edit Master title style</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3" name="Picture Placeholder 6">
            <a:extLst>
              <a:ext uri="{FF2B5EF4-FFF2-40B4-BE49-F238E27FC236}">
                <a16:creationId xmlns:a16="http://schemas.microsoft.com/office/drawing/2014/main" id="{3BCA78D2-DB67-9E06-381E-38B694DBDB70}"/>
              </a:ext>
            </a:extLst>
          </p:cNvPr>
          <p:cNvSpPr>
            <a:spLocks noGrp="1"/>
          </p:cNvSpPr>
          <p:nvPr>
            <p:ph type="pic" sz="quarter" idx="19"/>
          </p:nvPr>
        </p:nvSpPr>
        <p:spPr>
          <a:xfrm>
            <a:off x="0" y="1"/>
            <a:ext cx="3860800" cy="6089226"/>
          </a:xfrm>
        </p:spPr>
        <p:txBody>
          <a:bodyPr vert="horz" lIns="91440" tIns="45720" rIns="91440" bIns="45720" rtlCol="0">
            <a:normAutofit/>
          </a:bodyPr>
          <a:lstStyle>
            <a:lvl1pPr>
              <a:defRPr lang="en-US" dirty="0"/>
            </a:lvl1pPr>
          </a:lstStyle>
          <a:p>
            <a:pPr marL="0" lvl="0" indent="0">
              <a:buNone/>
            </a:pPr>
            <a:endParaRPr lang="en-US" dirty="0"/>
          </a:p>
        </p:txBody>
      </p:sp>
      <p:sp>
        <p:nvSpPr>
          <p:cNvPr id="5" name="Text Placeholder 7">
            <a:extLst>
              <a:ext uri="{FF2B5EF4-FFF2-40B4-BE49-F238E27FC236}">
                <a16:creationId xmlns:a16="http://schemas.microsoft.com/office/drawing/2014/main" id="{05871CAC-832A-B0DC-B1EF-3A924B2538C4}"/>
              </a:ext>
            </a:extLst>
          </p:cNvPr>
          <p:cNvSpPr>
            <a:spLocks noGrp="1"/>
          </p:cNvSpPr>
          <p:nvPr>
            <p:ph type="body" sz="quarter" idx="13"/>
          </p:nvPr>
        </p:nvSpPr>
        <p:spPr>
          <a:xfrm>
            <a:off x="4389120" y="2217375"/>
            <a:ext cx="7215505"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6" name="Text Placeholder 7">
            <a:extLst>
              <a:ext uri="{FF2B5EF4-FFF2-40B4-BE49-F238E27FC236}">
                <a16:creationId xmlns:a16="http://schemas.microsoft.com/office/drawing/2014/main" id="{82C2B6AE-BBD1-072F-11EA-3271514C5E0C}"/>
              </a:ext>
            </a:extLst>
          </p:cNvPr>
          <p:cNvSpPr>
            <a:spLocks noGrp="1"/>
          </p:cNvSpPr>
          <p:nvPr>
            <p:ph type="body" sz="quarter" idx="20"/>
          </p:nvPr>
        </p:nvSpPr>
        <p:spPr>
          <a:xfrm>
            <a:off x="4389120" y="3299317"/>
            <a:ext cx="7215505"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Text Placeholder 7">
            <a:extLst>
              <a:ext uri="{FF2B5EF4-FFF2-40B4-BE49-F238E27FC236}">
                <a16:creationId xmlns:a16="http://schemas.microsoft.com/office/drawing/2014/main" id="{865C82AC-5994-E285-8E69-464595CDECB3}"/>
              </a:ext>
            </a:extLst>
          </p:cNvPr>
          <p:cNvSpPr>
            <a:spLocks noGrp="1"/>
          </p:cNvSpPr>
          <p:nvPr>
            <p:ph type="body" sz="quarter" idx="22"/>
          </p:nvPr>
        </p:nvSpPr>
        <p:spPr>
          <a:xfrm>
            <a:off x="4389120" y="4381259"/>
            <a:ext cx="7215505"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0FE3C7A6-3FCF-AFDA-1AA0-A73590427D1A}"/>
              </a:ext>
            </a:extLst>
          </p:cNvPr>
          <p:cNvSpPr>
            <a:spLocks noGrp="1"/>
          </p:cNvSpPr>
          <p:nvPr>
            <p:ph type="body" sz="quarter" idx="24"/>
          </p:nvPr>
        </p:nvSpPr>
        <p:spPr>
          <a:xfrm>
            <a:off x="4389120" y="5463201"/>
            <a:ext cx="7215505" cy="810599"/>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75153062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S04V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2110E5-7C92-C71B-6465-30BF86DFB662}"/>
              </a:ext>
            </a:extLst>
          </p:cNvPr>
          <p:cNvSpPr/>
          <p:nvPr userDrawn="1"/>
        </p:nvSpPr>
        <p:spPr>
          <a:xfrm>
            <a:off x="8112125" y="806664"/>
            <a:ext cx="2027237" cy="6051336"/>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4200" y="584200"/>
            <a:ext cx="6521450" cy="1325563"/>
          </a:xfrm>
        </p:spPr>
        <p:txBody>
          <a:bodyPr anchor="t">
            <a:noAutofit/>
          </a:bodyPr>
          <a:lstStyle>
            <a:lvl1pPr algn="l">
              <a:defRPr sz="4400">
                <a:latin typeface="+mj-lt"/>
                <a:cs typeface="Poppins" pitchFamily="2" charset="77"/>
              </a:defRPr>
            </a:lvl1pPr>
          </a:lstStyle>
          <a:p>
            <a:r>
              <a:rPr lang="en-US" dirty="0"/>
              <a:t>Click to edit Master title style</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3" name="Picture Placeholder 6">
            <a:extLst>
              <a:ext uri="{FF2B5EF4-FFF2-40B4-BE49-F238E27FC236}">
                <a16:creationId xmlns:a16="http://schemas.microsoft.com/office/drawing/2014/main" id="{3BCA78D2-DB67-9E06-381E-38B694DBDB70}"/>
              </a:ext>
            </a:extLst>
          </p:cNvPr>
          <p:cNvSpPr>
            <a:spLocks noGrp="1"/>
          </p:cNvSpPr>
          <p:nvPr>
            <p:ph type="pic" sz="quarter" idx="19"/>
          </p:nvPr>
        </p:nvSpPr>
        <p:spPr>
          <a:xfrm>
            <a:off x="8477250" y="934721"/>
            <a:ext cx="3714750" cy="5923279"/>
          </a:xfrm>
        </p:spPr>
        <p:txBody>
          <a:bodyPr vert="horz" lIns="91440" tIns="45720" rIns="91440" bIns="45720" rtlCol="0">
            <a:normAutofit/>
          </a:bodyPr>
          <a:lstStyle>
            <a:lvl1pPr>
              <a:defRPr lang="en-US" dirty="0"/>
            </a:lvl1pPr>
          </a:lstStyle>
          <a:p>
            <a:pPr marL="0" lvl="0" indent="0">
              <a:buNone/>
            </a:pPr>
            <a:endParaRPr lang="en-US" dirty="0"/>
          </a:p>
        </p:txBody>
      </p:sp>
      <p:sp>
        <p:nvSpPr>
          <p:cNvPr id="14" name="Text Placeholder 7">
            <a:extLst>
              <a:ext uri="{FF2B5EF4-FFF2-40B4-BE49-F238E27FC236}">
                <a16:creationId xmlns:a16="http://schemas.microsoft.com/office/drawing/2014/main" id="{DFC9F35B-71D5-8680-CB9C-4FBADE9A4D66}"/>
              </a:ext>
            </a:extLst>
          </p:cNvPr>
          <p:cNvSpPr>
            <a:spLocks noGrp="1"/>
          </p:cNvSpPr>
          <p:nvPr>
            <p:ph type="body" sz="quarter" idx="26"/>
          </p:nvPr>
        </p:nvSpPr>
        <p:spPr>
          <a:xfrm>
            <a:off x="587375" y="2034496"/>
            <a:ext cx="6518276" cy="634198"/>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8" name="Text Placeholder 7">
            <a:extLst>
              <a:ext uri="{FF2B5EF4-FFF2-40B4-BE49-F238E27FC236}">
                <a16:creationId xmlns:a16="http://schemas.microsoft.com/office/drawing/2014/main" id="{3F9F90F1-907D-7070-4FBA-4A2BC0B2F24B}"/>
              </a:ext>
            </a:extLst>
          </p:cNvPr>
          <p:cNvSpPr>
            <a:spLocks noGrp="1"/>
          </p:cNvSpPr>
          <p:nvPr>
            <p:ph type="body" sz="quarter" idx="27"/>
          </p:nvPr>
        </p:nvSpPr>
        <p:spPr>
          <a:xfrm>
            <a:off x="587375" y="2934238"/>
            <a:ext cx="6518276" cy="634198"/>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Text Placeholder 7">
            <a:extLst>
              <a:ext uri="{FF2B5EF4-FFF2-40B4-BE49-F238E27FC236}">
                <a16:creationId xmlns:a16="http://schemas.microsoft.com/office/drawing/2014/main" id="{3503DD1B-1B73-8A6B-1E89-1961141AA87D}"/>
              </a:ext>
            </a:extLst>
          </p:cNvPr>
          <p:cNvSpPr>
            <a:spLocks noGrp="1"/>
          </p:cNvSpPr>
          <p:nvPr>
            <p:ph type="body" sz="quarter" idx="28"/>
          </p:nvPr>
        </p:nvSpPr>
        <p:spPr>
          <a:xfrm>
            <a:off x="587375" y="3833980"/>
            <a:ext cx="6518276" cy="634198"/>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E611618D-976B-988D-D033-8809F946AD45}"/>
              </a:ext>
            </a:extLst>
          </p:cNvPr>
          <p:cNvSpPr>
            <a:spLocks noGrp="1"/>
          </p:cNvSpPr>
          <p:nvPr>
            <p:ph type="body" sz="quarter" idx="29"/>
          </p:nvPr>
        </p:nvSpPr>
        <p:spPr>
          <a:xfrm>
            <a:off x="587375" y="4733722"/>
            <a:ext cx="6518276" cy="634198"/>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CD3E0708-8299-822D-7D8F-A540C3B56C1E}"/>
              </a:ext>
            </a:extLst>
          </p:cNvPr>
          <p:cNvSpPr>
            <a:spLocks noGrp="1"/>
          </p:cNvSpPr>
          <p:nvPr>
            <p:ph type="body" sz="quarter" idx="30"/>
          </p:nvPr>
        </p:nvSpPr>
        <p:spPr>
          <a:xfrm>
            <a:off x="587375" y="5633463"/>
            <a:ext cx="6518276" cy="634198"/>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6977898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S04V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2110E5-7C92-C71B-6465-30BF86DFB662}"/>
              </a:ext>
            </a:extLst>
          </p:cNvPr>
          <p:cNvSpPr/>
          <p:nvPr userDrawn="1"/>
        </p:nvSpPr>
        <p:spPr>
          <a:xfrm>
            <a:off x="584200" y="584200"/>
            <a:ext cx="1443041" cy="5683461"/>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rot="16200000">
            <a:off x="-1539080" y="2707481"/>
            <a:ext cx="5689601" cy="1443039"/>
          </a:xfrm>
        </p:spPr>
        <p:txBody>
          <a:bodyPr anchor="ctr">
            <a:noAutofit/>
          </a:bodyPr>
          <a:lstStyle>
            <a:lvl1pPr algn="ctr">
              <a:defRPr sz="4400">
                <a:latin typeface="+mj-lt"/>
                <a:cs typeface="Poppins" pitchFamily="2" charset="77"/>
              </a:defRPr>
            </a:lvl1pPr>
          </a:lstStyle>
          <a:p>
            <a:r>
              <a:rPr lang="en-US" dirty="0"/>
              <a:t>Click to edit Master title style</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14" name="Text Placeholder 7">
            <a:extLst>
              <a:ext uri="{FF2B5EF4-FFF2-40B4-BE49-F238E27FC236}">
                <a16:creationId xmlns:a16="http://schemas.microsoft.com/office/drawing/2014/main" id="{DFC9F35B-71D5-8680-CB9C-4FBADE9A4D66}"/>
              </a:ext>
            </a:extLst>
          </p:cNvPr>
          <p:cNvSpPr>
            <a:spLocks noGrp="1"/>
          </p:cNvSpPr>
          <p:nvPr>
            <p:ph type="body" sz="quarter" idx="26"/>
          </p:nvPr>
        </p:nvSpPr>
        <p:spPr>
          <a:xfrm>
            <a:off x="3054350" y="584199"/>
            <a:ext cx="8245475" cy="1006047"/>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8" name="Text Placeholder 7">
            <a:extLst>
              <a:ext uri="{FF2B5EF4-FFF2-40B4-BE49-F238E27FC236}">
                <a16:creationId xmlns:a16="http://schemas.microsoft.com/office/drawing/2014/main" id="{3F9F90F1-907D-7070-4FBA-4A2BC0B2F24B}"/>
              </a:ext>
            </a:extLst>
          </p:cNvPr>
          <p:cNvSpPr>
            <a:spLocks noGrp="1"/>
          </p:cNvSpPr>
          <p:nvPr>
            <p:ph type="body" sz="quarter" idx="27"/>
          </p:nvPr>
        </p:nvSpPr>
        <p:spPr>
          <a:xfrm>
            <a:off x="3054350" y="1755088"/>
            <a:ext cx="8245475" cy="1006047"/>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Text Placeholder 7">
            <a:extLst>
              <a:ext uri="{FF2B5EF4-FFF2-40B4-BE49-F238E27FC236}">
                <a16:creationId xmlns:a16="http://schemas.microsoft.com/office/drawing/2014/main" id="{3503DD1B-1B73-8A6B-1E89-1961141AA87D}"/>
              </a:ext>
            </a:extLst>
          </p:cNvPr>
          <p:cNvSpPr>
            <a:spLocks noGrp="1"/>
          </p:cNvSpPr>
          <p:nvPr>
            <p:ph type="body" sz="quarter" idx="28"/>
          </p:nvPr>
        </p:nvSpPr>
        <p:spPr>
          <a:xfrm>
            <a:off x="3054350" y="2925977"/>
            <a:ext cx="8245475" cy="1006047"/>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E611618D-976B-988D-D033-8809F946AD45}"/>
              </a:ext>
            </a:extLst>
          </p:cNvPr>
          <p:cNvSpPr>
            <a:spLocks noGrp="1"/>
          </p:cNvSpPr>
          <p:nvPr>
            <p:ph type="body" sz="quarter" idx="29"/>
          </p:nvPr>
        </p:nvSpPr>
        <p:spPr>
          <a:xfrm>
            <a:off x="3054350" y="4096866"/>
            <a:ext cx="8245475" cy="1006047"/>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CD3E0708-8299-822D-7D8F-A540C3B56C1E}"/>
              </a:ext>
            </a:extLst>
          </p:cNvPr>
          <p:cNvSpPr>
            <a:spLocks noGrp="1"/>
          </p:cNvSpPr>
          <p:nvPr>
            <p:ph type="body" sz="quarter" idx="30"/>
          </p:nvPr>
        </p:nvSpPr>
        <p:spPr>
          <a:xfrm>
            <a:off x="3054350" y="5267753"/>
            <a:ext cx="8245475" cy="1006047"/>
          </a:xfrm>
        </p:spPr>
        <p:txBody>
          <a:bodyPr anchor="ctr">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272769999"/>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S04V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2110E5-7C92-C71B-6465-30BF86DFB662}"/>
              </a:ext>
            </a:extLst>
          </p:cNvPr>
          <p:cNvSpPr/>
          <p:nvPr userDrawn="1"/>
        </p:nvSpPr>
        <p:spPr>
          <a:xfrm>
            <a:off x="5082381" y="2034496"/>
            <a:ext cx="2027237" cy="4823504"/>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Rectangle 4">
            <a:extLst>
              <a:ext uri="{FF2B5EF4-FFF2-40B4-BE49-F238E27FC236}">
                <a16:creationId xmlns:a16="http://schemas.microsoft.com/office/drawing/2014/main" id="{5067F3D3-4A12-2E75-B01E-1D4FFC79BAB5}"/>
              </a:ext>
            </a:extLst>
          </p:cNvPr>
          <p:cNvSpPr/>
          <p:nvPr userDrawn="1"/>
        </p:nvSpPr>
        <p:spPr>
          <a:xfrm>
            <a:off x="584200" y="2034496"/>
            <a:ext cx="2027237" cy="4823504"/>
          </a:xfrm>
          <a:prstGeom prst="rect">
            <a:avLst/>
          </a:prstGeom>
          <a:solidFill>
            <a:schemeClr val="accent4">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Rectangle 5">
            <a:extLst>
              <a:ext uri="{FF2B5EF4-FFF2-40B4-BE49-F238E27FC236}">
                <a16:creationId xmlns:a16="http://schemas.microsoft.com/office/drawing/2014/main" id="{22BDC65A-83E7-C511-32D9-813802722A58}"/>
              </a:ext>
            </a:extLst>
          </p:cNvPr>
          <p:cNvSpPr/>
          <p:nvPr userDrawn="1"/>
        </p:nvSpPr>
        <p:spPr>
          <a:xfrm>
            <a:off x="9580563" y="2034496"/>
            <a:ext cx="2027237" cy="4823504"/>
          </a:xfrm>
          <a:prstGeom prst="rect">
            <a:avLst/>
          </a:prstGeom>
          <a:solidFill>
            <a:schemeClr val="accent4">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4199" y="584201"/>
            <a:ext cx="11020425" cy="985520"/>
          </a:xfrm>
        </p:spPr>
        <p:txBody>
          <a:bodyPr anchor="t">
            <a:noAutofit/>
          </a:bodyPr>
          <a:lstStyle>
            <a:lvl1pPr algn="ctr">
              <a:defRPr sz="4400">
                <a:latin typeface="+mj-lt"/>
                <a:cs typeface="Poppins" pitchFamily="2" charset="77"/>
              </a:defRPr>
            </a:lvl1pPr>
          </a:lstStyle>
          <a:p>
            <a:r>
              <a:rPr lang="en-US" dirty="0"/>
              <a:t>Click to edit Master title style</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14" name="Text Placeholder 7">
            <a:extLst>
              <a:ext uri="{FF2B5EF4-FFF2-40B4-BE49-F238E27FC236}">
                <a16:creationId xmlns:a16="http://schemas.microsoft.com/office/drawing/2014/main" id="{DFC9F35B-71D5-8680-CB9C-4FBADE9A4D66}"/>
              </a:ext>
            </a:extLst>
          </p:cNvPr>
          <p:cNvSpPr>
            <a:spLocks noGrp="1"/>
          </p:cNvSpPr>
          <p:nvPr>
            <p:ph type="body" sz="quarter" idx="26"/>
          </p:nvPr>
        </p:nvSpPr>
        <p:spPr>
          <a:xfrm>
            <a:off x="618649" y="2034496"/>
            <a:ext cx="1958339" cy="634198"/>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8" name="Text Placeholder 7">
            <a:extLst>
              <a:ext uri="{FF2B5EF4-FFF2-40B4-BE49-F238E27FC236}">
                <a16:creationId xmlns:a16="http://schemas.microsoft.com/office/drawing/2014/main" id="{3F9F90F1-907D-7070-4FBA-4A2BC0B2F24B}"/>
              </a:ext>
            </a:extLst>
          </p:cNvPr>
          <p:cNvSpPr>
            <a:spLocks noGrp="1"/>
          </p:cNvSpPr>
          <p:nvPr>
            <p:ph type="body" sz="quarter" idx="27"/>
          </p:nvPr>
        </p:nvSpPr>
        <p:spPr>
          <a:xfrm>
            <a:off x="2867740" y="2034496"/>
            <a:ext cx="1958339" cy="634198"/>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Text Placeholder 7">
            <a:extLst>
              <a:ext uri="{FF2B5EF4-FFF2-40B4-BE49-F238E27FC236}">
                <a16:creationId xmlns:a16="http://schemas.microsoft.com/office/drawing/2014/main" id="{3503DD1B-1B73-8A6B-1E89-1961141AA87D}"/>
              </a:ext>
            </a:extLst>
          </p:cNvPr>
          <p:cNvSpPr>
            <a:spLocks noGrp="1"/>
          </p:cNvSpPr>
          <p:nvPr>
            <p:ph type="body" sz="quarter" idx="28"/>
          </p:nvPr>
        </p:nvSpPr>
        <p:spPr>
          <a:xfrm>
            <a:off x="5116831" y="2034496"/>
            <a:ext cx="1958339" cy="634198"/>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E611618D-976B-988D-D033-8809F946AD45}"/>
              </a:ext>
            </a:extLst>
          </p:cNvPr>
          <p:cNvSpPr>
            <a:spLocks noGrp="1"/>
          </p:cNvSpPr>
          <p:nvPr>
            <p:ph type="body" sz="quarter" idx="29"/>
          </p:nvPr>
        </p:nvSpPr>
        <p:spPr>
          <a:xfrm>
            <a:off x="7365922" y="2034496"/>
            <a:ext cx="1958339" cy="634198"/>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CD3E0708-8299-822D-7D8F-A540C3B56C1E}"/>
              </a:ext>
            </a:extLst>
          </p:cNvPr>
          <p:cNvSpPr>
            <a:spLocks noGrp="1"/>
          </p:cNvSpPr>
          <p:nvPr>
            <p:ph type="body" sz="quarter" idx="30"/>
          </p:nvPr>
        </p:nvSpPr>
        <p:spPr>
          <a:xfrm>
            <a:off x="9615012" y="2034496"/>
            <a:ext cx="1958339" cy="634198"/>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2034090939"/>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Us S05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4201" y="2766219"/>
            <a:ext cx="4502150" cy="1325563"/>
          </a:xfrm>
        </p:spPr>
        <p:txBody>
          <a:bodyPr anchor="ctr">
            <a:noAutofit/>
          </a:bodyPr>
          <a:lstStyle>
            <a:lvl1pPr algn="l">
              <a:defRPr sz="4400">
                <a:latin typeface="+mj-lt"/>
                <a:cs typeface="Poppins" pitchFamily="2" charset="77"/>
              </a:defRPr>
            </a:lvl1pPr>
          </a:lstStyle>
          <a:p>
            <a:r>
              <a:rPr lang="en-US" dirty="0"/>
              <a:t>Click to edit Master title style</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39" name="Text Placeholder 7">
            <a:extLst>
              <a:ext uri="{FF2B5EF4-FFF2-40B4-BE49-F238E27FC236}">
                <a16:creationId xmlns:a16="http://schemas.microsoft.com/office/drawing/2014/main" id="{C6C9B8B2-1134-BB17-0F1A-D4997FE2342D}"/>
              </a:ext>
            </a:extLst>
          </p:cNvPr>
          <p:cNvSpPr>
            <a:spLocks noGrp="1"/>
          </p:cNvSpPr>
          <p:nvPr>
            <p:ph type="body" sz="quarter" idx="13" hasCustomPrompt="1"/>
          </p:nvPr>
        </p:nvSpPr>
        <p:spPr>
          <a:xfrm>
            <a:off x="6096000" y="884932"/>
            <a:ext cx="5508625" cy="369827"/>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Website</a:t>
            </a:r>
          </a:p>
        </p:txBody>
      </p:sp>
      <p:sp>
        <p:nvSpPr>
          <p:cNvPr id="40" name="Text Placeholder 7">
            <a:extLst>
              <a:ext uri="{FF2B5EF4-FFF2-40B4-BE49-F238E27FC236}">
                <a16:creationId xmlns:a16="http://schemas.microsoft.com/office/drawing/2014/main" id="{9C95E7AF-16F8-C807-CBD7-B8581B52CED6}"/>
              </a:ext>
            </a:extLst>
          </p:cNvPr>
          <p:cNvSpPr>
            <a:spLocks noGrp="1"/>
          </p:cNvSpPr>
          <p:nvPr>
            <p:ph type="body" sz="quarter" idx="16"/>
          </p:nvPr>
        </p:nvSpPr>
        <p:spPr>
          <a:xfrm>
            <a:off x="6096000" y="1466816"/>
            <a:ext cx="5508625" cy="369827"/>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53" name="Text Placeholder 7">
            <a:extLst>
              <a:ext uri="{FF2B5EF4-FFF2-40B4-BE49-F238E27FC236}">
                <a16:creationId xmlns:a16="http://schemas.microsoft.com/office/drawing/2014/main" id="{E00E7E40-44F1-FBBA-D92B-E50AC4F0DC45}"/>
              </a:ext>
            </a:extLst>
          </p:cNvPr>
          <p:cNvSpPr>
            <a:spLocks noGrp="1"/>
          </p:cNvSpPr>
          <p:nvPr>
            <p:ph type="body" sz="quarter" idx="17" hasCustomPrompt="1"/>
          </p:nvPr>
        </p:nvSpPr>
        <p:spPr>
          <a:xfrm>
            <a:off x="6096000" y="2263740"/>
            <a:ext cx="5508625" cy="369827"/>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Email</a:t>
            </a:r>
          </a:p>
        </p:txBody>
      </p:sp>
      <p:sp>
        <p:nvSpPr>
          <p:cNvPr id="54" name="Text Placeholder 7">
            <a:extLst>
              <a:ext uri="{FF2B5EF4-FFF2-40B4-BE49-F238E27FC236}">
                <a16:creationId xmlns:a16="http://schemas.microsoft.com/office/drawing/2014/main" id="{BE716859-CF38-04EB-9CC3-0E28EA77D258}"/>
              </a:ext>
            </a:extLst>
          </p:cNvPr>
          <p:cNvSpPr>
            <a:spLocks noGrp="1"/>
          </p:cNvSpPr>
          <p:nvPr>
            <p:ph type="body" sz="quarter" idx="18"/>
          </p:nvPr>
        </p:nvSpPr>
        <p:spPr>
          <a:xfrm>
            <a:off x="6096000" y="2845624"/>
            <a:ext cx="5508625" cy="369827"/>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55" name="Text Placeholder 7">
            <a:extLst>
              <a:ext uri="{FF2B5EF4-FFF2-40B4-BE49-F238E27FC236}">
                <a16:creationId xmlns:a16="http://schemas.microsoft.com/office/drawing/2014/main" id="{10654B0D-9250-D988-A790-26613C32232E}"/>
              </a:ext>
            </a:extLst>
          </p:cNvPr>
          <p:cNvSpPr>
            <a:spLocks noGrp="1"/>
          </p:cNvSpPr>
          <p:nvPr>
            <p:ph type="body" sz="quarter" idx="19" hasCustomPrompt="1"/>
          </p:nvPr>
        </p:nvSpPr>
        <p:spPr>
          <a:xfrm>
            <a:off x="6096000" y="3642548"/>
            <a:ext cx="5508625" cy="369827"/>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Phone Number</a:t>
            </a:r>
          </a:p>
        </p:txBody>
      </p:sp>
      <p:sp>
        <p:nvSpPr>
          <p:cNvPr id="56" name="Text Placeholder 7">
            <a:extLst>
              <a:ext uri="{FF2B5EF4-FFF2-40B4-BE49-F238E27FC236}">
                <a16:creationId xmlns:a16="http://schemas.microsoft.com/office/drawing/2014/main" id="{6905ADEF-9F91-866D-D04D-C5609B8D5006}"/>
              </a:ext>
            </a:extLst>
          </p:cNvPr>
          <p:cNvSpPr>
            <a:spLocks noGrp="1"/>
          </p:cNvSpPr>
          <p:nvPr>
            <p:ph type="body" sz="quarter" idx="20"/>
          </p:nvPr>
        </p:nvSpPr>
        <p:spPr>
          <a:xfrm>
            <a:off x="6096000" y="4224432"/>
            <a:ext cx="5508625" cy="369827"/>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57" name="Text Placeholder 7">
            <a:extLst>
              <a:ext uri="{FF2B5EF4-FFF2-40B4-BE49-F238E27FC236}">
                <a16:creationId xmlns:a16="http://schemas.microsoft.com/office/drawing/2014/main" id="{8CF870E7-54E5-A28E-2F88-65A79CA0C1B1}"/>
              </a:ext>
            </a:extLst>
          </p:cNvPr>
          <p:cNvSpPr>
            <a:spLocks noGrp="1"/>
          </p:cNvSpPr>
          <p:nvPr>
            <p:ph type="body" sz="quarter" idx="21" hasCustomPrompt="1"/>
          </p:nvPr>
        </p:nvSpPr>
        <p:spPr>
          <a:xfrm>
            <a:off x="6096000" y="5021357"/>
            <a:ext cx="5508625" cy="369827"/>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Location</a:t>
            </a:r>
          </a:p>
        </p:txBody>
      </p:sp>
      <p:sp>
        <p:nvSpPr>
          <p:cNvPr id="58" name="Text Placeholder 7">
            <a:extLst>
              <a:ext uri="{FF2B5EF4-FFF2-40B4-BE49-F238E27FC236}">
                <a16:creationId xmlns:a16="http://schemas.microsoft.com/office/drawing/2014/main" id="{BC4A4443-8C5D-4F1E-B047-DB6175BC03D9}"/>
              </a:ext>
            </a:extLst>
          </p:cNvPr>
          <p:cNvSpPr>
            <a:spLocks noGrp="1"/>
          </p:cNvSpPr>
          <p:nvPr>
            <p:ph type="body" sz="quarter" idx="22"/>
          </p:nvPr>
        </p:nvSpPr>
        <p:spPr>
          <a:xfrm>
            <a:off x="6096000" y="5603241"/>
            <a:ext cx="5508625" cy="369827"/>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739816925"/>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 Us S05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4201" y="2766219"/>
            <a:ext cx="4502150" cy="1325563"/>
          </a:xfrm>
        </p:spPr>
        <p:txBody>
          <a:bodyPr anchor="ctr">
            <a:noAutofit/>
          </a:bodyPr>
          <a:lstStyle>
            <a:lvl1pPr algn="l">
              <a:defRPr sz="4400">
                <a:latin typeface="+mj-lt"/>
                <a:cs typeface="Poppins" pitchFamily="2" charset="77"/>
              </a:defRPr>
            </a:lvl1pPr>
          </a:lstStyle>
          <a:p>
            <a:r>
              <a:rPr lang="en-US" dirty="0"/>
              <a:t>Click to edit Master title style</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31" name="Text Placeholder 29">
            <a:extLst>
              <a:ext uri="{FF2B5EF4-FFF2-40B4-BE49-F238E27FC236}">
                <a16:creationId xmlns:a16="http://schemas.microsoft.com/office/drawing/2014/main" id="{63B1BF72-95C9-C967-7334-A0E69CC06F40}"/>
              </a:ext>
            </a:extLst>
          </p:cNvPr>
          <p:cNvSpPr>
            <a:spLocks noGrp="1"/>
          </p:cNvSpPr>
          <p:nvPr>
            <p:ph type="body" sz="quarter" idx="40"/>
          </p:nvPr>
        </p:nvSpPr>
        <p:spPr>
          <a:xfrm>
            <a:off x="6545581" y="1423585"/>
            <a:ext cx="4519294" cy="649031"/>
          </a:xfrm>
          <a:prstGeom prst="rect">
            <a:avLst/>
          </a:prstGeom>
        </p:spPr>
        <p:txBody>
          <a:bodyPr tIns="0" bIns="0" anchor="ctr">
            <a:noAutofit/>
          </a:bodyPr>
          <a:lstStyle>
            <a:lvl1pPr marL="0" indent="0">
              <a:buNone/>
              <a:defRPr sz="1800" b="1"/>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2" name="Text Placeholder 29">
            <a:extLst>
              <a:ext uri="{FF2B5EF4-FFF2-40B4-BE49-F238E27FC236}">
                <a16:creationId xmlns:a16="http://schemas.microsoft.com/office/drawing/2014/main" id="{1FC4FA2F-7AE9-168D-0D5A-DA4BFDBBB4F8}"/>
              </a:ext>
            </a:extLst>
          </p:cNvPr>
          <p:cNvSpPr>
            <a:spLocks noGrp="1"/>
          </p:cNvSpPr>
          <p:nvPr>
            <p:ph type="body" sz="quarter" idx="42"/>
          </p:nvPr>
        </p:nvSpPr>
        <p:spPr>
          <a:xfrm>
            <a:off x="6545581" y="2542308"/>
            <a:ext cx="4519294" cy="649031"/>
          </a:xfrm>
          <a:prstGeom prst="rect">
            <a:avLst/>
          </a:prstGeom>
        </p:spPr>
        <p:txBody>
          <a:bodyPr tIns="0" bIns="0" anchor="ctr">
            <a:noAutofit/>
          </a:bodyPr>
          <a:lstStyle>
            <a:lvl1pPr marL="0" indent="0">
              <a:buNone/>
              <a:defRPr sz="1800" b="1"/>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3" name="Text Placeholder 29">
            <a:extLst>
              <a:ext uri="{FF2B5EF4-FFF2-40B4-BE49-F238E27FC236}">
                <a16:creationId xmlns:a16="http://schemas.microsoft.com/office/drawing/2014/main" id="{F3754505-3926-F1C2-E5BB-1BA22BA50D3E}"/>
              </a:ext>
            </a:extLst>
          </p:cNvPr>
          <p:cNvSpPr>
            <a:spLocks noGrp="1"/>
          </p:cNvSpPr>
          <p:nvPr>
            <p:ph type="body" sz="quarter" idx="44"/>
          </p:nvPr>
        </p:nvSpPr>
        <p:spPr>
          <a:xfrm>
            <a:off x="6545581" y="3661031"/>
            <a:ext cx="4519294" cy="649031"/>
          </a:xfrm>
          <a:prstGeom prst="rect">
            <a:avLst/>
          </a:prstGeom>
        </p:spPr>
        <p:txBody>
          <a:bodyPr tIns="0" bIns="0" anchor="ctr">
            <a:noAutofit/>
          </a:bodyPr>
          <a:lstStyle>
            <a:lvl1pPr marL="0" indent="0">
              <a:buNone/>
              <a:defRPr sz="1800" b="1"/>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4" name="Text Placeholder 29">
            <a:extLst>
              <a:ext uri="{FF2B5EF4-FFF2-40B4-BE49-F238E27FC236}">
                <a16:creationId xmlns:a16="http://schemas.microsoft.com/office/drawing/2014/main" id="{98442E5C-ECC0-EE1A-ADE1-CAA30ED3F3EF}"/>
              </a:ext>
            </a:extLst>
          </p:cNvPr>
          <p:cNvSpPr>
            <a:spLocks noGrp="1"/>
          </p:cNvSpPr>
          <p:nvPr>
            <p:ph type="body" sz="quarter" idx="46"/>
          </p:nvPr>
        </p:nvSpPr>
        <p:spPr>
          <a:xfrm>
            <a:off x="6545581" y="4779754"/>
            <a:ext cx="4519294" cy="649031"/>
          </a:xfrm>
          <a:prstGeom prst="rect">
            <a:avLst/>
          </a:prstGeom>
        </p:spPr>
        <p:txBody>
          <a:bodyPr tIns="0" bIns="0" anchor="ctr">
            <a:noAutofit/>
          </a:bodyPr>
          <a:lstStyle>
            <a:lvl1pPr marL="0" indent="0">
              <a:buNone/>
              <a:defRPr sz="1800" b="1"/>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5" name="Text Placeholder 3">
            <a:extLst>
              <a:ext uri="{FF2B5EF4-FFF2-40B4-BE49-F238E27FC236}">
                <a16:creationId xmlns:a16="http://schemas.microsoft.com/office/drawing/2014/main" id="{D1BEECA7-6A89-70AF-0A62-FE1A39C53A28}"/>
              </a:ext>
            </a:extLst>
          </p:cNvPr>
          <p:cNvSpPr>
            <a:spLocks noGrp="1"/>
          </p:cNvSpPr>
          <p:nvPr>
            <p:ph type="body" sz="quarter" idx="47"/>
          </p:nvPr>
        </p:nvSpPr>
        <p:spPr>
          <a:xfrm>
            <a:off x="5839091" y="1491191"/>
            <a:ext cx="513817" cy="513817"/>
          </a:xfrm>
          <a:custGeom>
            <a:avLst/>
            <a:gdLst>
              <a:gd name="connsiteX0" fmla="*/ 391447 w 513817"/>
              <a:gd name="connsiteY0" fmla="*/ 270430 h 513817"/>
              <a:gd name="connsiteX1" fmla="*/ 294093 w 513817"/>
              <a:gd name="connsiteY1" fmla="*/ 469872 h 513817"/>
              <a:gd name="connsiteX2" fmla="*/ 472576 w 513817"/>
              <a:gd name="connsiteY2" fmla="*/ 270430 h 513817"/>
              <a:gd name="connsiteX3" fmla="*/ 270430 w 513817"/>
              <a:gd name="connsiteY3" fmla="*/ 270430 h 513817"/>
              <a:gd name="connsiteX4" fmla="*/ 270430 w 513817"/>
              <a:gd name="connsiteY4" fmla="*/ 456351 h 513817"/>
              <a:gd name="connsiteX5" fmla="*/ 364404 w 513817"/>
              <a:gd name="connsiteY5" fmla="*/ 270430 h 513817"/>
              <a:gd name="connsiteX6" fmla="*/ 149413 w 513817"/>
              <a:gd name="connsiteY6" fmla="*/ 270430 h 513817"/>
              <a:gd name="connsiteX7" fmla="*/ 243387 w 513817"/>
              <a:gd name="connsiteY7" fmla="*/ 456351 h 513817"/>
              <a:gd name="connsiteX8" fmla="*/ 243387 w 513817"/>
              <a:gd name="connsiteY8" fmla="*/ 270430 h 513817"/>
              <a:gd name="connsiteX9" fmla="*/ 41241 w 513817"/>
              <a:gd name="connsiteY9" fmla="*/ 270430 h 513817"/>
              <a:gd name="connsiteX10" fmla="*/ 219724 w 513817"/>
              <a:gd name="connsiteY10" fmla="*/ 469872 h 513817"/>
              <a:gd name="connsiteX11" fmla="*/ 122370 w 513817"/>
              <a:gd name="connsiteY11" fmla="*/ 270430 h 513817"/>
              <a:gd name="connsiteX12" fmla="*/ 270430 w 513817"/>
              <a:gd name="connsiteY12" fmla="*/ 57466 h 513817"/>
              <a:gd name="connsiteX13" fmla="*/ 270430 w 513817"/>
              <a:gd name="connsiteY13" fmla="*/ 243387 h 513817"/>
              <a:gd name="connsiteX14" fmla="*/ 364404 w 513817"/>
              <a:gd name="connsiteY14" fmla="*/ 243387 h 513817"/>
              <a:gd name="connsiteX15" fmla="*/ 270430 w 513817"/>
              <a:gd name="connsiteY15" fmla="*/ 57466 h 513817"/>
              <a:gd name="connsiteX16" fmla="*/ 243387 w 513817"/>
              <a:gd name="connsiteY16" fmla="*/ 57466 h 513817"/>
              <a:gd name="connsiteX17" fmla="*/ 149413 w 513817"/>
              <a:gd name="connsiteY17" fmla="*/ 243387 h 513817"/>
              <a:gd name="connsiteX18" fmla="*/ 243387 w 513817"/>
              <a:gd name="connsiteY18" fmla="*/ 243387 h 513817"/>
              <a:gd name="connsiteX19" fmla="*/ 294093 w 513817"/>
              <a:gd name="connsiteY19" fmla="*/ 43945 h 513817"/>
              <a:gd name="connsiteX20" fmla="*/ 391447 w 513817"/>
              <a:gd name="connsiteY20" fmla="*/ 243387 h 513817"/>
              <a:gd name="connsiteX21" fmla="*/ 472576 w 513817"/>
              <a:gd name="connsiteY21" fmla="*/ 243387 h 513817"/>
              <a:gd name="connsiteX22" fmla="*/ 294093 w 513817"/>
              <a:gd name="connsiteY22" fmla="*/ 43945 h 513817"/>
              <a:gd name="connsiteX23" fmla="*/ 219724 w 513817"/>
              <a:gd name="connsiteY23" fmla="*/ 43945 h 513817"/>
              <a:gd name="connsiteX24" fmla="*/ 41241 w 513817"/>
              <a:gd name="connsiteY24" fmla="*/ 243387 h 513817"/>
              <a:gd name="connsiteX25" fmla="*/ 122370 w 513817"/>
              <a:gd name="connsiteY25" fmla="*/ 243387 h 513817"/>
              <a:gd name="connsiteX26" fmla="*/ 219724 w 513817"/>
              <a:gd name="connsiteY26" fmla="*/ 43945 h 513817"/>
              <a:gd name="connsiteX27" fmla="*/ 256909 w 513817"/>
              <a:gd name="connsiteY27" fmla="*/ 0 h 513817"/>
              <a:gd name="connsiteX28" fmla="*/ 513817 w 513817"/>
              <a:gd name="connsiteY28" fmla="*/ 256909 h 513817"/>
              <a:gd name="connsiteX29" fmla="*/ 256909 w 513817"/>
              <a:gd name="connsiteY29" fmla="*/ 513817 h 513817"/>
              <a:gd name="connsiteX30" fmla="*/ 0 w 513817"/>
              <a:gd name="connsiteY30" fmla="*/ 256909 h 513817"/>
              <a:gd name="connsiteX31" fmla="*/ 256909 w 513817"/>
              <a:gd name="connsiteY31" fmla="*/ 0 h 51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3817" h="513817">
                <a:moveTo>
                  <a:pt x="391447" y="270430"/>
                </a:moveTo>
                <a:cubicBezTo>
                  <a:pt x="386715" y="347503"/>
                  <a:pt x="338038" y="415786"/>
                  <a:pt x="294093" y="469872"/>
                </a:cubicBezTo>
                <a:cubicBezTo>
                  <a:pt x="391447" y="452970"/>
                  <a:pt x="466492" y="371165"/>
                  <a:pt x="472576" y="270430"/>
                </a:cubicBezTo>
                <a:close/>
                <a:moveTo>
                  <a:pt x="270430" y="270430"/>
                </a:moveTo>
                <a:lnTo>
                  <a:pt x="270430" y="456351"/>
                </a:lnTo>
                <a:cubicBezTo>
                  <a:pt x="313699" y="402941"/>
                  <a:pt x="358996" y="340066"/>
                  <a:pt x="364404" y="270430"/>
                </a:cubicBezTo>
                <a:close/>
                <a:moveTo>
                  <a:pt x="149413" y="270430"/>
                </a:moveTo>
                <a:cubicBezTo>
                  <a:pt x="154821" y="340066"/>
                  <a:pt x="200118" y="402941"/>
                  <a:pt x="243387" y="456351"/>
                </a:cubicBezTo>
                <a:lnTo>
                  <a:pt x="243387" y="270430"/>
                </a:lnTo>
                <a:close/>
                <a:moveTo>
                  <a:pt x="41241" y="270430"/>
                </a:moveTo>
                <a:cubicBezTo>
                  <a:pt x="47325" y="371165"/>
                  <a:pt x="122370" y="452970"/>
                  <a:pt x="219724" y="469872"/>
                </a:cubicBezTo>
                <a:cubicBezTo>
                  <a:pt x="175780" y="415786"/>
                  <a:pt x="127778" y="347503"/>
                  <a:pt x="122370" y="270430"/>
                </a:cubicBezTo>
                <a:close/>
                <a:moveTo>
                  <a:pt x="270430" y="57466"/>
                </a:moveTo>
                <a:lnTo>
                  <a:pt x="270430" y="243387"/>
                </a:lnTo>
                <a:lnTo>
                  <a:pt x="364404" y="243387"/>
                </a:lnTo>
                <a:cubicBezTo>
                  <a:pt x="358996" y="173075"/>
                  <a:pt x="313699" y="110876"/>
                  <a:pt x="270430" y="57466"/>
                </a:cubicBezTo>
                <a:close/>
                <a:moveTo>
                  <a:pt x="243387" y="57466"/>
                </a:moveTo>
                <a:cubicBezTo>
                  <a:pt x="200118" y="110876"/>
                  <a:pt x="154821" y="173751"/>
                  <a:pt x="149413" y="243387"/>
                </a:cubicBezTo>
                <a:lnTo>
                  <a:pt x="243387" y="243387"/>
                </a:lnTo>
                <a:close/>
                <a:moveTo>
                  <a:pt x="294093" y="43945"/>
                </a:moveTo>
                <a:cubicBezTo>
                  <a:pt x="338038" y="98031"/>
                  <a:pt x="386715" y="166314"/>
                  <a:pt x="391447" y="243387"/>
                </a:cubicBezTo>
                <a:lnTo>
                  <a:pt x="472576" y="243387"/>
                </a:lnTo>
                <a:cubicBezTo>
                  <a:pt x="466492" y="142652"/>
                  <a:pt x="391447" y="60847"/>
                  <a:pt x="294093" y="43945"/>
                </a:cubicBezTo>
                <a:close/>
                <a:moveTo>
                  <a:pt x="219724" y="43945"/>
                </a:moveTo>
                <a:cubicBezTo>
                  <a:pt x="122370" y="60847"/>
                  <a:pt x="47325" y="142652"/>
                  <a:pt x="41241" y="243387"/>
                </a:cubicBezTo>
                <a:lnTo>
                  <a:pt x="122370" y="243387"/>
                </a:lnTo>
                <a:cubicBezTo>
                  <a:pt x="127102" y="166314"/>
                  <a:pt x="175780" y="98031"/>
                  <a:pt x="219724" y="43945"/>
                </a:cubicBezTo>
                <a:close/>
                <a:moveTo>
                  <a:pt x="256909" y="0"/>
                </a:moveTo>
                <a:cubicBezTo>
                  <a:pt x="398884" y="0"/>
                  <a:pt x="513817" y="114933"/>
                  <a:pt x="513817" y="256909"/>
                </a:cubicBezTo>
                <a:cubicBezTo>
                  <a:pt x="513817" y="398884"/>
                  <a:pt x="398884" y="513817"/>
                  <a:pt x="256909" y="513817"/>
                </a:cubicBezTo>
                <a:cubicBezTo>
                  <a:pt x="114933" y="513817"/>
                  <a:pt x="0" y="398884"/>
                  <a:pt x="0" y="256909"/>
                </a:cubicBezTo>
                <a:cubicBezTo>
                  <a:pt x="0" y="114933"/>
                  <a:pt x="114933" y="0"/>
                  <a:pt x="2569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36" name="Text Placeholder 5">
            <a:extLst>
              <a:ext uri="{FF2B5EF4-FFF2-40B4-BE49-F238E27FC236}">
                <a16:creationId xmlns:a16="http://schemas.microsoft.com/office/drawing/2014/main" id="{B0D9E394-4F17-2CD5-15A1-F59B1880897E}"/>
              </a:ext>
            </a:extLst>
          </p:cNvPr>
          <p:cNvSpPr>
            <a:spLocks noGrp="1"/>
          </p:cNvSpPr>
          <p:nvPr>
            <p:ph type="body" sz="quarter" idx="43"/>
          </p:nvPr>
        </p:nvSpPr>
        <p:spPr>
          <a:xfrm>
            <a:off x="5825570" y="2569349"/>
            <a:ext cx="540860" cy="594946"/>
          </a:xfrm>
          <a:custGeom>
            <a:avLst/>
            <a:gdLst>
              <a:gd name="connsiteX0" fmla="*/ 270768 w 540860"/>
              <a:gd name="connsiteY0" fmla="*/ 393307 h 594946"/>
              <a:gd name="connsiteX1" fmla="*/ 205527 w 540860"/>
              <a:gd name="connsiteY1" fmla="*/ 419167 h 594946"/>
              <a:gd name="connsiteX2" fmla="*/ 196062 w 540860"/>
              <a:gd name="connsiteY2" fmla="*/ 427956 h 594946"/>
              <a:gd name="connsiteX3" fmla="*/ 62199 w 540860"/>
              <a:gd name="connsiteY3" fmla="*/ 554382 h 594946"/>
              <a:gd name="connsiteX4" fmla="*/ 478661 w 540860"/>
              <a:gd name="connsiteY4" fmla="*/ 554382 h 594946"/>
              <a:gd name="connsiteX5" fmla="*/ 345474 w 540860"/>
              <a:gd name="connsiteY5" fmla="*/ 427956 h 594946"/>
              <a:gd name="connsiteX6" fmla="*/ 336009 w 540860"/>
              <a:gd name="connsiteY6" fmla="*/ 419167 h 594946"/>
              <a:gd name="connsiteX7" fmla="*/ 270768 w 540860"/>
              <a:gd name="connsiteY7" fmla="*/ 393307 h 594946"/>
              <a:gd name="connsiteX8" fmla="*/ 500296 w 540860"/>
              <a:gd name="connsiteY8" fmla="*/ 281247 h 594946"/>
              <a:gd name="connsiteX9" fmla="*/ 365081 w 540860"/>
              <a:gd name="connsiteY9" fmla="*/ 409701 h 594946"/>
              <a:gd name="connsiteX10" fmla="*/ 500296 w 540860"/>
              <a:gd name="connsiteY10" fmla="*/ 538156 h 594946"/>
              <a:gd name="connsiteX11" fmla="*/ 40565 w 540860"/>
              <a:gd name="connsiteY11" fmla="*/ 280571 h 594946"/>
              <a:gd name="connsiteX12" fmla="*/ 40565 w 540860"/>
              <a:gd name="connsiteY12" fmla="*/ 537480 h 594946"/>
              <a:gd name="connsiteX13" fmla="*/ 175780 w 540860"/>
              <a:gd name="connsiteY13" fmla="*/ 409025 h 594946"/>
              <a:gd name="connsiteX14" fmla="*/ 270429 w 540860"/>
              <a:gd name="connsiteY14" fmla="*/ 215668 h 594946"/>
              <a:gd name="connsiteX15" fmla="*/ 248795 w 540860"/>
              <a:gd name="connsiteY15" fmla="*/ 237302 h 594946"/>
              <a:gd name="connsiteX16" fmla="*/ 270429 w 540860"/>
              <a:gd name="connsiteY16" fmla="*/ 258936 h 594946"/>
              <a:gd name="connsiteX17" fmla="*/ 292064 w 540860"/>
              <a:gd name="connsiteY17" fmla="*/ 237302 h 594946"/>
              <a:gd name="connsiteX18" fmla="*/ 270429 w 540860"/>
              <a:gd name="connsiteY18" fmla="*/ 215668 h 594946"/>
              <a:gd name="connsiteX19" fmla="*/ 271105 w 540860"/>
              <a:gd name="connsiteY19" fmla="*/ 147384 h 594946"/>
              <a:gd name="connsiteX20" fmla="*/ 358995 w 540860"/>
              <a:gd name="connsiteY20" fmla="*/ 235274 h 594946"/>
              <a:gd name="connsiteX21" fmla="*/ 358995 w 540860"/>
              <a:gd name="connsiteY21" fmla="*/ 256908 h 594946"/>
              <a:gd name="connsiteX22" fmla="*/ 337361 w 540860"/>
              <a:gd name="connsiteY22" fmla="*/ 278543 h 594946"/>
              <a:gd name="connsiteX23" fmla="*/ 304233 w 540860"/>
              <a:gd name="connsiteY23" fmla="*/ 263669 h 594946"/>
              <a:gd name="connsiteX24" fmla="*/ 248119 w 540860"/>
              <a:gd name="connsiteY24" fmla="*/ 272458 h 594946"/>
              <a:gd name="connsiteX25" fmla="*/ 229865 w 540860"/>
              <a:gd name="connsiteY25" fmla="*/ 219048 h 594946"/>
              <a:gd name="connsiteX26" fmla="*/ 279218 w 540860"/>
              <a:gd name="connsiteY26" fmla="*/ 192005 h 594946"/>
              <a:gd name="connsiteX27" fmla="*/ 315050 w 540860"/>
              <a:gd name="connsiteY27" fmla="*/ 235950 h 594946"/>
              <a:gd name="connsiteX28" fmla="*/ 336685 w 540860"/>
              <a:gd name="connsiteY28" fmla="*/ 257584 h 594946"/>
              <a:gd name="connsiteX29" fmla="*/ 336685 w 540860"/>
              <a:gd name="connsiteY29" fmla="*/ 235950 h 594946"/>
              <a:gd name="connsiteX30" fmla="*/ 271105 w 540860"/>
              <a:gd name="connsiteY30" fmla="*/ 170371 h 594946"/>
              <a:gd name="connsiteX31" fmla="*/ 205526 w 540860"/>
              <a:gd name="connsiteY31" fmla="*/ 235950 h 594946"/>
              <a:gd name="connsiteX32" fmla="*/ 270429 w 540860"/>
              <a:gd name="connsiteY32" fmla="*/ 301529 h 594946"/>
              <a:gd name="connsiteX33" fmla="*/ 303557 w 540860"/>
              <a:gd name="connsiteY33" fmla="*/ 293416 h 594946"/>
              <a:gd name="connsiteX34" fmla="*/ 319107 w 540860"/>
              <a:gd name="connsiteY34" fmla="*/ 298149 h 594946"/>
              <a:gd name="connsiteX35" fmla="*/ 314374 w 540860"/>
              <a:gd name="connsiteY35" fmla="*/ 313698 h 594946"/>
              <a:gd name="connsiteX36" fmla="*/ 270429 w 540860"/>
              <a:gd name="connsiteY36" fmla="*/ 324516 h 594946"/>
              <a:gd name="connsiteX37" fmla="*/ 183216 w 540860"/>
              <a:gd name="connsiteY37" fmla="*/ 235274 h 594946"/>
              <a:gd name="connsiteX38" fmla="*/ 271105 w 540860"/>
              <a:gd name="connsiteY38" fmla="*/ 147384 h 594946"/>
              <a:gd name="connsiteX39" fmla="*/ 135215 w 540860"/>
              <a:gd name="connsiteY39" fmla="*/ 108172 h 594946"/>
              <a:gd name="connsiteX40" fmla="*/ 135215 w 540860"/>
              <a:gd name="connsiteY40" fmla="*/ 333305 h 594946"/>
              <a:gd name="connsiteX41" fmla="*/ 196062 w 540860"/>
              <a:gd name="connsiteY41" fmla="*/ 391447 h 594946"/>
              <a:gd name="connsiteX42" fmla="*/ 344798 w 540860"/>
              <a:gd name="connsiteY42" fmla="*/ 391447 h 594946"/>
              <a:gd name="connsiteX43" fmla="*/ 405645 w 540860"/>
              <a:gd name="connsiteY43" fmla="*/ 333305 h 594946"/>
              <a:gd name="connsiteX44" fmla="*/ 405645 w 540860"/>
              <a:gd name="connsiteY44" fmla="*/ 108172 h 594946"/>
              <a:gd name="connsiteX45" fmla="*/ 270430 w 540860"/>
              <a:gd name="connsiteY45" fmla="*/ 0 h 594946"/>
              <a:gd name="connsiteX46" fmla="*/ 351559 w 540860"/>
              <a:gd name="connsiteY46" fmla="*/ 67608 h 594946"/>
              <a:gd name="connsiteX47" fmla="*/ 446210 w 540860"/>
              <a:gd name="connsiteY47" fmla="*/ 67608 h 594946"/>
              <a:gd name="connsiteX48" fmla="*/ 446210 w 540860"/>
              <a:gd name="connsiteY48" fmla="*/ 126426 h 594946"/>
              <a:gd name="connsiteX49" fmla="*/ 540860 w 540860"/>
              <a:gd name="connsiteY49" fmla="*/ 217020 h 594946"/>
              <a:gd name="connsiteX50" fmla="*/ 540860 w 540860"/>
              <a:gd name="connsiteY50" fmla="*/ 594946 h 594946"/>
              <a:gd name="connsiteX51" fmla="*/ 0 w 540860"/>
              <a:gd name="connsiteY51" fmla="*/ 594946 h 594946"/>
              <a:gd name="connsiteX52" fmla="*/ 0 w 540860"/>
              <a:gd name="connsiteY52" fmla="*/ 217020 h 594946"/>
              <a:gd name="connsiteX53" fmla="*/ 94651 w 540860"/>
              <a:gd name="connsiteY53" fmla="*/ 127102 h 594946"/>
              <a:gd name="connsiteX54" fmla="*/ 94651 w 540860"/>
              <a:gd name="connsiteY54" fmla="*/ 67608 h 594946"/>
              <a:gd name="connsiteX55" fmla="*/ 189301 w 540860"/>
              <a:gd name="connsiteY55" fmla="*/ 67608 h 59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40860" h="594946">
                <a:moveTo>
                  <a:pt x="270768" y="393307"/>
                </a:moveTo>
                <a:cubicBezTo>
                  <a:pt x="247275" y="393307"/>
                  <a:pt x="223781" y="401927"/>
                  <a:pt x="205527" y="419167"/>
                </a:cubicBezTo>
                <a:lnTo>
                  <a:pt x="196062" y="427956"/>
                </a:lnTo>
                <a:lnTo>
                  <a:pt x="62199" y="554382"/>
                </a:lnTo>
                <a:lnTo>
                  <a:pt x="478661" y="554382"/>
                </a:lnTo>
                <a:lnTo>
                  <a:pt x="345474" y="427956"/>
                </a:lnTo>
                <a:lnTo>
                  <a:pt x="336009" y="419167"/>
                </a:lnTo>
                <a:cubicBezTo>
                  <a:pt x="317755" y="401927"/>
                  <a:pt x="294262" y="393307"/>
                  <a:pt x="270768" y="393307"/>
                </a:cubicBezTo>
                <a:close/>
                <a:moveTo>
                  <a:pt x="500296" y="281247"/>
                </a:moveTo>
                <a:lnTo>
                  <a:pt x="365081" y="409701"/>
                </a:lnTo>
                <a:lnTo>
                  <a:pt x="500296" y="538156"/>
                </a:lnTo>
                <a:close/>
                <a:moveTo>
                  <a:pt x="40565" y="280571"/>
                </a:moveTo>
                <a:lnTo>
                  <a:pt x="40565" y="537480"/>
                </a:lnTo>
                <a:lnTo>
                  <a:pt x="175780" y="409025"/>
                </a:lnTo>
                <a:close/>
                <a:moveTo>
                  <a:pt x="270429" y="215668"/>
                </a:moveTo>
                <a:cubicBezTo>
                  <a:pt x="258936" y="215668"/>
                  <a:pt x="248795" y="225133"/>
                  <a:pt x="248795" y="237302"/>
                </a:cubicBezTo>
                <a:cubicBezTo>
                  <a:pt x="248795" y="248795"/>
                  <a:pt x="258260" y="258936"/>
                  <a:pt x="270429" y="258936"/>
                </a:cubicBezTo>
                <a:cubicBezTo>
                  <a:pt x="282599" y="258936"/>
                  <a:pt x="292064" y="249471"/>
                  <a:pt x="292064" y="237302"/>
                </a:cubicBezTo>
                <a:cubicBezTo>
                  <a:pt x="292064" y="225133"/>
                  <a:pt x="282599" y="215668"/>
                  <a:pt x="270429" y="215668"/>
                </a:cubicBezTo>
                <a:close/>
                <a:moveTo>
                  <a:pt x="271105" y="147384"/>
                </a:moveTo>
                <a:cubicBezTo>
                  <a:pt x="319783" y="147384"/>
                  <a:pt x="358995" y="186596"/>
                  <a:pt x="358995" y="235274"/>
                </a:cubicBezTo>
                <a:lnTo>
                  <a:pt x="358995" y="256908"/>
                </a:lnTo>
                <a:cubicBezTo>
                  <a:pt x="358995" y="269078"/>
                  <a:pt x="349530" y="278543"/>
                  <a:pt x="337361" y="278543"/>
                </a:cubicBezTo>
                <a:cubicBezTo>
                  <a:pt x="324515" y="278543"/>
                  <a:pt x="312346" y="273134"/>
                  <a:pt x="304233" y="263669"/>
                </a:cubicBezTo>
                <a:cubicBezTo>
                  <a:pt x="290035" y="279895"/>
                  <a:pt x="266373" y="283275"/>
                  <a:pt x="248119" y="272458"/>
                </a:cubicBezTo>
                <a:cubicBezTo>
                  <a:pt x="229865" y="261641"/>
                  <a:pt x="222428" y="238654"/>
                  <a:pt x="229865" y="219048"/>
                </a:cubicBezTo>
                <a:cubicBezTo>
                  <a:pt x="237302" y="199442"/>
                  <a:pt x="258260" y="187949"/>
                  <a:pt x="279218" y="192005"/>
                </a:cubicBezTo>
                <a:cubicBezTo>
                  <a:pt x="300177" y="196061"/>
                  <a:pt x="315050" y="214315"/>
                  <a:pt x="315050" y="235950"/>
                </a:cubicBezTo>
                <a:cubicBezTo>
                  <a:pt x="315050" y="248119"/>
                  <a:pt x="324515" y="257584"/>
                  <a:pt x="336685" y="257584"/>
                </a:cubicBezTo>
                <a:lnTo>
                  <a:pt x="336685" y="235950"/>
                </a:lnTo>
                <a:cubicBezTo>
                  <a:pt x="336685" y="199442"/>
                  <a:pt x="306937" y="170371"/>
                  <a:pt x="271105" y="170371"/>
                </a:cubicBezTo>
                <a:cubicBezTo>
                  <a:pt x="235273" y="170371"/>
                  <a:pt x="205526" y="200118"/>
                  <a:pt x="205526" y="235950"/>
                </a:cubicBezTo>
                <a:cubicBezTo>
                  <a:pt x="204850" y="271782"/>
                  <a:pt x="234597" y="301529"/>
                  <a:pt x="270429" y="301529"/>
                </a:cubicBezTo>
                <a:cubicBezTo>
                  <a:pt x="281923" y="301529"/>
                  <a:pt x="293416" y="298825"/>
                  <a:pt x="303557" y="293416"/>
                </a:cubicBezTo>
                <a:cubicBezTo>
                  <a:pt x="308966" y="290712"/>
                  <a:pt x="315726" y="292740"/>
                  <a:pt x="319107" y="298149"/>
                </a:cubicBezTo>
                <a:cubicBezTo>
                  <a:pt x="321811" y="303557"/>
                  <a:pt x="319783" y="310318"/>
                  <a:pt x="314374" y="313698"/>
                </a:cubicBezTo>
                <a:cubicBezTo>
                  <a:pt x="300853" y="320459"/>
                  <a:pt x="285979" y="324516"/>
                  <a:pt x="270429" y="324516"/>
                </a:cubicBezTo>
                <a:cubicBezTo>
                  <a:pt x="221752" y="323840"/>
                  <a:pt x="182540" y="284627"/>
                  <a:pt x="183216" y="235274"/>
                </a:cubicBezTo>
                <a:cubicBezTo>
                  <a:pt x="183216" y="186596"/>
                  <a:pt x="222428" y="147384"/>
                  <a:pt x="271105" y="147384"/>
                </a:cubicBezTo>
                <a:close/>
                <a:moveTo>
                  <a:pt x="135215" y="108172"/>
                </a:moveTo>
                <a:lnTo>
                  <a:pt x="135215" y="333305"/>
                </a:lnTo>
                <a:lnTo>
                  <a:pt x="196062" y="391447"/>
                </a:lnTo>
                <a:cubicBezTo>
                  <a:pt x="240007" y="357644"/>
                  <a:pt x="300853" y="357644"/>
                  <a:pt x="344798" y="391447"/>
                </a:cubicBezTo>
                <a:lnTo>
                  <a:pt x="405645" y="333305"/>
                </a:lnTo>
                <a:lnTo>
                  <a:pt x="405645" y="108172"/>
                </a:lnTo>
                <a:close/>
                <a:moveTo>
                  <a:pt x="270430" y="0"/>
                </a:moveTo>
                <a:lnTo>
                  <a:pt x="351559" y="67608"/>
                </a:lnTo>
                <a:lnTo>
                  <a:pt x="446210" y="67608"/>
                </a:lnTo>
                <a:lnTo>
                  <a:pt x="446210" y="126426"/>
                </a:lnTo>
                <a:lnTo>
                  <a:pt x="540860" y="217020"/>
                </a:lnTo>
                <a:lnTo>
                  <a:pt x="540860" y="594946"/>
                </a:lnTo>
                <a:lnTo>
                  <a:pt x="0" y="594946"/>
                </a:lnTo>
                <a:lnTo>
                  <a:pt x="0" y="217020"/>
                </a:lnTo>
                <a:lnTo>
                  <a:pt x="94651" y="127102"/>
                </a:lnTo>
                <a:lnTo>
                  <a:pt x="94651" y="67608"/>
                </a:lnTo>
                <a:lnTo>
                  <a:pt x="189301" y="676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37" name="Text Placeholder 7">
            <a:extLst>
              <a:ext uri="{FF2B5EF4-FFF2-40B4-BE49-F238E27FC236}">
                <a16:creationId xmlns:a16="http://schemas.microsoft.com/office/drawing/2014/main" id="{772A69CD-0326-405E-BE44-4DC84F92DF53}"/>
              </a:ext>
            </a:extLst>
          </p:cNvPr>
          <p:cNvSpPr>
            <a:spLocks noGrp="1"/>
          </p:cNvSpPr>
          <p:nvPr>
            <p:ph type="body" sz="quarter" idx="48"/>
          </p:nvPr>
        </p:nvSpPr>
        <p:spPr>
          <a:xfrm>
            <a:off x="5825911" y="3715116"/>
            <a:ext cx="539842" cy="541115"/>
          </a:xfrm>
          <a:custGeom>
            <a:avLst/>
            <a:gdLst>
              <a:gd name="connsiteX0" fmla="*/ 417472 w 539842"/>
              <a:gd name="connsiteY0" fmla="*/ 321135 h 541115"/>
              <a:gd name="connsiteX1" fmla="*/ 438431 w 539842"/>
              <a:gd name="connsiteY1" fmla="*/ 329924 h 541115"/>
              <a:gd name="connsiteX2" fmla="*/ 531729 w 539842"/>
              <a:gd name="connsiteY2" fmla="*/ 423222 h 541115"/>
              <a:gd name="connsiteX3" fmla="*/ 539842 w 539842"/>
              <a:gd name="connsiteY3" fmla="*/ 444181 h 541115"/>
              <a:gd name="connsiteX4" fmla="*/ 531053 w 539842"/>
              <a:gd name="connsiteY4" fmla="*/ 465139 h 541115"/>
              <a:gd name="connsiteX5" fmla="*/ 520912 w 539842"/>
              <a:gd name="connsiteY5" fmla="*/ 475280 h 541115"/>
              <a:gd name="connsiteX6" fmla="*/ 386373 w 539842"/>
              <a:gd name="connsiteY6" fmla="*/ 340741 h 541115"/>
              <a:gd name="connsiteX7" fmla="*/ 396514 w 539842"/>
              <a:gd name="connsiteY7" fmla="*/ 329924 h 541115"/>
              <a:gd name="connsiteX8" fmla="*/ 417472 w 539842"/>
              <a:gd name="connsiteY8" fmla="*/ 321135 h 541115"/>
              <a:gd name="connsiteX9" fmla="*/ 44956 w 539842"/>
              <a:gd name="connsiteY9" fmla="*/ 39888 h 541115"/>
              <a:gd name="connsiteX10" fmla="*/ 179495 w 539842"/>
              <a:gd name="connsiteY10" fmla="*/ 174427 h 541115"/>
              <a:gd name="connsiteX11" fmla="*/ 158536 w 539842"/>
              <a:gd name="connsiteY11" fmla="*/ 194709 h 541115"/>
              <a:gd name="connsiteX12" fmla="*/ 154480 w 539842"/>
              <a:gd name="connsiteY12" fmla="*/ 204850 h 541115"/>
              <a:gd name="connsiteX13" fmla="*/ 158536 w 539842"/>
              <a:gd name="connsiteY13" fmla="*/ 214991 h 541115"/>
              <a:gd name="connsiteX14" fmla="*/ 326203 w 539842"/>
              <a:gd name="connsiteY14" fmla="*/ 381982 h 541115"/>
              <a:gd name="connsiteX15" fmla="*/ 336344 w 539842"/>
              <a:gd name="connsiteY15" fmla="*/ 386038 h 541115"/>
              <a:gd name="connsiteX16" fmla="*/ 346485 w 539842"/>
              <a:gd name="connsiteY16" fmla="*/ 381982 h 541115"/>
              <a:gd name="connsiteX17" fmla="*/ 366767 w 539842"/>
              <a:gd name="connsiteY17" fmla="*/ 361024 h 541115"/>
              <a:gd name="connsiteX18" fmla="*/ 500630 w 539842"/>
              <a:gd name="connsiteY18" fmla="*/ 495563 h 541115"/>
              <a:gd name="connsiteX19" fmla="*/ 482376 w 539842"/>
              <a:gd name="connsiteY19" fmla="*/ 513817 h 541115"/>
              <a:gd name="connsiteX20" fmla="*/ 413417 w 539842"/>
              <a:gd name="connsiteY20" fmla="*/ 540860 h 541115"/>
              <a:gd name="connsiteX21" fmla="*/ 305245 w 539842"/>
              <a:gd name="connsiteY21" fmla="*/ 509084 h 541115"/>
              <a:gd name="connsiteX22" fmla="*/ 262652 w 539842"/>
              <a:gd name="connsiteY22" fmla="*/ 482041 h 541115"/>
              <a:gd name="connsiteX23" fmla="*/ 56449 w 539842"/>
              <a:gd name="connsiteY23" fmla="*/ 269077 h 541115"/>
              <a:gd name="connsiteX24" fmla="*/ 15885 w 539842"/>
              <a:gd name="connsiteY24" fmla="*/ 198090 h 541115"/>
              <a:gd name="connsiteX25" fmla="*/ 335 w 539842"/>
              <a:gd name="connsiteY25" fmla="*/ 110200 h 541115"/>
              <a:gd name="connsiteX26" fmla="*/ 22645 w 539842"/>
              <a:gd name="connsiteY26" fmla="*/ 62198 h 541115"/>
              <a:gd name="connsiteX27" fmla="*/ 44956 w 539842"/>
              <a:gd name="connsiteY27" fmla="*/ 39888 h 541115"/>
              <a:gd name="connsiteX28" fmla="*/ 97013 w 539842"/>
              <a:gd name="connsiteY28" fmla="*/ 0 h 541115"/>
              <a:gd name="connsiteX29" fmla="*/ 117296 w 539842"/>
              <a:gd name="connsiteY29" fmla="*/ 8789 h 541115"/>
              <a:gd name="connsiteX30" fmla="*/ 210594 w 539842"/>
              <a:gd name="connsiteY30" fmla="*/ 101411 h 541115"/>
              <a:gd name="connsiteX31" fmla="*/ 219383 w 539842"/>
              <a:gd name="connsiteY31" fmla="*/ 122370 h 541115"/>
              <a:gd name="connsiteX32" fmla="*/ 210594 w 539842"/>
              <a:gd name="connsiteY32" fmla="*/ 143328 h 541115"/>
              <a:gd name="connsiteX33" fmla="*/ 200453 w 539842"/>
              <a:gd name="connsiteY33" fmla="*/ 153469 h 541115"/>
              <a:gd name="connsiteX34" fmla="*/ 65914 w 539842"/>
              <a:gd name="connsiteY34" fmla="*/ 18930 h 541115"/>
              <a:gd name="connsiteX35" fmla="*/ 76055 w 539842"/>
              <a:gd name="connsiteY35" fmla="*/ 8789 h 541115"/>
              <a:gd name="connsiteX36" fmla="*/ 97013 w 539842"/>
              <a:gd name="connsiteY36" fmla="*/ 0 h 54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9842" h="541115">
                <a:moveTo>
                  <a:pt x="417472" y="321135"/>
                </a:moveTo>
                <a:cubicBezTo>
                  <a:pt x="425585" y="321135"/>
                  <a:pt x="433022" y="324515"/>
                  <a:pt x="438431" y="329924"/>
                </a:cubicBezTo>
                <a:lnTo>
                  <a:pt x="531729" y="423222"/>
                </a:lnTo>
                <a:cubicBezTo>
                  <a:pt x="537138" y="428631"/>
                  <a:pt x="539842" y="436068"/>
                  <a:pt x="539842" y="444181"/>
                </a:cubicBezTo>
                <a:cubicBezTo>
                  <a:pt x="539842" y="452294"/>
                  <a:pt x="536462" y="459730"/>
                  <a:pt x="531053" y="465139"/>
                </a:cubicBezTo>
                <a:lnTo>
                  <a:pt x="520912" y="475280"/>
                </a:lnTo>
                <a:lnTo>
                  <a:pt x="386373" y="340741"/>
                </a:lnTo>
                <a:lnTo>
                  <a:pt x="396514" y="329924"/>
                </a:lnTo>
                <a:cubicBezTo>
                  <a:pt x="401923" y="324515"/>
                  <a:pt x="409360" y="321135"/>
                  <a:pt x="417472" y="321135"/>
                </a:cubicBezTo>
                <a:close/>
                <a:moveTo>
                  <a:pt x="44956" y="39888"/>
                </a:moveTo>
                <a:lnTo>
                  <a:pt x="179495" y="174427"/>
                </a:lnTo>
                <a:lnTo>
                  <a:pt x="158536" y="194709"/>
                </a:lnTo>
                <a:cubicBezTo>
                  <a:pt x="155832" y="197413"/>
                  <a:pt x="154480" y="201470"/>
                  <a:pt x="154480" y="204850"/>
                </a:cubicBezTo>
                <a:cubicBezTo>
                  <a:pt x="154480" y="208231"/>
                  <a:pt x="155832" y="212287"/>
                  <a:pt x="158536" y="214991"/>
                </a:cubicBezTo>
                <a:lnTo>
                  <a:pt x="326203" y="381982"/>
                </a:lnTo>
                <a:cubicBezTo>
                  <a:pt x="328907" y="384686"/>
                  <a:pt x="332964" y="386038"/>
                  <a:pt x="336344" y="386038"/>
                </a:cubicBezTo>
                <a:cubicBezTo>
                  <a:pt x="339724" y="386038"/>
                  <a:pt x="343781" y="384686"/>
                  <a:pt x="346485" y="381982"/>
                </a:cubicBezTo>
                <a:lnTo>
                  <a:pt x="366767" y="361024"/>
                </a:lnTo>
                <a:lnTo>
                  <a:pt x="500630" y="495563"/>
                </a:lnTo>
                <a:lnTo>
                  <a:pt x="482376" y="513817"/>
                </a:lnTo>
                <a:cubicBezTo>
                  <a:pt x="464798" y="532747"/>
                  <a:pt x="439107" y="542888"/>
                  <a:pt x="413417" y="540860"/>
                </a:cubicBezTo>
                <a:cubicBezTo>
                  <a:pt x="374880" y="538155"/>
                  <a:pt x="339048" y="525986"/>
                  <a:pt x="305245" y="509084"/>
                </a:cubicBezTo>
                <a:cubicBezTo>
                  <a:pt x="290371" y="500971"/>
                  <a:pt x="276173" y="492182"/>
                  <a:pt x="262652" y="482041"/>
                </a:cubicBezTo>
                <a:cubicBezTo>
                  <a:pt x="181523" y="424575"/>
                  <a:pt x="111887" y="352235"/>
                  <a:pt x="56449" y="269077"/>
                </a:cubicBezTo>
                <a:cubicBezTo>
                  <a:pt x="40899" y="246767"/>
                  <a:pt x="26702" y="223104"/>
                  <a:pt x="15885" y="198090"/>
                </a:cubicBezTo>
                <a:cubicBezTo>
                  <a:pt x="5743" y="169694"/>
                  <a:pt x="-1693" y="140623"/>
                  <a:pt x="335" y="110200"/>
                </a:cubicBezTo>
                <a:cubicBezTo>
                  <a:pt x="1011" y="91946"/>
                  <a:pt x="9124" y="75044"/>
                  <a:pt x="22645" y="62198"/>
                </a:cubicBezTo>
                <a:cubicBezTo>
                  <a:pt x="28054" y="56790"/>
                  <a:pt x="36167" y="48677"/>
                  <a:pt x="44956" y="39888"/>
                </a:cubicBezTo>
                <a:close/>
                <a:moveTo>
                  <a:pt x="97013" y="0"/>
                </a:moveTo>
                <a:cubicBezTo>
                  <a:pt x="104450" y="0"/>
                  <a:pt x="111887" y="3380"/>
                  <a:pt x="117296" y="8789"/>
                </a:cubicBezTo>
                <a:lnTo>
                  <a:pt x="210594" y="101411"/>
                </a:lnTo>
                <a:cubicBezTo>
                  <a:pt x="216003" y="106820"/>
                  <a:pt x="219383" y="114257"/>
                  <a:pt x="219383" y="122370"/>
                </a:cubicBezTo>
                <a:cubicBezTo>
                  <a:pt x="219383" y="130482"/>
                  <a:pt x="216003" y="137919"/>
                  <a:pt x="210594" y="143328"/>
                </a:cubicBezTo>
                <a:lnTo>
                  <a:pt x="200453" y="153469"/>
                </a:lnTo>
                <a:lnTo>
                  <a:pt x="65914" y="18930"/>
                </a:lnTo>
                <a:lnTo>
                  <a:pt x="76055" y="8789"/>
                </a:lnTo>
                <a:cubicBezTo>
                  <a:pt x="81464" y="3380"/>
                  <a:pt x="89577" y="0"/>
                  <a:pt x="970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38" name="Text Placeholder 8">
            <a:extLst>
              <a:ext uri="{FF2B5EF4-FFF2-40B4-BE49-F238E27FC236}">
                <a16:creationId xmlns:a16="http://schemas.microsoft.com/office/drawing/2014/main" id="{22FDA902-E2B2-82D1-473A-34A141C5D40A}"/>
              </a:ext>
            </a:extLst>
          </p:cNvPr>
          <p:cNvSpPr>
            <a:spLocks noGrp="1"/>
          </p:cNvSpPr>
          <p:nvPr>
            <p:ph type="body" sz="quarter" idx="41"/>
          </p:nvPr>
        </p:nvSpPr>
        <p:spPr>
          <a:xfrm>
            <a:off x="5954486" y="4874403"/>
            <a:ext cx="283026" cy="459731"/>
          </a:xfrm>
          <a:custGeom>
            <a:avLst/>
            <a:gdLst>
              <a:gd name="connsiteX0" fmla="*/ 141514 w 283026"/>
              <a:gd name="connsiteY0" fmla="*/ 81129 h 459731"/>
              <a:gd name="connsiteX1" fmla="*/ 80667 w 283026"/>
              <a:gd name="connsiteY1" fmla="*/ 141976 h 459731"/>
              <a:gd name="connsiteX2" fmla="*/ 141514 w 283026"/>
              <a:gd name="connsiteY2" fmla="*/ 202823 h 459731"/>
              <a:gd name="connsiteX3" fmla="*/ 202361 w 283026"/>
              <a:gd name="connsiteY3" fmla="*/ 141976 h 459731"/>
              <a:gd name="connsiteX4" fmla="*/ 141514 w 283026"/>
              <a:gd name="connsiteY4" fmla="*/ 81129 h 459731"/>
              <a:gd name="connsiteX5" fmla="*/ 141514 w 283026"/>
              <a:gd name="connsiteY5" fmla="*/ 0 h 459731"/>
              <a:gd name="connsiteX6" fmla="*/ 258475 w 283026"/>
              <a:gd name="connsiteY6" fmla="*/ 62199 h 459731"/>
              <a:gd name="connsiteX7" fmla="*/ 273348 w 283026"/>
              <a:gd name="connsiteY7" fmla="*/ 194034 h 459731"/>
              <a:gd name="connsiteX8" fmla="*/ 209121 w 283026"/>
              <a:gd name="connsiteY8" fmla="*/ 336009 h 459731"/>
              <a:gd name="connsiteX9" fmla="*/ 153683 w 283026"/>
              <a:gd name="connsiteY9" fmla="*/ 452294 h 459731"/>
              <a:gd name="connsiteX10" fmla="*/ 141514 w 283026"/>
              <a:gd name="connsiteY10" fmla="*/ 459731 h 459731"/>
              <a:gd name="connsiteX11" fmla="*/ 129344 w 283026"/>
              <a:gd name="connsiteY11" fmla="*/ 452294 h 459731"/>
              <a:gd name="connsiteX12" fmla="*/ 73906 w 283026"/>
              <a:gd name="connsiteY12" fmla="*/ 336009 h 459731"/>
              <a:gd name="connsiteX13" fmla="*/ 9679 w 283026"/>
              <a:gd name="connsiteY13" fmla="*/ 194034 h 459731"/>
              <a:gd name="connsiteX14" fmla="*/ 24553 w 283026"/>
              <a:gd name="connsiteY14" fmla="*/ 62199 h 459731"/>
              <a:gd name="connsiteX15" fmla="*/ 141514 w 283026"/>
              <a:gd name="connsiteY15" fmla="*/ 0 h 45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3026" h="459731">
                <a:moveTo>
                  <a:pt x="141514" y="81129"/>
                </a:moveTo>
                <a:cubicBezTo>
                  <a:pt x="107710" y="81129"/>
                  <a:pt x="80667" y="108172"/>
                  <a:pt x="80667" y="141976"/>
                </a:cubicBezTo>
                <a:cubicBezTo>
                  <a:pt x="80667" y="175780"/>
                  <a:pt x="107710" y="202823"/>
                  <a:pt x="141514" y="202823"/>
                </a:cubicBezTo>
                <a:cubicBezTo>
                  <a:pt x="175318" y="202823"/>
                  <a:pt x="202361" y="175780"/>
                  <a:pt x="202361" y="141976"/>
                </a:cubicBezTo>
                <a:cubicBezTo>
                  <a:pt x="202361" y="108172"/>
                  <a:pt x="175318" y="81129"/>
                  <a:pt x="141514" y="81129"/>
                </a:cubicBezTo>
                <a:close/>
                <a:moveTo>
                  <a:pt x="141514" y="0"/>
                </a:moveTo>
                <a:cubicBezTo>
                  <a:pt x="188163" y="0"/>
                  <a:pt x="232108" y="22987"/>
                  <a:pt x="258475" y="62199"/>
                </a:cubicBezTo>
                <a:cubicBezTo>
                  <a:pt x="284842" y="100735"/>
                  <a:pt x="290250" y="150089"/>
                  <a:pt x="273348" y="194034"/>
                </a:cubicBezTo>
                <a:lnTo>
                  <a:pt x="209121" y="336009"/>
                </a:lnTo>
                <a:lnTo>
                  <a:pt x="153683" y="452294"/>
                </a:lnTo>
                <a:cubicBezTo>
                  <a:pt x="151655" y="457027"/>
                  <a:pt x="146922" y="459731"/>
                  <a:pt x="141514" y="459731"/>
                </a:cubicBezTo>
                <a:cubicBezTo>
                  <a:pt x="136105" y="459731"/>
                  <a:pt x="131373" y="457027"/>
                  <a:pt x="129344" y="452294"/>
                </a:cubicBezTo>
                <a:lnTo>
                  <a:pt x="73906" y="336009"/>
                </a:lnTo>
                <a:lnTo>
                  <a:pt x="9679" y="194034"/>
                </a:lnTo>
                <a:cubicBezTo>
                  <a:pt x="-7223" y="150089"/>
                  <a:pt x="-1814" y="100735"/>
                  <a:pt x="24553" y="62199"/>
                </a:cubicBezTo>
                <a:cubicBezTo>
                  <a:pt x="50920" y="22987"/>
                  <a:pt x="94865" y="0"/>
                  <a:pt x="14151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Tree>
    <p:extLst>
      <p:ext uri="{BB962C8B-B14F-4D97-AF65-F5344CB8AC3E}">
        <p14:creationId xmlns:p14="http://schemas.microsoft.com/office/powerpoint/2010/main" val="2065527209"/>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S06V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0" y="1788160"/>
            <a:ext cx="12192000" cy="328168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7373" y="2045548"/>
            <a:ext cx="11017251" cy="1383452"/>
          </a:xfrm>
        </p:spPr>
        <p:txBody>
          <a:bodyPr anchor="b">
            <a:noAutofit/>
          </a:bodyPr>
          <a:lstStyle>
            <a:lvl1pPr algn="ctr">
              <a:defRPr sz="4400">
                <a:latin typeface="+mj-lt"/>
                <a:cs typeface="Poppins" pitchFamily="2" charset="77"/>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0CA0C2D1-06AD-3620-044D-2EAE71AC87AC}"/>
              </a:ext>
            </a:extLst>
          </p:cNvPr>
          <p:cNvCxnSpPr>
            <a:cxnSpLocks/>
          </p:cNvCxnSpPr>
          <p:nvPr userDrawn="1"/>
        </p:nvCxnSpPr>
        <p:spPr>
          <a:xfrm>
            <a:off x="1638300" y="584994"/>
            <a:ext cx="4267200"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a:cxnSpLocks/>
          </p:cNvCxnSpPr>
          <p:nvPr userDrawn="1"/>
        </p:nvCxnSpPr>
        <p:spPr>
          <a:xfrm>
            <a:off x="10345266" y="584994"/>
            <a:ext cx="1259359"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hasCustomPrompt="1"/>
          </p:nvPr>
        </p:nvSpPr>
        <p:spPr>
          <a:xfrm>
            <a:off x="587376" y="3672238"/>
            <a:ext cx="11017250" cy="1140214"/>
          </a:xfrm>
        </p:spPr>
        <p:txBody>
          <a:bodyPr vert="horz" lIns="91440" tIns="45720" rIns="91440" bIns="45720" rtlCol="0">
            <a:noAutofit/>
          </a:bodyPr>
          <a:lstStyle>
            <a:lvl1pPr marL="0" indent="0" algn="ctr">
              <a:buNone/>
              <a:defRPr lang="en-US" sz="1800" b="1" dirty="0"/>
            </a:lvl1pPr>
          </a:lstStyle>
          <a:p>
            <a:pPr marL="228600" lvl="0" indent="-228600">
              <a:lnSpc>
                <a:spcPct val="100000"/>
              </a:lnSpc>
              <a:spcBef>
                <a:spcPts val="0"/>
              </a:spcBef>
            </a:pPr>
            <a:r>
              <a:rPr lang="en-US" dirty="0"/>
              <a:t>Click to edit Master title style</a:t>
            </a:r>
          </a:p>
        </p:txBody>
      </p:sp>
    </p:spTree>
    <p:extLst>
      <p:ext uri="{BB962C8B-B14F-4D97-AF65-F5344CB8AC3E}">
        <p14:creationId xmlns:p14="http://schemas.microsoft.com/office/powerpoint/2010/main" val="66128389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S06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9705974" y="1788160"/>
            <a:ext cx="2486025" cy="328168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7373" y="2045548"/>
            <a:ext cx="5508627" cy="1383452"/>
          </a:xfrm>
        </p:spPr>
        <p:txBody>
          <a:bodyPr anchor="b">
            <a:noAutofit/>
          </a:bodyPr>
          <a:lstStyle>
            <a:lvl1pPr algn="l">
              <a:defRPr sz="4400">
                <a:latin typeface="+mj-lt"/>
                <a:cs typeface="Poppins" pitchFamily="2" charset="77"/>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0CA0C2D1-06AD-3620-044D-2EAE71AC87AC}"/>
              </a:ext>
            </a:extLst>
          </p:cNvPr>
          <p:cNvCxnSpPr>
            <a:cxnSpLocks/>
          </p:cNvCxnSpPr>
          <p:nvPr userDrawn="1"/>
        </p:nvCxnSpPr>
        <p:spPr>
          <a:xfrm>
            <a:off x="1638300" y="584994"/>
            <a:ext cx="4267200"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a:cxnSpLocks/>
          </p:cNvCxnSpPr>
          <p:nvPr userDrawn="1"/>
        </p:nvCxnSpPr>
        <p:spPr>
          <a:xfrm>
            <a:off x="10345266" y="584994"/>
            <a:ext cx="1259359"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hasCustomPrompt="1"/>
          </p:nvPr>
        </p:nvSpPr>
        <p:spPr>
          <a:xfrm>
            <a:off x="587376" y="3672238"/>
            <a:ext cx="5508626" cy="1140214"/>
          </a:xfrm>
        </p:spPr>
        <p:txBody>
          <a:bodyPr vert="horz" lIns="91440" tIns="45720" rIns="91440" bIns="45720" rtlCol="0">
            <a:noAutofit/>
          </a:bodyPr>
          <a:lstStyle>
            <a:lvl1pPr marL="0" indent="0" algn="l">
              <a:buNone/>
              <a:defRPr lang="en-US" sz="1800" b="1" dirty="0"/>
            </a:lvl1pPr>
          </a:lstStyle>
          <a:p>
            <a:pPr marL="228600" lvl="0" indent="-228600">
              <a:lnSpc>
                <a:spcPct val="100000"/>
              </a:lnSpc>
              <a:spcBef>
                <a:spcPts val="0"/>
              </a:spcBef>
            </a:pPr>
            <a:r>
              <a:rPr lang="en-US" dirty="0"/>
              <a:t>Click to edit Master title style</a:t>
            </a:r>
          </a:p>
        </p:txBody>
      </p:sp>
      <p:sp>
        <p:nvSpPr>
          <p:cNvPr id="3" name="Picture Placeholder 6">
            <a:extLst>
              <a:ext uri="{FF2B5EF4-FFF2-40B4-BE49-F238E27FC236}">
                <a16:creationId xmlns:a16="http://schemas.microsoft.com/office/drawing/2014/main" id="{797822D4-3AF1-5B58-2FF0-158DBC5AC595}"/>
              </a:ext>
            </a:extLst>
          </p:cNvPr>
          <p:cNvSpPr>
            <a:spLocks noGrp="1"/>
          </p:cNvSpPr>
          <p:nvPr>
            <p:ph type="pic" sz="quarter" idx="19"/>
          </p:nvPr>
        </p:nvSpPr>
        <p:spPr>
          <a:xfrm>
            <a:off x="8112125" y="781050"/>
            <a:ext cx="3492500" cy="5295902"/>
          </a:xfrm>
        </p:spPr>
        <p:txBody>
          <a:bodyPr vert="horz" lIns="91440" tIns="45720" rIns="91440" bIns="45720" rtlCol="0">
            <a:normAutofit/>
          </a:bodyPr>
          <a:lstStyle>
            <a:lvl1pPr>
              <a:defRPr lang="en-US" dirty="0"/>
            </a:lvl1pPr>
          </a:lstStyle>
          <a:p>
            <a:pPr marL="0" lvl="0" indent="0">
              <a:buNone/>
            </a:pPr>
            <a:endParaRPr lang="en-US" dirty="0"/>
          </a:p>
        </p:txBody>
      </p:sp>
    </p:spTree>
    <p:extLst>
      <p:ext uri="{BB962C8B-B14F-4D97-AF65-F5344CB8AC3E}">
        <p14:creationId xmlns:p14="http://schemas.microsoft.com/office/powerpoint/2010/main" val="594851916"/>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S06V3">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1307305" y="2045546"/>
            <a:ext cx="9577390" cy="1383453"/>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1307305" y="2045548"/>
            <a:ext cx="9577390" cy="1383452"/>
          </a:xfrm>
        </p:spPr>
        <p:txBody>
          <a:bodyPr anchor="b">
            <a:noAutofit/>
          </a:bodyPr>
          <a:lstStyle>
            <a:lvl1pPr algn="ctr">
              <a:defRPr sz="4400">
                <a:latin typeface="+mj-lt"/>
                <a:cs typeface="Poppins" pitchFamily="2" charset="77"/>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0CA0C2D1-06AD-3620-044D-2EAE71AC87AC}"/>
              </a:ext>
            </a:extLst>
          </p:cNvPr>
          <p:cNvCxnSpPr>
            <a:cxnSpLocks/>
          </p:cNvCxnSpPr>
          <p:nvPr userDrawn="1"/>
        </p:nvCxnSpPr>
        <p:spPr>
          <a:xfrm>
            <a:off x="1638300" y="584994"/>
            <a:ext cx="4267200"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a:cxnSpLocks/>
          </p:cNvCxnSpPr>
          <p:nvPr userDrawn="1"/>
        </p:nvCxnSpPr>
        <p:spPr>
          <a:xfrm>
            <a:off x="10345266" y="584994"/>
            <a:ext cx="1259359"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hasCustomPrompt="1"/>
          </p:nvPr>
        </p:nvSpPr>
        <p:spPr>
          <a:xfrm>
            <a:off x="1307306" y="3672238"/>
            <a:ext cx="9577388" cy="1140214"/>
          </a:xfrm>
        </p:spPr>
        <p:txBody>
          <a:bodyPr vert="horz" lIns="91440" tIns="45720" rIns="91440" bIns="45720" rtlCol="0">
            <a:noAutofit/>
          </a:bodyPr>
          <a:lstStyle>
            <a:lvl1pPr marL="0" indent="0" algn="ctr">
              <a:buNone/>
              <a:defRPr lang="en-US" sz="1800" b="1" dirty="0"/>
            </a:lvl1pPr>
          </a:lstStyle>
          <a:p>
            <a:pPr marL="228600" lvl="0" indent="-228600">
              <a:lnSpc>
                <a:spcPct val="100000"/>
              </a:lnSpc>
              <a:spcBef>
                <a:spcPts val="0"/>
              </a:spcBef>
            </a:pPr>
            <a:r>
              <a:rPr lang="en-US" dirty="0"/>
              <a:t>Click to edit Master title style</a:t>
            </a:r>
          </a:p>
        </p:txBody>
      </p:sp>
    </p:spTree>
    <p:extLst>
      <p:ext uri="{BB962C8B-B14F-4D97-AF65-F5344CB8AC3E}">
        <p14:creationId xmlns:p14="http://schemas.microsoft.com/office/powerpoint/2010/main" val="164899860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Text Box T20V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FB1061-563E-2AD7-21A5-0726FC80557C}"/>
              </a:ext>
            </a:extLst>
          </p:cNvPr>
          <p:cNvSpPr/>
          <p:nvPr userDrawn="1"/>
        </p:nvSpPr>
        <p:spPr>
          <a:xfrm>
            <a:off x="7416800" y="2122260"/>
            <a:ext cx="3088640" cy="4735739"/>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191248" cy="1325563"/>
          </a:xfrm>
        </p:spPr>
        <p:txBody>
          <a:bodyPr anchor="t">
            <a:noAutofit/>
          </a:bodyPr>
          <a:lstStyle>
            <a:lvl1pPr>
              <a:defRPr sz="4400">
                <a:latin typeface="+mj-lt"/>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914400" y="2816013"/>
            <a:ext cx="5181600"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914400" y="3789000"/>
            <a:ext cx="5181600" cy="2484336"/>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8112125" y="1"/>
            <a:ext cx="4079874" cy="6858000"/>
          </a:xfrm>
        </p:spPr>
        <p:txBody>
          <a:bodyPr vert="horz" lIns="91440" tIns="45720" rIns="91440" bIns="45720" rtlCol="0">
            <a:normAutofit/>
          </a:bodyPr>
          <a:lstStyle>
            <a:lvl1pPr>
              <a:defRPr lang="en-US" dirty="0"/>
            </a:lvl1pPr>
          </a:lstStyle>
          <a:p>
            <a:pPr marL="0" lvl="0" indent="0">
              <a:buNone/>
            </a:pPr>
            <a:endParaRPr lang="en-US" dirty="0"/>
          </a:p>
        </p:txBody>
      </p:sp>
    </p:spTree>
    <p:extLst>
      <p:ext uri="{BB962C8B-B14F-4D97-AF65-F5344CB8AC3E}">
        <p14:creationId xmlns:p14="http://schemas.microsoft.com/office/powerpoint/2010/main" val="191104828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Text Boxes T21V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735EAF-8052-DDCD-6CEC-D825479BEFD3}"/>
              </a:ext>
            </a:extLst>
          </p:cNvPr>
          <p:cNvSpPr/>
          <p:nvPr userDrawn="1"/>
        </p:nvSpPr>
        <p:spPr>
          <a:xfrm>
            <a:off x="6095999" y="-9565"/>
            <a:ext cx="4068763" cy="6858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4362281" y="796698"/>
            <a:ext cx="6937543" cy="1325563"/>
          </a:xfrm>
        </p:spPr>
        <p:txBody>
          <a:bodyPr anchor="t">
            <a:noAutofit/>
          </a:bodyPr>
          <a:lstStyle>
            <a:lvl1pPr>
              <a:defRPr sz="4400">
                <a:latin typeface="+mj-lt"/>
                <a:cs typeface="Poppins" pitchFamily="2" charset="77"/>
              </a:defRPr>
            </a:lvl1pPr>
          </a:lstStyle>
          <a:p>
            <a:r>
              <a:rPr lang="en-US" dirty="0"/>
              <a:t>Click to edit Master title style</a:t>
            </a:r>
          </a:p>
        </p:txBody>
      </p:sp>
      <p:sp>
        <p:nvSpPr>
          <p:cNvPr id="7" name="Picture Placeholder 6">
            <a:extLst>
              <a:ext uri="{FF2B5EF4-FFF2-40B4-BE49-F238E27FC236}">
                <a16:creationId xmlns:a16="http://schemas.microsoft.com/office/drawing/2014/main" id="{DCB9F921-8097-7740-47FD-1905F9FE448C}"/>
              </a:ext>
            </a:extLst>
          </p:cNvPr>
          <p:cNvSpPr>
            <a:spLocks noGrp="1"/>
          </p:cNvSpPr>
          <p:nvPr>
            <p:ph type="pic" sz="quarter" idx="19"/>
          </p:nvPr>
        </p:nvSpPr>
        <p:spPr>
          <a:xfrm>
            <a:off x="11112" y="0"/>
            <a:ext cx="4068763" cy="6848435"/>
          </a:xfrm>
        </p:spPr>
        <p:txBody>
          <a:bodyPr vert="horz" lIns="91440" tIns="45720" rIns="91440" bIns="45720" rtlCol="0">
            <a:normAutofit/>
          </a:bodyPr>
          <a:lstStyle>
            <a:lvl1pPr>
              <a:defRPr lang="en-US"/>
            </a:lvl1pPr>
          </a:lstStyle>
          <a:p>
            <a:pPr marL="0" lvl="0" indent="0">
              <a:buNone/>
            </a:pPr>
            <a:endParaRPr lang="en-US"/>
          </a:p>
        </p:txBody>
      </p:sp>
      <p:sp>
        <p:nvSpPr>
          <p:cNvPr id="9" name="Text Placeholder 7">
            <a:extLst>
              <a:ext uri="{FF2B5EF4-FFF2-40B4-BE49-F238E27FC236}">
                <a16:creationId xmlns:a16="http://schemas.microsoft.com/office/drawing/2014/main" id="{DEBCBD63-480F-D96C-B0DF-94EF264BA08C}"/>
              </a:ext>
            </a:extLst>
          </p:cNvPr>
          <p:cNvSpPr>
            <a:spLocks noGrp="1"/>
          </p:cNvSpPr>
          <p:nvPr>
            <p:ph type="body" sz="quarter" idx="21"/>
          </p:nvPr>
        </p:nvSpPr>
        <p:spPr>
          <a:xfrm>
            <a:off x="8283844" y="2816013"/>
            <a:ext cx="3015979" cy="612569"/>
          </a:xfrm>
        </p:spPr>
        <p:txBody>
          <a:bodyPr anchor="b" anchorCtr="0">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23F1D198-945D-C96D-60E9-C0AEC5E296ED}"/>
              </a:ext>
            </a:extLst>
          </p:cNvPr>
          <p:cNvSpPr>
            <a:spLocks noGrp="1"/>
          </p:cNvSpPr>
          <p:nvPr>
            <p:ph type="body" sz="quarter" idx="17"/>
          </p:nvPr>
        </p:nvSpPr>
        <p:spPr>
          <a:xfrm>
            <a:off x="8306240" y="3789000"/>
            <a:ext cx="3015979"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BDCD9B2A-F0BB-F9DB-CC75-2EC1683475F8}"/>
              </a:ext>
            </a:extLst>
          </p:cNvPr>
          <p:cNvSpPr>
            <a:spLocks noGrp="1"/>
          </p:cNvSpPr>
          <p:nvPr>
            <p:ph type="body" sz="quarter" idx="18"/>
          </p:nvPr>
        </p:nvSpPr>
        <p:spPr>
          <a:xfrm>
            <a:off x="4369239" y="3789000"/>
            <a:ext cx="3015979"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3" name="Text Placeholder 7">
            <a:extLst>
              <a:ext uri="{FF2B5EF4-FFF2-40B4-BE49-F238E27FC236}">
                <a16:creationId xmlns:a16="http://schemas.microsoft.com/office/drawing/2014/main" id="{12271BA1-38C2-A7FE-AC76-8EC49BFBBE35}"/>
              </a:ext>
            </a:extLst>
          </p:cNvPr>
          <p:cNvSpPr>
            <a:spLocks noGrp="1"/>
          </p:cNvSpPr>
          <p:nvPr>
            <p:ph type="body" sz="quarter" idx="22"/>
          </p:nvPr>
        </p:nvSpPr>
        <p:spPr>
          <a:xfrm>
            <a:off x="4369239" y="2816013"/>
            <a:ext cx="3015979" cy="612569"/>
          </a:xfrm>
        </p:spPr>
        <p:txBody>
          <a:bodyPr anchor="b" anchorCtr="0">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grpSp>
        <p:nvGrpSpPr>
          <p:cNvPr id="6" name="Group 5">
            <a:extLst>
              <a:ext uri="{FF2B5EF4-FFF2-40B4-BE49-F238E27FC236}">
                <a16:creationId xmlns:a16="http://schemas.microsoft.com/office/drawing/2014/main" id="{74E1DFAB-28D8-B5CE-CCCD-D0320800EDE8}"/>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96F2AE28-EF8D-C600-D3CF-2C5F4251A238}"/>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B26DCEE2-5821-0543-5382-BBE1D8D60E45}"/>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3078560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Text Boxes T21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14400" y="796698"/>
            <a:ext cx="6896136" cy="1325563"/>
          </a:xfrm>
        </p:spPr>
        <p:txBody>
          <a:bodyPr vert="horz" lIns="91440" tIns="45720" rIns="91440" bIns="45720" rtlCol="0" anchor="t">
            <a:noAutofit/>
          </a:bodyPr>
          <a:lstStyle>
            <a:lvl1pPr>
              <a:defRPr lang="en-US" sz="4400" dirty="0"/>
            </a:lvl1pPr>
          </a:lstStyle>
          <a:p>
            <a:pPr lvl="0"/>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09600" y="58466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09600" y="671750"/>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914399" y="2816012"/>
            <a:ext cx="3165475" cy="612987"/>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45061" y="2816012"/>
            <a:ext cx="3165475" cy="612987"/>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914399" y="3789000"/>
            <a:ext cx="3165475"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45061" y="3789000"/>
            <a:ext cx="3165475"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8112126" y="1"/>
            <a:ext cx="4079874" cy="6858000"/>
          </a:xfrm>
        </p:spPr>
        <p:txBody>
          <a:bodyPr vert="horz" lIns="91440" tIns="45720" rIns="91440" bIns="45720" rtlCol="0">
            <a:normAutofit/>
          </a:bodyPr>
          <a:lstStyle>
            <a:lvl1pPr>
              <a:defRPr lang="en-US" dirty="0"/>
            </a:lvl1pPr>
          </a:lstStyle>
          <a:p>
            <a:pPr marL="0" lvl="0" indent="0">
              <a:buNone/>
            </a:pPr>
            <a:endParaRPr lang="en-US" dirty="0"/>
          </a:p>
        </p:txBody>
      </p:sp>
      <p:sp>
        <p:nvSpPr>
          <p:cNvPr id="3" name="Rectangle 2">
            <a:extLst>
              <a:ext uri="{FF2B5EF4-FFF2-40B4-BE49-F238E27FC236}">
                <a16:creationId xmlns:a16="http://schemas.microsoft.com/office/drawing/2014/main" id="{E05AA624-68E6-231F-ECA2-BF195930D7CF}"/>
              </a:ext>
            </a:extLst>
          </p:cNvPr>
          <p:cNvSpPr/>
          <p:nvPr userDrawn="1"/>
        </p:nvSpPr>
        <p:spPr>
          <a:xfrm>
            <a:off x="0" y="6273335"/>
            <a:ext cx="12191999" cy="575099"/>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p>
        </p:txBody>
      </p:sp>
    </p:spTree>
    <p:extLst>
      <p:ext uri="{BB962C8B-B14F-4D97-AF65-F5344CB8AC3E}">
        <p14:creationId xmlns:p14="http://schemas.microsoft.com/office/powerpoint/2010/main" val="124538990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Text Boxes T21V3">
    <p:spTree>
      <p:nvGrpSpPr>
        <p:cNvPr id="1" name=""/>
        <p:cNvGrpSpPr/>
        <p:nvPr/>
      </p:nvGrpSpPr>
      <p:grpSpPr>
        <a:xfrm>
          <a:off x="0" y="0"/>
          <a:ext cx="0" cy="0"/>
          <a:chOff x="0" y="0"/>
          <a:chExt cx="0" cy="0"/>
        </a:xfrm>
      </p:grpSpPr>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3" y="2816014"/>
            <a:ext cx="2917371"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2816014"/>
            <a:ext cx="2917371"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3789000"/>
            <a:ext cx="2917371"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3789000"/>
            <a:ext cx="2917371"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3" name="Rectangle 2">
            <a:extLst>
              <a:ext uri="{FF2B5EF4-FFF2-40B4-BE49-F238E27FC236}">
                <a16:creationId xmlns:a16="http://schemas.microsoft.com/office/drawing/2014/main" id="{B5F2ABBD-91F5-C70A-C6E7-842745F6A198}"/>
              </a:ext>
            </a:extLst>
          </p:cNvPr>
          <p:cNvSpPr/>
          <p:nvPr userDrawn="1"/>
        </p:nvSpPr>
        <p:spPr>
          <a:xfrm>
            <a:off x="1611313" y="3429000"/>
            <a:ext cx="2468562" cy="3429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Picture Placeholder 6">
            <a:extLst>
              <a:ext uri="{FF2B5EF4-FFF2-40B4-BE49-F238E27FC236}">
                <a16:creationId xmlns:a16="http://schemas.microsoft.com/office/drawing/2014/main" id="{8B093257-1959-B398-EC8B-53DE3FEC7E4E}"/>
              </a:ext>
            </a:extLst>
          </p:cNvPr>
          <p:cNvSpPr>
            <a:spLocks noGrp="1"/>
          </p:cNvSpPr>
          <p:nvPr>
            <p:ph type="pic" sz="quarter" idx="19"/>
          </p:nvPr>
        </p:nvSpPr>
        <p:spPr>
          <a:xfrm>
            <a:off x="974723" y="2685822"/>
            <a:ext cx="2408240" cy="3587978"/>
          </a:xfrm>
        </p:spPr>
        <p:txBody>
          <a:bodyPr vert="horz" lIns="91440" tIns="45720" rIns="91440" bIns="45720" rtlCol="0">
            <a:normAutofit/>
          </a:bodyPr>
          <a:lstStyle>
            <a:lvl1pPr>
              <a:defRPr lang="en-US"/>
            </a:lvl1pPr>
          </a:lstStyle>
          <a:p>
            <a:pPr marL="0" lvl="0" indent="0">
              <a:buNone/>
            </a:pPr>
            <a:endParaRPr lang="en-US"/>
          </a:p>
        </p:txBody>
      </p:sp>
      <p:sp>
        <p:nvSpPr>
          <p:cNvPr id="10" name="Title 1">
            <a:extLst>
              <a:ext uri="{FF2B5EF4-FFF2-40B4-BE49-F238E27FC236}">
                <a16:creationId xmlns:a16="http://schemas.microsoft.com/office/drawing/2014/main" id="{AEF5EC16-4313-722B-60DA-C87C861CEC0F}"/>
              </a:ext>
            </a:extLst>
          </p:cNvPr>
          <p:cNvSpPr>
            <a:spLocks noGrp="1"/>
          </p:cNvSpPr>
          <p:nvPr>
            <p:ph type="title"/>
          </p:nvPr>
        </p:nvSpPr>
        <p:spPr>
          <a:xfrm>
            <a:off x="986633" y="584200"/>
            <a:ext cx="10218735" cy="1325563"/>
          </a:xfrm>
        </p:spPr>
        <p:txBody>
          <a:bodyPr vert="horz" lIns="91440" tIns="45720" rIns="91440" bIns="45720" rtlCol="0" anchor="t">
            <a:noAutofit/>
          </a:bodyPr>
          <a:lstStyle>
            <a:lvl1pPr>
              <a:defRPr lang="en-US" sz="4400" dirty="0"/>
            </a:lvl1pPr>
          </a:lstStyle>
          <a:p>
            <a:pPr lvl="0"/>
            <a:r>
              <a:rPr lang="en-US" dirty="0"/>
              <a:t>Click to edit Master title style</a:t>
            </a:r>
          </a:p>
        </p:txBody>
      </p:sp>
    </p:spTree>
    <p:extLst>
      <p:ext uri="{BB962C8B-B14F-4D97-AF65-F5344CB8AC3E}">
        <p14:creationId xmlns:p14="http://schemas.microsoft.com/office/powerpoint/2010/main" val="385092819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Text Boxes T21V4">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B883CC-094E-7039-9807-58F11002611B}"/>
              </a:ext>
            </a:extLst>
          </p:cNvPr>
          <p:cNvSpPr/>
          <p:nvPr userDrawn="1"/>
        </p:nvSpPr>
        <p:spPr>
          <a:xfrm>
            <a:off x="1" y="0"/>
            <a:ext cx="5086346" cy="6858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986633" y="2805128"/>
            <a:ext cx="3085304"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112125" y="2816014"/>
            <a:ext cx="3085200"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986633" y="3789000"/>
            <a:ext cx="3085304"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112124" y="3789000"/>
            <a:ext cx="3085200"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8FDDBBAD-B928-4819-64F5-80A5AECD71CB}"/>
              </a:ext>
            </a:extLst>
          </p:cNvPr>
          <p:cNvSpPr>
            <a:spLocks noGrp="1"/>
          </p:cNvSpPr>
          <p:nvPr>
            <p:ph type="pic" sz="quarter" idx="19"/>
          </p:nvPr>
        </p:nvSpPr>
        <p:spPr>
          <a:xfrm>
            <a:off x="4610100" y="2171699"/>
            <a:ext cx="2971800" cy="4549775"/>
          </a:xfrm>
        </p:spPr>
        <p:txBody>
          <a:bodyPr vert="horz" lIns="91440" tIns="45720" rIns="91440" bIns="45720" rtlCol="0">
            <a:normAutofit/>
          </a:bodyPr>
          <a:lstStyle>
            <a:lvl1pPr>
              <a:defRPr lang="en-US"/>
            </a:lvl1pPr>
          </a:lstStyle>
          <a:p>
            <a:pPr marL="0" lvl="0" indent="0">
              <a:buNone/>
            </a:pPr>
            <a:endParaRPr lang="en-US"/>
          </a:p>
        </p:txBody>
      </p:sp>
      <p:grpSp>
        <p:nvGrpSpPr>
          <p:cNvPr id="4" name="Group 3">
            <a:extLst>
              <a:ext uri="{FF2B5EF4-FFF2-40B4-BE49-F238E27FC236}">
                <a16:creationId xmlns:a16="http://schemas.microsoft.com/office/drawing/2014/main" id="{8286C0CA-45F4-43BF-39CE-AF6C884AE557}"/>
              </a:ext>
            </a:extLst>
          </p:cNvPr>
          <p:cNvGrpSpPr/>
          <p:nvPr userDrawn="1"/>
        </p:nvGrpSpPr>
        <p:grpSpPr>
          <a:xfrm>
            <a:off x="11299825" y="584994"/>
            <a:ext cx="304800" cy="87880"/>
            <a:chOff x="587375" y="584994"/>
            <a:chExt cx="304800" cy="87880"/>
          </a:xfrm>
        </p:grpSpPr>
        <p:cxnSp>
          <p:nvCxnSpPr>
            <p:cNvPr id="5" name="Straight Connector 4">
              <a:extLst>
                <a:ext uri="{FF2B5EF4-FFF2-40B4-BE49-F238E27FC236}">
                  <a16:creationId xmlns:a16="http://schemas.microsoft.com/office/drawing/2014/main" id="{47D54ACE-8F34-7F75-48C9-4ED641D4CE8E}"/>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1415FD36-78E8-35E1-2300-4B2C7D6EA42F}"/>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21" name="Title 1">
            <a:extLst>
              <a:ext uri="{FF2B5EF4-FFF2-40B4-BE49-F238E27FC236}">
                <a16:creationId xmlns:a16="http://schemas.microsoft.com/office/drawing/2014/main" id="{73673B6A-7FE7-CBEA-37F7-E32AFBF642B6}"/>
              </a:ext>
            </a:extLst>
          </p:cNvPr>
          <p:cNvSpPr>
            <a:spLocks noGrp="1"/>
          </p:cNvSpPr>
          <p:nvPr>
            <p:ph type="title"/>
          </p:nvPr>
        </p:nvSpPr>
        <p:spPr>
          <a:xfrm>
            <a:off x="986633" y="584200"/>
            <a:ext cx="10218735" cy="1325563"/>
          </a:xfrm>
        </p:spPr>
        <p:txBody>
          <a:bodyPr vert="horz" lIns="91440" tIns="45720" rIns="91440" bIns="45720" rtlCol="0" anchor="t">
            <a:noAutofit/>
          </a:bodyPr>
          <a:lstStyle>
            <a:lvl1pPr>
              <a:defRPr lang="en-US" sz="4400" dirty="0"/>
            </a:lvl1pPr>
          </a:lstStyle>
          <a:p>
            <a:pPr lvl="0"/>
            <a:r>
              <a:rPr lang="en-US" dirty="0"/>
              <a:t>Click to edit Master title style</a:t>
            </a:r>
          </a:p>
        </p:txBody>
      </p:sp>
    </p:spTree>
    <p:extLst>
      <p:ext uri="{BB962C8B-B14F-4D97-AF65-F5344CB8AC3E}">
        <p14:creationId xmlns:p14="http://schemas.microsoft.com/office/powerpoint/2010/main" val="464081889"/>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Text Boxes T22V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7C7D43-1CC3-3332-AEFC-59ABB023F7AC}"/>
              </a:ext>
            </a:extLst>
          </p:cNvPr>
          <p:cNvSpPr/>
          <p:nvPr userDrawn="1"/>
        </p:nvSpPr>
        <p:spPr>
          <a:xfrm>
            <a:off x="6096000" y="0"/>
            <a:ext cx="3657600" cy="6858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90602" y="584200"/>
            <a:ext cx="10210796" cy="1325563"/>
          </a:xfrm>
        </p:spPr>
        <p:txBody>
          <a:bodyPr vert="horz" lIns="91440" tIns="45720" rIns="91440" bIns="45720" rtlCol="0" anchor="t">
            <a:noAutofit/>
          </a:bodyPr>
          <a:lstStyle>
            <a:lvl1pPr>
              <a:defRPr lang="en-US" sz="4400" dirty="0"/>
            </a:lvl1pPr>
          </a:lstStyle>
          <a:p>
            <a:pPr lvl="0"/>
            <a:r>
              <a:rPr lang="en-US" dirty="0"/>
              <a:t>Click to edit Master title style</a:t>
            </a:r>
          </a:p>
        </p:txBody>
      </p: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990604" y="2816014"/>
            <a:ext cx="2996982"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597509" y="2816014"/>
            <a:ext cx="2996982"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04418" y="2816014"/>
            <a:ext cx="2996982"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987190" y="3789000"/>
            <a:ext cx="2996982"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595804" y="3789000"/>
            <a:ext cx="2996982"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04417" y="3789000"/>
            <a:ext cx="2996982"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84804857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ext Boxes T22V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2110E5-7C92-C71B-6465-30BF86DFB662}"/>
              </a:ext>
            </a:extLst>
          </p:cNvPr>
          <p:cNvSpPr/>
          <p:nvPr userDrawn="1"/>
        </p:nvSpPr>
        <p:spPr>
          <a:xfrm>
            <a:off x="6096000" y="1"/>
            <a:ext cx="6096000" cy="6858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86633" y="584200"/>
            <a:ext cx="10218735" cy="1325563"/>
          </a:xfrm>
        </p:spPr>
        <p:txBody>
          <a:bodyPr vert="horz" lIns="91440" tIns="45720" rIns="91440" bIns="45720" rtlCol="0" anchor="t">
            <a:noAutofit/>
          </a:bodyPr>
          <a:lstStyle>
            <a:lvl1pPr>
              <a:defRPr lang="en-US" sz="4400" dirty="0"/>
            </a:lvl1pPr>
          </a:lstStyle>
          <a:p>
            <a:pPr lvl="0"/>
            <a:r>
              <a:rPr lang="en-US" dirty="0"/>
              <a:t>Click to edit Master title style</a:t>
            </a:r>
          </a:p>
        </p:txBody>
      </p: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982663" y="2816014"/>
            <a:ext cx="3004921"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587862" y="2816014"/>
            <a:ext cx="3004921"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196477" y="2816014"/>
            <a:ext cx="3004921"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979249" y="3789000"/>
            <a:ext cx="3004921"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587863" y="3789000"/>
            <a:ext cx="3004921"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196476" y="3789000"/>
            <a:ext cx="3004921" cy="2484800"/>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70278240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Text Boxes T22V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949CF9-AE80-D4A2-E0FC-126A4E8ECBCB}"/>
              </a:ext>
            </a:extLst>
          </p:cNvPr>
          <p:cNvSpPr/>
          <p:nvPr userDrawn="1"/>
        </p:nvSpPr>
        <p:spPr>
          <a:xfrm>
            <a:off x="6096000" y="1"/>
            <a:ext cx="6096000" cy="6858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82613" y="4618037"/>
            <a:ext cx="10226720" cy="1325563"/>
          </a:xfrm>
        </p:spPr>
        <p:txBody>
          <a:bodyPr vert="horz" lIns="91440" tIns="45720" rIns="91440" bIns="45720" rtlCol="0" anchor="b">
            <a:noAutofit/>
          </a:bodyPr>
          <a:lstStyle>
            <a:lvl1pPr algn="r">
              <a:defRPr lang="en-US" sz="4400" dirty="0"/>
            </a:lvl1pPr>
          </a:lstStyle>
          <a:p>
            <a:pPr lvl="0"/>
            <a:r>
              <a:rPr lang="en-US" dirty="0"/>
              <a:t>Click to edit Master title style</a:t>
            </a:r>
          </a:p>
        </p:txBody>
      </p: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982612" y="1044592"/>
            <a:ext cx="2925310"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4675412" y="1044592"/>
            <a:ext cx="2925310"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8284028" y="1044592"/>
            <a:ext cx="2925310"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982616" y="2017578"/>
            <a:ext cx="2925306" cy="2138043"/>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4675414" y="2017578"/>
            <a:ext cx="2925306" cy="2138043"/>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8284027" y="2017578"/>
            <a:ext cx="2925306" cy="2138043"/>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grpSp>
        <p:nvGrpSpPr>
          <p:cNvPr id="4" name="Group 3">
            <a:extLst>
              <a:ext uri="{FF2B5EF4-FFF2-40B4-BE49-F238E27FC236}">
                <a16:creationId xmlns:a16="http://schemas.microsoft.com/office/drawing/2014/main" id="{CB524F7C-11B8-F60C-E83B-9AACF2D352BC}"/>
              </a:ext>
            </a:extLst>
          </p:cNvPr>
          <p:cNvGrpSpPr/>
          <p:nvPr userDrawn="1"/>
        </p:nvGrpSpPr>
        <p:grpSpPr>
          <a:xfrm>
            <a:off x="11299825" y="584994"/>
            <a:ext cx="304800" cy="87880"/>
            <a:chOff x="587375" y="584994"/>
            <a:chExt cx="304800" cy="87880"/>
          </a:xfrm>
        </p:grpSpPr>
        <p:cxnSp>
          <p:nvCxnSpPr>
            <p:cNvPr id="5" name="Straight Connector 4">
              <a:extLst>
                <a:ext uri="{FF2B5EF4-FFF2-40B4-BE49-F238E27FC236}">
                  <a16:creationId xmlns:a16="http://schemas.microsoft.com/office/drawing/2014/main" id="{47D2EC51-1EAA-481F-44F5-ECB577FE4A67}"/>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F9A4461-7022-1216-67C2-4282A5ED0F70}"/>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46199191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Text Boxes T23V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2110E5-7C92-C71B-6465-30BF86DFB662}"/>
              </a:ext>
            </a:extLst>
          </p:cNvPr>
          <p:cNvSpPr/>
          <p:nvPr userDrawn="1"/>
        </p:nvSpPr>
        <p:spPr>
          <a:xfrm>
            <a:off x="0" y="4169646"/>
            <a:ext cx="12192000" cy="2688354"/>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986633" y="584200"/>
            <a:ext cx="10218735" cy="1325563"/>
          </a:xfrm>
        </p:spPr>
        <p:txBody>
          <a:bodyPr vert="horz" lIns="91440" tIns="45720" rIns="91440" bIns="45720" rtlCol="0" anchor="t">
            <a:noAutofit/>
          </a:bodyPr>
          <a:lstStyle>
            <a:lvl1pPr>
              <a:defRPr lang="en-US" sz="4400" dirty="0"/>
            </a:lvl1pPr>
          </a:lstStyle>
          <a:p>
            <a:pPr lvl="0"/>
            <a:r>
              <a:rPr lang="en-US" dirty="0"/>
              <a:t>Click to edit Master title style</a:t>
            </a:r>
          </a:p>
        </p:txBody>
      </p: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982663" y="2075369"/>
            <a:ext cx="4381817"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979249" y="3048355"/>
            <a:ext cx="4381817" cy="766052"/>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grpSp>
        <p:nvGrpSpPr>
          <p:cNvPr id="7" name="Group 6">
            <a:extLst>
              <a:ext uri="{FF2B5EF4-FFF2-40B4-BE49-F238E27FC236}">
                <a16:creationId xmlns:a16="http://schemas.microsoft.com/office/drawing/2014/main" id="{4D6D6C6E-0AF7-097B-00D3-B11D4ABCF056}"/>
              </a:ext>
            </a:extLst>
          </p:cNvPr>
          <p:cNvGrpSpPr/>
          <p:nvPr userDrawn="1"/>
        </p:nvGrpSpPr>
        <p:grpSpPr>
          <a:xfrm>
            <a:off x="11299825" y="584994"/>
            <a:ext cx="304800" cy="87880"/>
            <a:chOff x="587375" y="584994"/>
            <a:chExt cx="304800" cy="87880"/>
          </a:xfrm>
        </p:grpSpPr>
        <p:cxnSp>
          <p:nvCxnSpPr>
            <p:cNvPr id="9" name="Straight Connector 8">
              <a:extLst>
                <a:ext uri="{FF2B5EF4-FFF2-40B4-BE49-F238E27FC236}">
                  <a16:creationId xmlns:a16="http://schemas.microsoft.com/office/drawing/2014/main" id="{A194A3A8-0C54-0EBA-32C0-12874778943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30BA16B-ED19-CA06-B3D9-88434DB529AB}"/>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3" name="Text Placeholder 7">
            <a:extLst>
              <a:ext uri="{FF2B5EF4-FFF2-40B4-BE49-F238E27FC236}">
                <a16:creationId xmlns:a16="http://schemas.microsoft.com/office/drawing/2014/main" id="{105696B9-1651-4668-177F-DEFBAD23C9AB}"/>
              </a:ext>
            </a:extLst>
          </p:cNvPr>
          <p:cNvSpPr>
            <a:spLocks noGrp="1"/>
          </p:cNvSpPr>
          <p:nvPr>
            <p:ph type="body" sz="quarter" idx="17"/>
          </p:nvPr>
        </p:nvSpPr>
        <p:spPr>
          <a:xfrm>
            <a:off x="6823551" y="2075369"/>
            <a:ext cx="4381817"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5" name="Text Placeholder 7">
            <a:extLst>
              <a:ext uri="{FF2B5EF4-FFF2-40B4-BE49-F238E27FC236}">
                <a16:creationId xmlns:a16="http://schemas.microsoft.com/office/drawing/2014/main" id="{CC4B88AC-B200-B249-24B1-8ED542BCED57}"/>
              </a:ext>
            </a:extLst>
          </p:cNvPr>
          <p:cNvSpPr>
            <a:spLocks noGrp="1"/>
          </p:cNvSpPr>
          <p:nvPr>
            <p:ph type="body" sz="quarter" idx="18"/>
          </p:nvPr>
        </p:nvSpPr>
        <p:spPr>
          <a:xfrm>
            <a:off x="6820137" y="3048355"/>
            <a:ext cx="4381817" cy="766052"/>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6" name="Text Placeholder 7">
            <a:extLst>
              <a:ext uri="{FF2B5EF4-FFF2-40B4-BE49-F238E27FC236}">
                <a16:creationId xmlns:a16="http://schemas.microsoft.com/office/drawing/2014/main" id="{D8C17CFE-3579-40B3-2632-589562FA1168}"/>
              </a:ext>
            </a:extLst>
          </p:cNvPr>
          <p:cNvSpPr>
            <a:spLocks noGrp="1"/>
          </p:cNvSpPr>
          <p:nvPr>
            <p:ph type="body" sz="quarter" idx="19"/>
          </p:nvPr>
        </p:nvSpPr>
        <p:spPr>
          <a:xfrm>
            <a:off x="982663" y="4534762"/>
            <a:ext cx="4381817"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Text Placeholder 7">
            <a:extLst>
              <a:ext uri="{FF2B5EF4-FFF2-40B4-BE49-F238E27FC236}">
                <a16:creationId xmlns:a16="http://schemas.microsoft.com/office/drawing/2014/main" id="{0F4DD490-986F-987A-AEBB-FB105AA3DA1D}"/>
              </a:ext>
            </a:extLst>
          </p:cNvPr>
          <p:cNvSpPr>
            <a:spLocks noGrp="1"/>
          </p:cNvSpPr>
          <p:nvPr>
            <p:ph type="body" sz="quarter" idx="20"/>
          </p:nvPr>
        </p:nvSpPr>
        <p:spPr>
          <a:xfrm>
            <a:off x="979249" y="5507748"/>
            <a:ext cx="4381817" cy="766052"/>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DA8563D8-A319-24AB-F350-8A68121AE776}"/>
              </a:ext>
            </a:extLst>
          </p:cNvPr>
          <p:cNvSpPr>
            <a:spLocks noGrp="1"/>
          </p:cNvSpPr>
          <p:nvPr>
            <p:ph type="body" sz="quarter" idx="21"/>
          </p:nvPr>
        </p:nvSpPr>
        <p:spPr>
          <a:xfrm>
            <a:off x="6823551" y="4534762"/>
            <a:ext cx="4381817"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4" name="Text Placeholder 7">
            <a:extLst>
              <a:ext uri="{FF2B5EF4-FFF2-40B4-BE49-F238E27FC236}">
                <a16:creationId xmlns:a16="http://schemas.microsoft.com/office/drawing/2014/main" id="{0ABE82BA-0AB6-8EC4-C921-C69F620CB675}"/>
              </a:ext>
            </a:extLst>
          </p:cNvPr>
          <p:cNvSpPr>
            <a:spLocks noGrp="1"/>
          </p:cNvSpPr>
          <p:nvPr>
            <p:ph type="body" sz="quarter" idx="22"/>
          </p:nvPr>
        </p:nvSpPr>
        <p:spPr>
          <a:xfrm>
            <a:off x="6820137" y="5507748"/>
            <a:ext cx="4381817" cy="766052"/>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865102469"/>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with Contents C40V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77A9C2-D01E-51F0-0FE4-1349E66F37B3}"/>
              </a:ext>
            </a:extLst>
          </p:cNvPr>
          <p:cNvSpPr/>
          <p:nvPr userDrawn="1"/>
        </p:nvSpPr>
        <p:spPr>
          <a:xfrm>
            <a:off x="0" y="5626100"/>
            <a:ext cx="12192000" cy="12319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0"/>
            <a:ext cx="10226675" cy="1325563"/>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7" name="Table Placeholder 6">
            <a:extLst>
              <a:ext uri="{FF2B5EF4-FFF2-40B4-BE49-F238E27FC236}">
                <a16:creationId xmlns:a16="http://schemas.microsoft.com/office/drawing/2014/main" id="{46DDED33-F951-92DC-9C06-63695619BBDF}"/>
              </a:ext>
            </a:extLst>
          </p:cNvPr>
          <p:cNvSpPr>
            <a:spLocks noGrp="1"/>
          </p:cNvSpPr>
          <p:nvPr>
            <p:ph type="tbl" sz="quarter" idx="10"/>
          </p:nvPr>
        </p:nvSpPr>
        <p:spPr>
          <a:xfrm>
            <a:off x="982662" y="3429000"/>
            <a:ext cx="10226676" cy="2844800"/>
          </a:xfrm>
        </p:spPr>
        <p:txBody>
          <a:bodyPr>
            <a:normAutofit/>
          </a:bodyPr>
          <a:lstStyle>
            <a:lvl1pPr marL="0" indent="0" algn="ctr">
              <a:buNone/>
              <a:defRPr sz="1800"/>
            </a:lvl1pPr>
          </a:lstStyle>
          <a:p>
            <a:endParaRPr lang="en-GB" dirty="0"/>
          </a:p>
        </p:txBody>
      </p:sp>
      <p:sp>
        <p:nvSpPr>
          <p:cNvPr id="8" name="Text Placeholder 7">
            <a:extLst>
              <a:ext uri="{FF2B5EF4-FFF2-40B4-BE49-F238E27FC236}">
                <a16:creationId xmlns:a16="http://schemas.microsoft.com/office/drawing/2014/main" id="{4E48233E-B05B-E911-700E-801B92967836}"/>
              </a:ext>
            </a:extLst>
          </p:cNvPr>
          <p:cNvSpPr>
            <a:spLocks noGrp="1"/>
          </p:cNvSpPr>
          <p:nvPr>
            <p:ph type="body" sz="quarter" idx="16"/>
          </p:nvPr>
        </p:nvSpPr>
        <p:spPr>
          <a:xfrm>
            <a:off x="987189" y="2269763"/>
            <a:ext cx="10222147" cy="816337"/>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a:t>
            </a:r>
          </a:p>
        </p:txBody>
      </p:sp>
    </p:spTree>
    <p:extLst>
      <p:ext uri="{BB962C8B-B14F-4D97-AF65-F5344CB8AC3E}">
        <p14:creationId xmlns:p14="http://schemas.microsoft.com/office/powerpoint/2010/main" val="5871282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Radial Bars C41V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0"/>
            <a:ext cx="10226675" cy="1325563"/>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21" name="Oval 20">
            <a:extLst>
              <a:ext uri="{FF2B5EF4-FFF2-40B4-BE49-F238E27FC236}">
                <a16:creationId xmlns:a16="http://schemas.microsoft.com/office/drawing/2014/main" id="{D37CDB10-DA5D-1EE9-AE4F-F25CCBAE25B0}"/>
              </a:ext>
            </a:extLst>
          </p:cNvPr>
          <p:cNvSpPr/>
          <p:nvPr userDrawn="1"/>
        </p:nvSpPr>
        <p:spPr>
          <a:xfrm>
            <a:off x="5461404" y="2269763"/>
            <a:ext cx="1269190" cy="1269190"/>
          </a:xfrm>
          <a:prstGeom prst="ellipse">
            <a:avLst/>
          </a:prstGeom>
          <a:noFill/>
          <a:ln w="762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2" name="Text Placeholder 14">
            <a:extLst>
              <a:ext uri="{FF2B5EF4-FFF2-40B4-BE49-F238E27FC236}">
                <a16:creationId xmlns:a16="http://schemas.microsoft.com/office/drawing/2014/main" id="{A6A04D99-E55F-8218-8755-379F80E7EBEA}"/>
              </a:ext>
            </a:extLst>
          </p:cNvPr>
          <p:cNvSpPr>
            <a:spLocks noGrp="1"/>
          </p:cNvSpPr>
          <p:nvPr>
            <p:ph type="body" sz="quarter" idx="34" hasCustomPrompt="1"/>
          </p:nvPr>
        </p:nvSpPr>
        <p:spPr>
          <a:xfrm>
            <a:off x="5461404" y="2269763"/>
            <a:ext cx="1269190" cy="1269190"/>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23" name="Text Placeholder 6">
            <a:extLst>
              <a:ext uri="{FF2B5EF4-FFF2-40B4-BE49-F238E27FC236}">
                <a16:creationId xmlns:a16="http://schemas.microsoft.com/office/drawing/2014/main" id="{4D337958-8F07-5AAF-7888-FB7F0004A573}"/>
              </a:ext>
            </a:extLst>
          </p:cNvPr>
          <p:cNvSpPr>
            <a:spLocks noGrp="1"/>
          </p:cNvSpPr>
          <p:nvPr>
            <p:ph type="body" sz="quarter" idx="35" hasCustomPrompt="1"/>
          </p:nvPr>
        </p:nvSpPr>
        <p:spPr>
          <a:xfrm>
            <a:off x="5590680"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24" name="Text Placeholder 7">
            <a:extLst>
              <a:ext uri="{FF2B5EF4-FFF2-40B4-BE49-F238E27FC236}">
                <a16:creationId xmlns:a16="http://schemas.microsoft.com/office/drawing/2014/main" id="{58885573-5AF5-ED93-C553-335A208ADD64}"/>
              </a:ext>
            </a:extLst>
          </p:cNvPr>
          <p:cNvSpPr>
            <a:spLocks noGrp="1"/>
          </p:cNvSpPr>
          <p:nvPr>
            <p:ph type="body" sz="quarter" idx="36"/>
          </p:nvPr>
        </p:nvSpPr>
        <p:spPr>
          <a:xfrm>
            <a:off x="4637314" y="4008416"/>
            <a:ext cx="2917371" cy="612987"/>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5" name="Text Placeholder 7">
            <a:extLst>
              <a:ext uri="{FF2B5EF4-FFF2-40B4-BE49-F238E27FC236}">
                <a16:creationId xmlns:a16="http://schemas.microsoft.com/office/drawing/2014/main" id="{15FDD13A-74C6-9F9A-E258-A8695432A190}"/>
              </a:ext>
            </a:extLst>
          </p:cNvPr>
          <p:cNvSpPr>
            <a:spLocks noGrp="1"/>
          </p:cNvSpPr>
          <p:nvPr>
            <p:ph type="body" sz="quarter" idx="37"/>
          </p:nvPr>
        </p:nvSpPr>
        <p:spPr>
          <a:xfrm>
            <a:off x="4637314" y="4981404"/>
            <a:ext cx="2917371" cy="1292396"/>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6" name="Oval 25">
            <a:extLst>
              <a:ext uri="{FF2B5EF4-FFF2-40B4-BE49-F238E27FC236}">
                <a16:creationId xmlns:a16="http://schemas.microsoft.com/office/drawing/2014/main" id="{20A72F78-3AC4-D09F-16CD-749151E30F1E}"/>
              </a:ext>
            </a:extLst>
          </p:cNvPr>
          <p:cNvSpPr/>
          <p:nvPr userDrawn="1"/>
        </p:nvSpPr>
        <p:spPr>
          <a:xfrm>
            <a:off x="9116055" y="2269763"/>
            <a:ext cx="1269190" cy="1269190"/>
          </a:xfrm>
          <a:prstGeom prst="ellipse">
            <a:avLst/>
          </a:prstGeom>
          <a:noFill/>
          <a:ln w="762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7" name="Text Placeholder 14">
            <a:extLst>
              <a:ext uri="{FF2B5EF4-FFF2-40B4-BE49-F238E27FC236}">
                <a16:creationId xmlns:a16="http://schemas.microsoft.com/office/drawing/2014/main" id="{E52CD714-4175-F01B-723E-34709C3D1FE6}"/>
              </a:ext>
            </a:extLst>
          </p:cNvPr>
          <p:cNvSpPr>
            <a:spLocks noGrp="1"/>
          </p:cNvSpPr>
          <p:nvPr>
            <p:ph type="body" sz="quarter" idx="38" hasCustomPrompt="1"/>
          </p:nvPr>
        </p:nvSpPr>
        <p:spPr>
          <a:xfrm>
            <a:off x="9116055" y="2269763"/>
            <a:ext cx="1269190" cy="1269190"/>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28" name="Text Placeholder 6">
            <a:extLst>
              <a:ext uri="{FF2B5EF4-FFF2-40B4-BE49-F238E27FC236}">
                <a16:creationId xmlns:a16="http://schemas.microsoft.com/office/drawing/2014/main" id="{56FAE53C-996B-DD95-85E9-2E3038FB9018}"/>
              </a:ext>
            </a:extLst>
          </p:cNvPr>
          <p:cNvSpPr>
            <a:spLocks noGrp="1"/>
          </p:cNvSpPr>
          <p:nvPr>
            <p:ph type="body" sz="quarter" idx="39" hasCustomPrompt="1"/>
          </p:nvPr>
        </p:nvSpPr>
        <p:spPr>
          <a:xfrm>
            <a:off x="9245331"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29" name="Text Placeholder 7">
            <a:extLst>
              <a:ext uri="{FF2B5EF4-FFF2-40B4-BE49-F238E27FC236}">
                <a16:creationId xmlns:a16="http://schemas.microsoft.com/office/drawing/2014/main" id="{CC303A69-602F-A36A-9A9E-EE4D0AB6235F}"/>
              </a:ext>
            </a:extLst>
          </p:cNvPr>
          <p:cNvSpPr>
            <a:spLocks noGrp="1"/>
          </p:cNvSpPr>
          <p:nvPr>
            <p:ph type="body" sz="quarter" idx="40"/>
          </p:nvPr>
        </p:nvSpPr>
        <p:spPr>
          <a:xfrm>
            <a:off x="8291965" y="4008416"/>
            <a:ext cx="2917371" cy="612987"/>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30" name="Text Placeholder 7">
            <a:extLst>
              <a:ext uri="{FF2B5EF4-FFF2-40B4-BE49-F238E27FC236}">
                <a16:creationId xmlns:a16="http://schemas.microsoft.com/office/drawing/2014/main" id="{FE61947B-1C96-D600-646B-A0B608618F02}"/>
              </a:ext>
            </a:extLst>
          </p:cNvPr>
          <p:cNvSpPr>
            <a:spLocks noGrp="1"/>
          </p:cNvSpPr>
          <p:nvPr>
            <p:ph type="body" sz="quarter" idx="41"/>
          </p:nvPr>
        </p:nvSpPr>
        <p:spPr>
          <a:xfrm>
            <a:off x="8291965" y="4981404"/>
            <a:ext cx="2917371" cy="1292396"/>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Rectangle 6">
            <a:extLst>
              <a:ext uri="{FF2B5EF4-FFF2-40B4-BE49-F238E27FC236}">
                <a16:creationId xmlns:a16="http://schemas.microsoft.com/office/drawing/2014/main" id="{10B0C740-9C9D-361C-4012-372CB4681983}"/>
              </a:ext>
            </a:extLst>
          </p:cNvPr>
          <p:cNvSpPr/>
          <p:nvPr userDrawn="1"/>
        </p:nvSpPr>
        <p:spPr>
          <a:xfrm>
            <a:off x="1611313" y="3429000"/>
            <a:ext cx="2468562" cy="3429000"/>
          </a:xfrm>
          <a:prstGeom prst="rect">
            <a:avLst/>
          </a:prstGeom>
          <a:solidFill>
            <a:schemeClr val="accent4">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Picture Placeholder 6">
            <a:extLst>
              <a:ext uri="{FF2B5EF4-FFF2-40B4-BE49-F238E27FC236}">
                <a16:creationId xmlns:a16="http://schemas.microsoft.com/office/drawing/2014/main" id="{3555AA1C-1C5A-333A-24F5-C6F1995B425B}"/>
              </a:ext>
            </a:extLst>
          </p:cNvPr>
          <p:cNvSpPr>
            <a:spLocks noGrp="1"/>
          </p:cNvSpPr>
          <p:nvPr>
            <p:ph type="pic" sz="quarter" idx="19"/>
          </p:nvPr>
        </p:nvSpPr>
        <p:spPr>
          <a:xfrm>
            <a:off x="982661" y="2269763"/>
            <a:ext cx="2400301" cy="4004037"/>
          </a:xfrm>
        </p:spPr>
        <p:txBody>
          <a:bodyPr vert="horz" lIns="91440" tIns="45720" rIns="91440" bIns="45720" rtlCol="0">
            <a:normAutofit/>
          </a:bodyPr>
          <a:lstStyle>
            <a:lvl1pPr>
              <a:defRPr lang="en-US"/>
            </a:lvl1pPr>
          </a:lstStyle>
          <a:p>
            <a:pPr marL="0" lvl="0" indent="0">
              <a:buNone/>
            </a:pPr>
            <a:endParaRPr lang="en-US" dirty="0"/>
          </a:p>
        </p:txBody>
      </p:sp>
    </p:spTree>
    <p:extLst>
      <p:ext uri="{BB962C8B-B14F-4D97-AF65-F5344CB8AC3E}">
        <p14:creationId xmlns:p14="http://schemas.microsoft.com/office/powerpoint/2010/main" val="25568141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Radial Bars C42V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0"/>
            <a:ext cx="10226675" cy="1325563"/>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2" name="Oval 1">
            <a:extLst>
              <a:ext uri="{FF2B5EF4-FFF2-40B4-BE49-F238E27FC236}">
                <a16:creationId xmlns:a16="http://schemas.microsoft.com/office/drawing/2014/main" id="{03198F37-3BF6-F353-88A7-EC7B3896DB31}"/>
              </a:ext>
            </a:extLst>
          </p:cNvPr>
          <p:cNvSpPr/>
          <p:nvPr userDrawn="1"/>
        </p:nvSpPr>
        <p:spPr>
          <a:xfrm>
            <a:off x="1806753" y="2269763"/>
            <a:ext cx="1269190" cy="1269190"/>
          </a:xfrm>
          <a:prstGeom prst="ellipse">
            <a:avLst/>
          </a:prstGeom>
          <a:noFill/>
          <a:ln w="762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9" name="Text Placeholder 14">
            <a:extLst>
              <a:ext uri="{FF2B5EF4-FFF2-40B4-BE49-F238E27FC236}">
                <a16:creationId xmlns:a16="http://schemas.microsoft.com/office/drawing/2014/main" id="{43AAF754-AFB2-7B0F-C9D5-723C7F747F97}"/>
              </a:ext>
            </a:extLst>
          </p:cNvPr>
          <p:cNvSpPr>
            <a:spLocks noGrp="1"/>
          </p:cNvSpPr>
          <p:nvPr>
            <p:ph type="body" sz="quarter" idx="32" hasCustomPrompt="1"/>
          </p:nvPr>
        </p:nvSpPr>
        <p:spPr>
          <a:xfrm>
            <a:off x="1806753" y="2269763"/>
            <a:ext cx="1269190" cy="1269190"/>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18" name="Text Placeholder 6">
            <a:extLst>
              <a:ext uri="{FF2B5EF4-FFF2-40B4-BE49-F238E27FC236}">
                <a16:creationId xmlns:a16="http://schemas.microsoft.com/office/drawing/2014/main" id="{486EB249-DC17-B35E-6295-7911453EBB3D}"/>
              </a:ext>
            </a:extLst>
          </p:cNvPr>
          <p:cNvSpPr>
            <a:spLocks noGrp="1"/>
          </p:cNvSpPr>
          <p:nvPr>
            <p:ph type="body" sz="quarter" idx="33" hasCustomPrompt="1"/>
          </p:nvPr>
        </p:nvSpPr>
        <p:spPr>
          <a:xfrm>
            <a:off x="1936029"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19" name="Text Placeholder 7">
            <a:extLst>
              <a:ext uri="{FF2B5EF4-FFF2-40B4-BE49-F238E27FC236}">
                <a16:creationId xmlns:a16="http://schemas.microsoft.com/office/drawing/2014/main" id="{9C13F117-62CD-3060-85FD-14552A53450A}"/>
              </a:ext>
            </a:extLst>
          </p:cNvPr>
          <p:cNvSpPr>
            <a:spLocks noGrp="1"/>
          </p:cNvSpPr>
          <p:nvPr>
            <p:ph type="body" sz="quarter" idx="14"/>
          </p:nvPr>
        </p:nvSpPr>
        <p:spPr>
          <a:xfrm>
            <a:off x="982663" y="4008416"/>
            <a:ext cx="2917371" cy="612987"/>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0" name="Text Placeholder 7">
            <a:extLst>
              <a:ext uri="{FF2B5EF4-FFF2-40B4-BE49-F238E27FC236}">
                <a16:creationId xmlns:a16="http://schemas.microsoft.com/office/drawing/2014/main" id="{FA370F15-4A8B-E6DC-3995-E9DCC6129606}"/>
              </a:ext>
            </a:extLst>
          </p:cNvPr>
          <p:cNvSpPr>
            <a:spLocks noGrp="1"/>
          </p:cNvSpPr>
          <p:nvPr>
            <p:ph type="body" sz="quarter" idx="17"/>
          </p:nvPr>
        </p:nvSpPr>
        <p:spPr>
          <a:xfrm>
            <a:off x="982663" y="4981404"/>
            <a:ext cx="2917371" cy="1292396"/>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1" name="Oval 20">
            <a:extLst>
              <a:ext uri="{FF2B5EF4-FFF2-40B4-BE49-F238E27FC236}">
                <a16:creationId xmlns:a16="http://schemas.microsoft.com/office/drawing/2014/main" id="{D37CDB10-DA5D-1EE9-AE4F-F25CCBAE25B0}"/>
              </a:ext>
            </a:extLst>
          </p:cNvPr>
          <p:cNvSpPr/>
          <p:nvPr userDrawn="1"/>
        </p:nvSpPr>
        <p:spPr>
          <a:xfrm>
            <a:off x="5461404" y="2269763"/>
            <a:ext cx="1269190" cy="1269190"/>
          </a:xfrm>
          <a:prstGeom prst="ellipse">
            <a:avLst/>
          </a:prstGeom>
          <a:noFill/>
          <a:ln w="762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2" name="Text Placeholder 14">
            <a:extLst>
              <a:ext uri="{FF2B5EF4-FFF2-40B4-BE49-F238E27FC236}">
                <a16:creationId xmlns:a16="http://schemas.microsoft.com/office/drawing/2014/main" id="{A6A04D99-E55F-8218-8755-379F80E7EBEA}"/>
              </a:ext>
            </a:extLst>
          </p:cNvPr>
          <p:cNvSpPr>
            <a:spLocks noGrp="1"/>
          </p:cNvSpPr>
          <p:nvPr>
            <p:ph type="body" sz="quarter" idx="34" hasCustomPrompt="1"/>
          </p:nvPr>
        </p:nvSpPr>
        <p:spPr>
          <a:xfrm>
            <a:off x="5461404" y="2269763"/>
            <a:ext cx="1269190" cy="1269190"/>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23" name="Text Placeholder 6">
            <a:extLst>
              <a:ext uri="{FF2B5EF4-FFF2-40B4-BE49-F238E27FC236}">
                <a16:creationId xmlns:a16="http://schemas.microsoft.com/office/drawing/2014/main" id="{4D337958-8F07-5AAF-7888-FB7F0004A573}"/>
              </a:ext>
            </a:extLst>
          </p:cNvPr>
          <p:cNvSpPr>
            <a:spLocks noGrp="1"/>
          </p:cNvSpPr>
          <p:nvPr>
            <p:ph type="body" sz="quarter" idx="35" hasCustomPrompt="1"/>
          </p:nvPr>
        </p:nvSpPr>
        <p:spPr>
          <a:xfrm>
            <a:off x="5590680"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24" name="Text Placeholder 7">
            <a:extLst>
              <a:ext uri="{FF2B5EF4-FFF2-40B4-BE49-F238E27FC236}">
                <a16:creationId xmlns:a16="http://schemas.microsoft.com/office/drawing/2014/main" id="{58885573-5AF5-ED93-C553-335A208ADD64}"/>
              </a:ext>
            </a:extLst>
          </p:cNvPr>
          <p:cNvSpPr>
            <a:spLocks noGrp="1"/>
          </p:cNvSpPr>
          <p:nvPr>
            <p:ph type="body" sz="quarter" idx="36"/>
          </p:nvPr>
        </p:nvSpPr>
        <p:spPr>
          <a:xfrm>
            <a:off x="4637314" y="4008416"/>
            <a:ext cx="2917371" cy="612987"/>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5" name="Text Placeholder 7">
            <a:extLst>
              <a:ext uri="{FF2B5EF4-FFF2-40B4-BE49-F238E27FC236}">
                <a16:creationId xmlns:a16="http://schemas.microsoft.com/office/drawing/2014/main" id="{15FDD13A-74C6-9F9A-E258-A8695432A190}"/>
              </a:ext>
            </a:extLst>
          </p:cNvPr>
          <p:cNvSpPr>
            <a:spLocks noGrp="1"/>
          </p:cNvSpPr>
          <p:nvPr>
            <p:ph type="body" sz="quarter" idx="37"/>
          </p:nvPr>
        </p:nvSpPr>
        <p:spPr>
          <a:xfrm>
            <a:off x="4637314" y="4981404"/>
            <a:ext cx="2917371" cy="1292396"/>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6" name="Oval 25">
            <a:extLst>
              <a:ext uri="{FF2B5EF4-FFF2-40B4-BE49-F238E27FC236}">
                <a16:creationId xmlns:a16="http://schemas.microsoft.com/office/drawing/2014/main" id="{20A72F78-3AC4-D09F-16CD-749151E30F1E}"/>
              </a:ext>
            </a:extLst>
          </p:cNvPr>
          <p:cNvSpPr/>
          <p:nvPr userDrawn="1"/>
        </p:nvSpPr>
        <p:spPr>
          <a:xfrm>
            <a:off x="9116055" y="2269763"/>
            <a:ext cx="1269190" cy="1269190"/>
          </a:xfrm>
          <a:prstGeom prst="ellipse">
            <a:avLst/>
          </a:prstGeom>
          <a:noFill/>
          <a:ln w="762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7" name="Text Placeholder 14">
            <a:extLst>
              <a:ext uri="{FF2B5EF4-FFF2-40B4-BE49-F238E27FC236}">
                <a16:creationId xmlns:a16="http://schemas.microsoft.com/office/drawing/2014/main" id="{E52CD714-4175-F01B-723E-34709C3D1FE6}"/>
              </a:ext>
            </a:extLst>
          </p:cNvPr>
          <p:cNvSpPr>
            <a:spLocks noGrp="1"/>
          </p:cNvSpPr>
          <p:nvPr>
            <p:ph type="body" sz="quarter" idx="38" hasCustomPrompt="1"/>
          </p:nvPr>
        </p:nvSpPr>
        <p:spPr>
          <a:xfrm>
            <a:off x="9116055" y="2269763"/>
            <a:ext cx="1269190" cy="1269190"/>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28" name="Text Placeholder 6">
            <a:extLst>
              <a:ext uri="{FF2B5EF4-FFF2-40B4-BE49-F238E27FC236}">
                <a16:creationId xmlns:a16="http://schemas.microsoft.com/office/drawing/2014/main" id="{56FAE53C-996B-DD95-85E9-2E3038FB9018}"/>
              </a:ext>
            </a:extLst>
          </p:cNvPr>
          <p:cNvSpPr>
            <a:spLocks noGrp="1"/>
          </p:cNvSpPr>
          <p:nvPr>
            <p:ph type="body" sz="quarter" idx="39" hasCustomPrompt="1"/>
          </p:nvPr>
        </p:nvSpPr>
        <p:spPr>
          <a:xfrm>
            <a:off x="9245331"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29" name="Text Placeholder 7">
            <a:extLst>
              <a:ext uri="{FF2B5EF4-FFF2-40B4-BE49-F238E27FC236}">
                <a16:creationId xmlns:a16="http://schemas.microsoft.com/office/drawing/2014/main" id="{CC303A69-602F-A36A-9A9E-EE4D0AB6235F}"/>
              </a:ext>
            </a:extLst>
          </p:cNvPr>
          <p:cNvSpPr>
            <a:spLocks noGrp="1"/>
          </p:cNvSpPr>
          <p:nvPr>
            <p:ph type="body" sz="quarter" idx="40"/>
          </p:nvPr>
        </p:nvSpPr>
        <p:spPr>
          <a:xfrm>
            <a:off x="8291965" y="4008416"/>
            <a:ext cx="2917371" cy="612987"/>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30" name="Text Placeholder 7">
            <a:extLst>
              <a:ext uri="{FF2B5EF4-FFF2-40B4-BE49-F238E27FC236}">
                <a16:creationId xmlns:a16="http://schemas.microsoft.com/office/drawing/2014/main" id="{FE61947B-1C96-D600-646B-A0B608618F02}"/>
              </a:ext>
            </a:extLst>
          </p:cNvPr>
          <p:cNvSpPr>
            <a:spLocks noGrp="1"/>
          </p:cNvSpPr>
          <p:nvPr>
            <p:ph type="body" sz="quarter" idx="41"/>
          </p:nvPr>
        </p:nvSpPr>
        <p:spPr>
          <a:xfrm>
            <a:off x="8291965" y="4981404"/>
            <a:ext cx="2917371" cy="1292396"/>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8361502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Radial Bars C43V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0"/>
            <a:ext cx="10226675" cy="1325563"/>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2" name="Oval 1">
            <a:extLst>
              <a:ext uri="{FF2B5EF4-FFF2-40B4-BE49-F238E27FC236}">
                <a16:creationId xmlns:a16="http://schemas.microsoft.com/office/drawing/2014/main" id="{03198F37-3BF6-F353-88A7-EC7B3896DB31}"/>
              </a:ext>
            </a:extLst>
          </p:cNvPr>
          <p:cNvSpPr/>
          <p:nvPr userDrawn="1"/>
        </p:nvSpPr>
        <p:spPr>
          <a:xfrm>
            <a:off x="1480498" y="2269763"/>
            <a:ext cx="1269190" cy="1269190"/>
          </a:xfrm>
          <a:prstGeom prst="ellipse">
            <a:avLst/>
          </a:prstGeom>
          <a:noFill/>
          <a:ln w="762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14">
            <a:extLst>
              <a:ext uri="{FF2B5EF4-FFF2-40B4-BE49-F238E27FC236}">
                <a16:creationId xmlns:a16="http://schemas.microsoft.com/office/drawing/2014/main" id="{43AAF754-AFB2-7B0F-C9D5-723C7F747F97}"/>
              </a:ext>
            </a:extLst>
          </p:cNvPr>
          <p:cNvSpPr>
            <a:spLocks noGrp="1"/>
          </p:cNvSpPr>
          <p:nvPr>
            <p:ph type="body" sz="quarter" idx="32" hasCustomPrompt="1"/>
          </p:nvPr>
        </p:nvSpPr>
        <p:spPr>
          <a:xfrm>
            <a:off x="1480498" y="2269763"/>
            <a:ext cx="1269190" cy="1269190"/>
          </a:xfrm>
          <a:prstGeom prst="arc">
            <a:avLst>
              <a:gd name="adj1" fmla="val 16200000"/>
              <a:gd name="adj2" fmla="val 7873319"/>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18" name="Text Placeholder 6">
            <a:extLst>
              <a:ext uri="{FF2B5EF4-FFF2-40B4-BE49-F238E27FC236}">
                <a16:creationId xmlns:a16="http://schemas.microsoft.com/office/drawing/2014/main" id="{486EB249-DC17-B35E-6295-7911453EBB3D}"/>
              </a:ext>
            </a:extLst>
          </p:cNvPr>
          <p:cNvSpPr>
            <a:spLocks noGrp="1"/>
          </p:cNvSpPr>
          <p:nvPr>
            <p:ph type="body" sz="quarter" idx="33" hasCustomPrompt="1"/>
          </p:nvPr>
        </p:nvSpPr>
        <p:spPr>
          <a:xfrm>
            <a:off x="1609774"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19" name="Text Placeholder 7">
            <a:extLst>
              <a:ext uri="{FF2B5EF4-FFF2-40B4-BE49-F238E27FC236}">
                <a16:creationId xmlns:a16="http://schemas.microsoft.com/office/drawing/2014/main" id="{9C13F117-62CD-3060-85FD-14552A53450A}"/>
              </a:ext>
            </a:extLst>
          </p:cNvPr>
          <p:cNvSpPr>
            <a:spLocks noGrp="1"/>
          </p:cNvSpPr>
          <p:nvPr>
            <p:ph type="body" sz="quarter" idx="14"/>
          </p:nvPr>
        </p:nvSpPr>
        <p:spPr>
          <a:xfrm>
            <a:off x="982662" y="4008416"/>
            <a:ext cx="2264864" cy="612987"/>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0" name="Text Placeholder 7">
            <a:extLst>
              <a:ext uri="{FF2B5EF4-FFF2-40B4-BE49-F238E27FC236}">
                <a16:creationId xmlns:a16="http://schemas.microsoft.com/office/drawing/2014/main" id="{FA370F15-4A8B-E6DC-3995-E9DCC6129606}"/>
              </a:ext>
            </a:extLst>
          </p:cNvPr>
          <p:cNvSpPr>
            <a:spLocks noGrp="1"/>
          </p:cNvSpPr>
          <p:nvPr>
            <p:ph type="body" sz="quarter" idx="17"/>
          </p:nvPr>
        </p:nvSpPr>
        <p:spPr>
          <a:xfrm>
            <a:off x="982662" y="4981404"/>
            <a:ext cx="2264864" cy="1292396"/>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Oval 6">
            <a:extLst>
              <a:ext uri="{FF2B5EF4-FFF2-40B4-BE49-F238E27FC236}">
                <a16:creationId xmlns:a16="http://schemas.microsoft.com/office/drawing/2014/main" id="{E5D450D8-03FC-4EFA-A2D5-44FAE81334B2}"/>
              </a:ext>
            </a:extLst>
          </p:cNvPr>
          <p:cNvSpPr/>
          <p:nvPr userDrawn="1"/>
        </p:nvSpPr>
        <p:spPr>
          <a:xfrm>
            <a:off x="4134435" y="2269763"/>
            <a:ext cx="1269190" cy="1269190"/>
          </a:xfrm>
          <a:prstGeom prst="ellipse">
            <a:avLst/>
          </a:prstGeom>
          <a:noFill/>
          <a:ln w="762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14">
            <a:extLst>
              <a:ext uri="{FF2B5EF4-FFF2-40B4-BE49-F238E27FC236}">
                <a16:creationId xmlns:a16="http://schemas.microsoft.com/office/drawing/2014/main" id="{CA1725AD-D3F3-4C43-A9CE-D923157D1EB7}"/>
              </a:ext>
            </a:extLst>
          </p:cNvPr>
          <p:cNvSpPr>
            <a:spLocks noGrp="1"/>
          </p:cNvSpPr>
          <p:nvPr>
            <p:ph type="body" sz="quarter" idx="34" hasCustomPrompt="1"/>
          </p:nvPr>
        </p:nvSpPr>
        <p:spPr>
          <a:xfrm>
            <a:off x="4134435" y="2269763"/>
            <a:ext cx="1269190" cy="1269190"/>
          </a:xfrm>
          <a:prstGeom prst="arc">
            <a:avLst>
              <a:gd name="adj1" fmla="val 16200000"/>
              <a:gd name="adj2" fmla="val 7873319"/>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10" name="Text Placeholder 6">
            <a:extLst>
              <a:ext uri="{FF2B5EF4-FFF2-40B4-BE49-F238E27FC236}">
                <a16:creationId xmlns:a16="http://schemas.microsoft.com/office/drawing/2014/main" id="{5A5A4432-49BE-85C3-371F-61947F2EFFBE}"/>
              </a:ext>
            </a:extLst>
          </p:cNvPr>
          <p:cNvSpPr>
            <a:spLocks noGrp="1"/>
          </p:cNvSpPr>
          <p:nvPr>
            <p:ph type="body" sz="quarter" idx="35" hasCustomPrompt="1"/>
          </p:nvPr>
        </p:nvSpPr>
        <p:spPr>
          <a:xfrm>
            <a:off x="4263711"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11" name="Text Placeholder 7">
            <a:extLst>
              <a:ext uri="{FF2B5EF4-FFF2-40B4-BE49-F238E27FC236}">
                <a16:creationId xmlns:a16="http://schemas.microsoft.com/office/drawing/2014/main" id="{C7DEE162-DE7F-280F-3FCD-C14B9C993973}"/>
              </a:ext>
            </a:extLst>
          </p:cNvPr>
          <p:cNvSpPr>
            <a:spLocks noGrp="1"/>
          </p:cNvSpPr>
          <p:nvPr>
            <p:ph type="body" sz="quarter" idx="36"/>
          </p:nvPr>
        </p:nvSpPr>
        <p:spPr>
          <a:xfrm>
            <a:off x="3636599" y="4008416"/>
            <a:ext cx="2264864" cy="612987"/>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35590AC1-AE92-BA30-A559-CC995EAC4503}"/>
              </a:ext>
            </a:extLst>
          </p:cNvPr>
          <p:cNvSpPr>
            <a:spLocks noGrp="1"/>
          </p:cNvSpPr>
          <p:nvPr>
            <p:ph type="body" sz="quarter" idx="37"/>
          </p:nvPr>
        </p:nvSpPr>
        <p:spPr>
          <a:xfrm>
            <a:off x="3636599" y="4981404"/>
            <a:ext cx="2264864" cy="1292396"/>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Oval 12">
            <a:extLst>
              <a:ext uri="{FF2B5EF4-FFF2-40B4-BE49-F238E27FC236}">
                <a16:creationId xmlns:a16="http://schemas.microsoft.com/office/drawing/2014/main" id="{06B475C3-04A6-711E-5322-383741AA50A0}"/>
              </a:ext>
            </a:extLst>
          </p:cNvPr>
          <p:cNvSpPr/>
          <p:nvPr userDrawn="1"/>
        </p:nvSpPr>
        <p:spPr>
          <a:xfrm>
            <a:off x="6788372" y="2269763"/>
            <a:ext cx="1269190" cy="1269190"/>
          </a:xfrm>
          <a:prstGeom prst="ellipse">
            <a:avLst/>
          </a:prstGeom>
          <a:noFill/>
          <a:ln w="762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14">
            <a:extLst>
              <a:ext uri="{FF2B5EF4-FFF2-40B4-BE49-F238E27FC236}">
                <a16:creationId xmlns:a16="http://schemas.microsoft.com/office/drawing/2014/main" id="{8DB54B20-FE22-8EB2-3645-87067CB5CE8B}"/>
              </a:ext>
            </a:extLst>
          </p:cNvPr>
          <p:cNvSpPr>
            <a:spLocks noGrp="1"/>
          </p:cNvSpPr>
          <p:nvPr>
            <p:ph type="body" sz="quarter" idx="38" hasCustomPrompt="1"/>
          </p:nvPr>
        </p:nvSpPr>
        <p:spPr>
          <a:xfrm>
            <a:off x="6788372" y="2269763"/>
            <a:ext cx="1269190" cy="1269190"/>
          </a:xfrm>
          <a:prstGeom prst="arc">
            <a:avLst>
              <a:gd name="adj1" fmla="val 16200000"/>
              <a:gd name="adj2" fmla="val 7873319"/>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15" name="Text Placeholder 6">
            <a:extLst>
              <a:ext uri="{FF2B5EF4-FFF2-40B4-BE49-F238E27FC236}">
                <a16:creationId xmlns:a16="http://schemas.microsoft.com/office/drawing/2014/main" id="{01A99640-BD8F-1C2E-7917-E427E2C9E8E5}"/>
              </a:ext>
            </a:extLst>
          </p:cNvPr>
          <p:cNvSpPr>
            <a:spLocks noGrp="1"/>
          </p:cNvSpPr>
          <p:nvPr>
            <p:ph type="body" sz="quarter" idx="39" hasCustomPrompt="1"/>
          </p:nvPr>
        </p:nvSpPr>
        <p:spPr>
          <a:xfrm>
            <a:off x="6917648"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16" name="Text Placeholder 7">
            <a:extLst>
              <a:ext uri="{FF2B5EF4-FFF2-40B4-BE49-F238E27FC236}">
                <a16:creationId xmlns:a16="http://schemas.microsoft.com/office/drawing/2014/main" id="{35576649-3C0B-389C-A412-15DA9006199F}"/>
              </a:ext>
            </a:extLst>
          </p:cNvPr>
          <p:cNvSpPr>
            <a:spLocks noGrp="1"/>
          </p:cNvSpPr>
          <p:nvPr>
            <p:ph type="body" sz="quarter" idx="40"/>
          </p:nvPr>
        </p:nvSpPr>
        <p:spPr>
          <a:xfrm>
            <a:off x="6290536" y="4008416"/>
            <a:ext cx="2264864" cy="612987"/>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C1B49E62-70C1-5A3E-C9DE-30D3B9A1317A}"/>
              </a:ext>
            </a:extLst>
          </p:cNvPr>
          <p:cNvSpPr>
            <a:spLocks noGrp="1"/>
          </p:cNvSpPr>
          <p:nvPr>
            <p:ph type="body" sz="quarter" idx="41"/>
          </p:nvPr>
        </p:nvSpPr>
        <p:spPr>
          <a:xfrm>
            <a:off x="6290536" y="4981404"/>
            <a:ext cx="2264864" cy="1292396"/>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31" name="Oval 30">
            <a:extLst>
              <a:ext uri="{FF2B5EF4-FFF2-40B4-BE49-F238E27FC236}">
                <a16:creationId xmlns:a16="http://schemas.microsoft.com/office/drawing/2014/main" id="{02FB53EF-67A9-1D0C-83D1-C2E775568ADC}"/>
              </a:ext>
            </a:extLst>
          </p:cNvPr>
          <p:cNvSpPr/>
          <p:nvPr userDrawn="1"/>
        </p:nvSpPr>
        <p:spPr>
          <a:xfrm>
            <a:off x="9442309" y="2269763"/>
            <a:ext cx="1269190" cy="1269190"/>
          </a:xfrm>
          <a:prstGeom prst="ellipse">
            <a:avLst/>
          </a:prstGeom>
          <a:noFill/>
          <a:ln w="762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 Placeholder 14">
            <a:extLst>
              <a:ext uri="{FF2B5EF4-FFF2-40B4-BE49-F238E27FC236}">
                <a16:creationId xmlns:a16="http://schemas.microsoft.com/office/drawing/2014/main" id="{478AA837-7F82-20FE-7D9B-15D8330F1F76}"/>
              </a:ext>
            </a:extLst>
          </p:cNvPr>
          <p:cNvSpPr>
            <a:spLocks noGrp="1"/>
          </p:cNvSpPr>
          <p:nvPr>
            <p:ph type="body" sz="quarter" idx="42" hasCustomPrompt="1"/>
          </p:nvPr>
        </p:nvSpPr>
        <p:spPr>
          <a:xfrm>
            <a:off x="9442309" y="2269763"/>
            <a:ext cx="1269190" cy="1269190"/>
          </a:xfrm>
          <a:prstGeom prst="arc">
            <a:avLst>
              <a:gd name="adj1" fmla="val 16200000"/>
              <a:gd name="adj2" fmla="val 7873319"/>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33" name="Text Placeholder 6">
            <a:extLst>
              <a:ext uri="{FF2B5EF4-FFF2-40B4-BE49-F238E27FC236}">
                <a16:creationId xmlns:a16="http://schemas.microsoft.com/office/drawing/2014/main" id="{EE905A64-E16A-360D-D9B9-01DADCD6FEC5}"/>
              </a:ext>
            </a:extLst>
          </p:cNvPr>
          <p:cNvSpPr>
            <a:spLocks noGrp="1"/>
          </p:cNvSpPr>
          <p:nvPr>
            <p:ph type="body" sz="quarter" idx="43" hasCustomPrompt="1"/>
          </p:nvPr>
        </p:nvSpPr>
        <p:spPr>
          <a:xfrm>
            <a:off x="9571585"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34" name="Text Placeholder 7">
            <a:extLst>
              <a:ext uri="{FF2B5EF4-FFF2-40B4-BE49-F238E27FC236}">
                <a16:creationId xmlns:a16="http://schemas.microsoft.com/office/drawing/2014/main" id="{2A4709B7-AEF9-3384-236D-2687210D4A30}"/>
              </a:ext>
            </a:extLst>
          </p:cNvPr>
          <p:cNvSpPr>
            <a:spLocks noGrp="1"/>
          </p:cNvSpPr>
          <p:nvPr>
            <p:ph type="body" sz="quarter" idx="44"/>
          </p:nvPr>
        </p:nvSpPr>
        <p:spPr>
          <a:xfrm>
            <a:off x="8944473" y="4008416"/>
            <a:ext cx="2264864" cy="612987"/>
          </a:xfrm>
        </p:spPr>
        <p:txBody>
          <a:bodyPr anchor="ctr">
            <a:noAutofit/>
          </a:bodyPr>
          <a:lstStyle>
            <a:lvl1pPr marL="0" indent="0" algn="ctr">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35" name="Text Placeholder 7">
            <a:extLst>
              <a:ext uri="{FF2B5EF4-FFF2-40B4-BE49-F238E27FC236}">
                <a16:creationId xmlns:a16="http://schemas.microsoft.com/office/drawing/2014/main" id="{6FBD3968-FABA-F405-A8DD-5F750F5E0A25}"/>
              </a:ext>
            </a:extLst>
          </p:cNvPr>
          <p:cNvSpPr>
            <a:spLocks noGrp="1"/>
          </p:cNvSpPr>
          <p:nvPr>
            <p:ph type="body" sz="quarter" idx="45"/>
          </p:nvPr>
        </p:nvSpPr>
        <p:spPr>
          <a:xfrm>
            <a:off x="8944473" y="4981404"/>
            <a:ext cx="2264864" cy="1292396"/>
          </a:xfrm>
        </p:spPr>
        <p:txBody>
          <a:bodyPr anchor="t">
            <a:noAutofit/>
          </a:bodyPr>
          <a:lstStyle>
            <a:lvl1pPr marL="0" indent="0" algn="ctr">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3735408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 Chart C44V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21" name="Rectangle 20">
            <a:extLst>
              <a:ext uri="{FF2B5EF4-FFF2-40B4-BE49-F238E27FC236}">
                <a16:creationId xmlns:a16="http://schemas.microsoft.com/office/drawing/2014/main" id="{152D7932-D56E-1D42-DC6F-A66A68AB2585}"/>
              </a:ext>
            </a:extLst>
          </p:cNvPr>
          <p:cNvSpPr/>
          <p:nvPr userDrawn="1"/>
        </p:nvSpPr>
        <p:spPr>
          <a:xfrm>
            <a:off x="0" y="0"/>
            <a:ext cx="6096000" cy="6858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0"/>
            <a:ext cx="10226675" cy="1325563"/>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24" name="Text Placeholder 7">
            <a:extLst>
              <a:ext uri="{FF2B5EF4-FFF2-40B4-BE49-F238E27FC236}">
                <a16:creationId xmlns:a16="http://schemas.microsoft.com/office/drawing/2014/main" id="{268AD303-B665-9A3B-C70C-1ECF9E7F1440}"/>
              </a:ext>
            </a:extLst>
          </p:cNvPr>
          <p:cNvSpPr>
            <a:spLocks noGrp="1"/>
          </p:cNvSpPr>
          <p:nvPr>
            <p:ph type="body" sz="quarter" idx="17"/>
          </p:nvPr>
        </p:nvSpPr>
        <p:spPr>
          <a:xfrm>
            <a:off x="6823551" y="2075369"/>
            <a:ext cx="4381817"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5" name="Text Placeholder 7">
            <a:extLst>
              <a:ext uri="{FF2B5EF4-FFF2-40B4-BE49-F238E27FC236}">
                <a16:creationId xmlns:a16="http://schemas.microsoft.com/office/drawing/2014/main" id="{EC4C7562-D6F5-2BEF-1529-F57822CF6733}"/>
              </a:ext>
            </a:extLst>
          </p:cNvPr>
          <p:cNvSpPr>
            <a:spLocks noGrp="1"/>
          </p:cNvSpPr>
          <p:nvPr>
            <p:ph type="body" sz="quarter" idx="18"/>
          </p:nvPr>
        </p:nvSpPr>
        <p:spPr>
          <a:xfrm>
            <a:off x="6820137" y="3048354"/>
            <a:ext cx="4381817" cy="3225445"/>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7" name="Chart Placeholder 26">
            <a:extLst>
              <a:ext uri="{FF2B5EF4-FFF2-40B4-BE49-F238E27FC236}">
                <a16:creationId xmlns:a16="http://schemas.microsoft.com/office/drawing/2014/main" id="{6104ED45-6F4E-1D7F-AEE0-1E8D4C1CB1A7}"/>
              </a:ext>
            </a:extLst>
          </p:cNvPr>
          <p:cNvSpPr>
            <a:spLocks noGrp="1"/>
          </p:cNvSpPr>
          <p:nvPr>
            <p:ph type="chart" sz="quarter" idx="19"/>
          </p:nvPr>
        </p:nvSpPr>
        <p:spPr>
          <a:xfrm>
            <a:off x="982663" y="2074863"/>
            <a:ext cx="4465638" cy="4198937"/>
          </a:xfrm>
        </p:spPr>
        <p:txBody>
          <a:bodyPr vert="horz" lIns="91440" tIns="45720" rIns="91440" bIns="45720" rtlCol="0">
            <a:normAutofit/>
          </a:bodyPr>
          <a:lstStyle>
            <a:lvl1pPr>
              <a:defRPr lang="en-GB"/>
            </a:lvl1pPr>
          </a:lstStyle>
          <a:p>
            <a:pPr marL="0" lvl="0" indent="0">
              <a:buNone/>
            </a:pPr>
            <a:endParaRPr lang="en-GB" dirty="0"/>
          </a:p>
        </p:txBody>
      </p:sp>
    </p:spTree>
    <p:extLst>
      <p:ext uri="{BB962C8B-B14F-4D97-AF65-F5344CB8AC3E}">
        <p14:creationId xmlns:p14="http://schemas.microsoft.com/office/powerpoint/2010/main" val="21525044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 Chart C44V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21" name="Rectangle 20">
            <a:extLst>
              <a:ext uri="{FF2B5EF4-FFF2-40B4-BE49-F238E27FC236}">
                <a16:creationId xmlns:a16="http://schemas.microsoft.com/office/drawing/2014/main" id="{152D7932-D56E-1D42-DC6F-A66A68AB2585}"/>
              </a:ext>
            </a:extLst>
          </p:cNvPr>
          <p:cNvSpPr/>
          <p:nvPr userDrawn="1"/>
        </p:nvSpPr>
        <p:spPr>
          <a:xfrm>
            <a:off x="6096000" y="0"/>
            <a:ext cx="6096000" cy="6858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0"/>
            <a:ext cx="10226675" cy="1325563"/>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24" name="Text Placeholder 7">
            <a:extLst>
              <a:ext uri="{FF2B5EF4-FFF2-40B4-BE49-F238E27FC236}">
                <a16:creationId xmlns:a16="http://schemas.microsoft.com/office/drawing/2014/main" id="{268AD303-B665-9A3B-C70C-1ECF9E7F1440}"/>
              </a:ext>
            </a:extLst>
          </p:cNvPr>
          <p:cNvSpPr>
            <a:spLocks noGrp="1"/>
          </p:cNvSpPr>
          <p:nvPr>
            <p:ph type="body" sz="quarter" idx="17"/>
          </p:nvPr>
        </p:nvSpPr>
        <p:spPr>
          <a:xfrm>
            <a:off x="986076" y="2075369"/>
            <a:ext cx="4381817" cy="612986"/>
          </a:xfrm>
        </p:spPr>
        <p:txBody>
          <a:bodyPr anchor="b">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5" name="Text Placeholder 7">
            <a:extLst>
              <a:ext uri="{FF2B5EF4-FFF2-40B4-BE49-F238E27FC236}">
                <a16:creationId xmlns:a16="http://schemas.microsoft.com/office/drawing/2014/main" id="{EC4C7562-D6F5-2BEF-1529-F57822CF6733}"/>
              </a:ext>
            </a:extLst>
          </p:cNvPr>
          <p:cNvSpPr>
            <a:spLocks noGrp="1"/>
          </p:cNvSpPr>
          <p:nvPr>
            <p:ph type="body" sz="quarter" idx="18"/>
          </p:nvPr>
        </p:nvSpPr>
        <p:spPr>
          <a:xfrm>
            <a:off x="982662" y="3048354"/>
            <a:ext cx="4381817" cy="3225445"/>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7" name="Chart Placeholder 26">
            <a:extLst>
              <a:ext uri="{FF2B5EF4-FFF2-40B4-BE49-F238E27FC236}">
                <a16:creationId xmlns:a16="http://schemas.microsoft.com/office/drawing/2014/main" id="{6104ED45-6F4E-1D7F-AEE0-1E8D4C1CB1A7}"/>
              </a:ext>
            </a:extLst>
          </p:cNvPr>
          <p:cNvSpPr>
            <a:spLocks noGrp="1"/>
          </p:cNvSpPr>
          <p:nvPr>
            <p:ph type="chart" sz="quarter" idx="19"/>
          </p:nvPr>
        </p:nvSpPr>
        <p:spPr>
          <a:xfrm>
            <a:off x="6740286" y="2074863"/>
            <a:ext cx="4465638" cy="4198937"/>
          </a:xfrm>
        </p:spPr>
        <p:txBody>
          <a:bodyPr vert="horz" lIns="91440" tIns="45720" rIns="91440" bIns="45720" rtlCol="0">
            <a:normAutofit/>
          </a:bodyPr>
          <a:lstStyle>
            <a:lvl1pPr>
              <a:defRPr lang="en-GB"/>
            </a:lvl1pPr>
          </a:lstStyle>
          <a:p>
            <a:pPr marL="0" lvl="0" indent="0">
              <a:buNone/>
            </a:pPr>
            <a:endParaRPr lang="en-GB" dirty="0"/>
          </a:p>
        </p:txBody>
      </p:sp>
    </p:spTree>
    <p:extLst>
      <p:ext uri="{BB962C8B-B14F-4D97-AF65-F5344CB8AC3E}">
        <p14:creationId xmlns:p14="http://schemas.microsoft.com/office/powerpoint/2010/main" val="15627220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I60V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1"/>
            <a:ext cx="10226675" cy="781058"/>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2" name="Rectangle 1">
            <a:extLst>
              <a:ext uri="{FF2B5EF4-FFF2-40B4-BE49-F238E27FC236}">
                <a16:creationId xmlns:a16="http://schemas.microsoft.com/office/drawing/2014/main" id="{999E5EEC-A817-4F7C-1658-5B81533A0F4D}"/>
              </a:ext>
            </a:extLst>
          </p:cNvPr>
          <p:cNvSpPr/>
          <p:nvPr userDrawn="1"/>
        </p:nvSpPr>
        <p:spPr>
          <a:xfrm>
            <a:off x="0" y="4097868"/>
            <a:ext cx="12191999" cy="276013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Text Placeholder 7">
            <a:extLst>
              <a:ext uri="{FF2B5EF4-FFF2-40B4-BE49-F238E27FC236}">
                <a16:creationId xmlns:a16="http://schemas.microsoft.com/office/drawing/2014/main" id="{BC61C2C9-4D10-ED6D-CCC2-1E9F1FDD2A47}"/>
              </a:ext>
            </a:extLst>
          </p:cNvPr>
          <p:cNvSpPr>
            <a:spLocks noGrp="1"/>
          </p:cNvSpPr>
          <p:nvPr>
            <p:ph type="body" sz="quarter" idx="13"/>
          </p:nvPr>
        </p:nvSpPr>
        <p:spPr>
          <a:xfrm>
            <a:off x="590790" y="4395893"/>
            <a:ext cx="3173490" cy="423333"/>
          </a:xfrm>
          <a:noFill/>
        </p:spPr>
        <p:txBody>
          <a:bodyPr wrap="none" rtlCol="0">
            <a:noAutofit/>
          </a:bodyPr>
          <a:lstStyle>
            <a:lvl1pPr marL="0" indent="0">
              <a:buFont typeface="Arial" panose="020B0604020202020204" pitchFamily="34" charset="0"/>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9" name="Text Placeholder 7">
            <a:extLst>
              <a:ext uri="{FF2B5EF4-FFF2-40B4-BE49-F238E27FC236}">
                <a16:creationId xmlns:a16="http://schemas.microsoft.com/office/drawing/2014/main" id="{573D6B2A-4BEB-40DA-D4B7-5D6711B95BFB}"/>
              </a:ext>
            </a:extLst>
          </p:cNvPr>
          <p:cNvSpPr>
            <a:spLocks noGrp="1"/>
          </p:cNvSpPr>
          <p:nvPr>
            <p:ph type="body" sz="quarter" idx="16"/>
          </p:nvPr>
        </p:nvSpPr>
        <p:spPr>
          <a:xfrm>
            <a:off x="587376" y="5179227"/>
            <a:ext cx="3173490" cy="1094573"/>
          </a:xfrm>
        </p:spPr>
        <p:txBody>
          <a:bodyPr anchor="t">
            <a:noAutofit/>
          </a:bodyPr>
          <a:lstStyle>
            <a:lvl1pPr marL="0" indent="0">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Arrow: Notched Right 9">
            <a:extLst>
              <a:ext uri="{FF2B5EF4-FFF2-40B4-BE49-F238E27FC236}">
                <a16:creationId xmlns:a16="http://schemas.microsoft.com/office/drawing/2014/main" id="{D18AC383-0A43-450E-4BB3-622B98CCEEA9}"/>
              </a:ext>
            </a:extLst>
          </p:cNvPr>
          <p:cNvSpPr/>
          <p:nvPr userDrawn="1"/>
        </p:nvSpPr>
        <p:spPr>
          <a:xfrm>
            <a:off x="587376" y="3847253"/>
            <a:ext cx="11459737" cy="480906"/>
          </a:xfrm>
          <a:prstGeom prst="notch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7">
            <a:extLst>
              <a:ext uri="{FF2B5EF4-FFF2-40B4-BE49-F238E27FC236}">
                <a16:creationId xmlns:a16="http://schemas.microsoft.com/office/drawing/2014/main" id="{5CC23EF0-CCB9-7631-5893-173C23662EED}"/>
              </a:ext>
            </a:extLst>
          </p:cNvPr>
          <p:cNvSpPr>
            <a:spLocks noGrp="1"/>
          </p:cNvSpPr>
          <p:nvPr>
            <p:ph type="body" sz="quarter" idx="17" hasCustomPrompt="1"/>
          </p:nvPr>
        </p:nvSpPr>
        <p:spPr>
          <a:xfrm>
            <a:off x="964690" y="3484167"/>
            <a:ext cx="2539787" cy="423333"/>
          </a:xfrm>
          <a:noFill/>
        </p:spPr>
        <p:txBody>
          <a:bodyPr wrap="none" rtlCol="0" anchor="ctr">
            <a:noAutofit/>
          </a:bodyPr>
          <a:lstStyle>
            <a:lvl1pPr marL="0" indent="0" algn="l">
              <a:buFont typeface="Arial" panose="020B0604020202020204" pitchFamily="34" charset="0"/>
              <a:buNone/>
              <a:defRPr lang="en-US" sz="1700" b="1" dirty="0">
                <a:solidFill>
                  <a:schemeClr val="tx1">
                    <a:lumMod val="75000"/>
                    <a:lumOff val="25000"/>
                  </a:schemeClr>
                </a:solidFill>
              </a:defRPr>
            </a:lvl1pPr>
          </a:lstStyle>
          <a:p>
            <a:pPr marL="228600" lvl="0" indent="-228600"/>
            <a:r>
              <a:rPr lang="en-US" dirty="0"/>
              <a:t>Milestone</a:t>
            </a:r>
          </a:p>
        </p:txBody>
      </p:sp>
      <p:sp>
        <p:nvSpPr>
          <p:cNvPr id="32" name="Text Placeholder 7">
            <a:extLst>
              <a:ext uri="{FF2B5EF4-FFF2-40B4-BE49-F238E27FC236}">
                <a16:creationId xmlns:a16="http://schemas.microsoft.com/office/drawing/2014/main" id="{6D05B911-6FF2-6C6D-1B31-D7875290D3F6}"/>
              </a:ext>
            </a:extLst>
          </p:cNvPr>
          <p:cNvSpPr>
            <a:spLocks noGrp="1"/>
          </p:cNvSpPr>
          <p:nvPr>
            <p:ph type="body" sz="quarter" idx="18" hasCustomPrompt="1"/>
          </p:nvPr>
        </p:nvSpPr>
        <p:spPr>
          <a:xfrm>
            <a:off x="887834" y="4040292"/>
            <a:ext cx="94828" cy="94828"/>
          </a:xfrm>
          <a:prstGeom prst="ellipse">
            <a:avLst/>
          </a:prstGeom>
          <a:solidFill>
            <a:schemeClr val="bg1"/>
          </a:solidFill>
        </p:spPr>
        <p:txBody>
          <a:bodyPr anchor="b">
            <a:noAutofit/>
          </a:bodyPr>
          <a:lstStyle>
            <a:lvl1pPr marL="0" indent="0" algn="ctr">
              <a:lnSpc>
                <a:spcPct val="100000"/>
              </a:lnSpc>
              <a:spcBef>
                <a:spcPts val="0"/>
              </a:spcBef>
              <a:buFont typeface="Arial" panose="020B0604020202020204" pitchFamily="34" charset="0"/>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285750" marR="0" lvl="0" indent="-285750" algn="l" defTabSz="914400" rtl="0" eaLnBrk="1" fontAlgn="auto" latinLnBrk="0" hangingPunct="1">
              <a:lnSpc>
                <a:spcPct val="100000"/>
              </a:lnSpc>
              <a:spcBef>
                <a:spcPts val="0"/>
              </a:spcBef>
              <a:spcAft>
                <a:spcPts val="0"/>
              </a:spcAft>
              <a:buClrTx/>
              <a:buSzTx/>
              <a:tabLst/>
              <a:defRPr/>
            </a:pPr>
            <a:r>
              <a:rPr lang="en-US" dirty="0"/>
              <a:t>.</a:t>
            </a:r>
          </a:p>
        </p:txBody>
      </p:sp>
      <p:sp>
        <p:nvSpPr>
          <p:cNvPr id="38" name="Text Placeholder 37">
            <a:extLst>
              <a:ext uri="{FF2B5EF4-FFF2-40B4-BE49-F238E27FC236}">
                <a16:creationId xmlns:a16="http://schemas.microsoft.com/office/drawing/2014/main" id="{E88EB121-505C-A5CB-4EDD-638357D3F8D2}"/>
              </a:ext>
            </a:extLst>
          </p:cNvPr>
          <p:cNvSpPr>
            <a:spLocks noGrp="1"/>
          </p:cNvSpPr>
          <p:nvPr>
            <p:ph type="body" sz="quarter" idx="20" hasCustomPrompt="1"/>
          </p:nvPr>
        </p:nvSpPr>
        <p:spPr>
          <a:xfrm>
            <a:off x="905806"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Font typeface="Arial" panose="020B0604020202020204" pitchFamily="34" charset="0"/>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285750" marR="0" lvl="0" indent="-285750" algn="l" defTabSz="914400" rtl="0" eaLnBrk="1" fontAlgn="auto" latinLnBrk="0" hangingPunct="1">
              <a:lnSpc>
                <a:spcPct val="100000"/>
              </a:lnSpc>
              <a:spcBef>
                <a:spcPts val="0"/>
              </a:spcBef>
              <a:spcAft>
                <a:spcPts val="0"/>
              </a:spcAft>
              <a:buClrTx/>
              <a:buSzTx/>
              <a:tabLst/>
              <a:defRPr/>
            </a:pPr>
            <a:r>
              <a:rPr lang="en-US" dirty="0"/>
              <a:t>.</a:t>
            </a:r>
          </a:p>
        </p:txBody>
      </p:sp>
      <p:sp>
        <p:nvSpPr>
          <p:cNvPr id="7" name="Text Placeholder 7">
            <a:extLst>
              <a:ext uri="{FF2B5EF4-FFF2-40B4-BE49-F238E27FC236}">
                <a16:creationId xmlns:a16="http://schemas.microsoft.com/office/drawing/2014/main" id="{5355C327-1EAD-122E-76FB-A3065017309D}"/>
              </a:ext>
            </a:extLst>
          </p:cNvPr>
          <p:cNvSpPr>
            <a:spLocks noGrp="1"/>
          </p:cNvSpPr>
          <p:nvPr>
            <p:ph type="body" sz="quarter" idx="21"/>
          </p:nvPr>
        </p:nvSpPr>
        <p:spPr>
          <a:xfrm>
            <a:off x="4510962" y="1495926"/>
            <a:ext cx="3173490" cy="423333"/>
          </a:xfrm>
          <a:noFill/>
        </p:spPr>
        <p:txBody>
          <a:bodyPr wrap="none" rtlCol="0">
            <a:noAutofit/>
          </a:bodyPr>
          <a:lstStyle>
            <a:lvl1pPr marL="0" indent="0" algn="l">
              <a:buFont typeface="Arial" panose="020B0604020202020204" pitchFamily="34" charset="0"/>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12" name="Text Placeholder 7">
            <a:extLst>
              <a:ext uri="{FF2B5EF4-FFF2-40B4-BE49-F238E27FC236}">
                <a16:creationId xmlns:a16="http://schemas.microsoft.com/office/drawing/2014/main" id="{E8BD62B8-5615-EDE2-EEEF-3269AFB9843D}"/>
              </a:ext>
            </a:extLst>
          </p:cNvPr>
          <p:cNvSpPr>
            <a:spLocks noGrp="1"/>
          </p:cNvSpPr>
          <p:nvPr>
            <p:ph type="body" sz="quarter" idx="22"/>
          </p:nvPr>
        </p:nvSpPr>
        <p:spPr>
          <a:xfrm>
            <a:off x="4507548" y="2279260"/>
            <a:ext cx="3173490" cy="1094573"/>
          </a:xfrm>
        </p:spPr>
        <p:txBody>
          <a:bodyPr anchor="t">
            <a:noAutofit/>
          </a:bodyPr>
          <a:lstStyle>
            <a:lvl1pPr marL="0" indent="0" algn="l">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82196229-9474-38A4-195D-16EF25CFDFC6}"/>
              </a:ext>
            </a:extLst>
          </p:cNvPr>
          <p:cNvSpPr>
            <a:spLocks noGrp="1"/>
          </p:cNvSpPr>
          <p:nvPr>
            <p:ph type="body" sz="quarter" idx="23" hasCustomPrompt="1"/>
          </p:nvPr>
        </p:nvSpPr>
        <p:spPr>
          <a:xfrm>
            <a:off x="4884862" y="4267368"/>
            <a:ext cx="2539787" cy="423333"/>
          </a:xfrm>
          <a:noFill/>
        </p:spPr>
        <p:txBody>
          <a:bodyPr wrap="none" rtlCol="0" anchor="ctr">
            <a:noAutofit/>
          </a:bodyPr>
          <a:lstStyle>
            <a:lvl1pPr marL="0" indent="0">
              <a:buFont typeface="Arial" panose="020B0604020202020204" pitchFamily="34" charset="0"/>
              <a:buNone/>
              <a:defRPr lang="en-US" sz="1700" b="1" dirty="0">
                <a:solidFill>
                  <a:schemeClr val="tx1">
                    <a:lumMod val="75000"/>
                    <a:lumOff val="25000"/>
                  </a:schemeClr>
                </a:solidFill>
              </a:defRPr>
            </a:lvl1pPr>
          </a:lstStyle>
          <a:p>
            <a:pPr marL="228600" lvl="0" indent="-228600"/>
            <a:r>
              <a:rPr lang="en-US" dirty="0"/>
              <a:t>Milestone</a:t>
            </a:r>
          </a:p>
        </p:txBody>
      </p:sp>
      <p:sp>
        <p:nvSpPr>
          <p:cNvPr id="14" name="Text Placeholder 7">
            <a:extLst>
              <a:ext uri="{FF2B5EF4-FFF2-40B4-BE49-F238E27FC236}">
                <a16:creationId xmlns:a16="http://schemas.microsoft.com/office/drawing/2014/main" id="{FBC3734A-9014-E02E-D881-452851CE2096}"/>
              </a:ext>
            </a:extLst>
          </p:cNvPr>
          <p:cNvSpPr>
            <a:spLocks noGrp="1"/>
          </p:cNvSpPr>
          <p:nvPr>
            <p:ph type="body" sz="quarter" idx="24" hasCustomPrompt="1"/>
          </p:nvPr>
        </p:nvSpPr>
        <p:spPr>
          <a:xfrm>
            <a:off x="4808006" y="4040292"/>
            <a:ext cx="94828" cy="94828"/>
          </a:xfrm>
          <a:prstGeom prst="ellipse">
            <a:avLst/>
          </a:prstGeom>
          <a:solidFill>
            <a:schemeClr val="bg1"/>
          </a:solidFill>
        </p:spPr>
        <p:txBody>
          <a:bodyPr anchor="b">
            <a:noAutofit/>
          </a:bodyPr>
          <a:lstStyle>
            <a:lvl1pPr marL="0" indent="0" algn="ctr">
              <a:lnSpc>
                <a:spcPct val="100000"/>
              </a:lnSpc>
              <a:spcBef>
                <a:spcPts val="0"/>
              </a:spcBef>
              <a:buFont typeface="Arial" panose="020B0604020202020204" pitchFamily="34" charset="0"/>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285750" marR="0" lvl="0" indent="-285750" algn="l" defTabSz="914400" rtl="0" eaLnBrk="1" fontAlgn="auto" latinLnBrk="0" hangingPunct="1">
              <a:lnSpc>
                <a:spcPct val="100000"/>
              </a:lnSpc>
              <a:spcBef>
                <a:spcPts val="0"/>
              </a:spcBef>
              <a:spcAft>
                <a:spcPts val="0"/>
              </a:spcAft>
              <a:buClrTx/>
              <a:buSzTx/>
              <a:tabLst/>
              <a:defRPr/>
            </a:pPr>
            <a:r>
              <a:rPr lang="en-US" dirty="0"/>
              <a:t>.</a:t>
            </a:r>
          </a:p>
        </p:txBody>
      </p:sp>
      <p:sp>
        <p:nvSpPr>
          <p:cNvPr id="15" name="Text Placeholder 37">
            <a:extLst>
              <a:ext uri="{FF2B5EF4-FFF2-40B4-BE49-F238E27FC236}">
                <a16:creationId xmlns:a16="http://schemas.microsoft.com/office/drawing/2014/main" id="{1DF941D1-0EFC-0B05-819B-85FD2BB7AD1B}"/>
              </a:ext>
            </a:extLst>
          </p:cNvPr>
          <p:cNvSpPr>
            <a:spLocks noGrp="1"/>
          </p:cNvSpPr>
          <p:nvPr>
            <p:ph type="body" sz="quarter" idx="25" hasCustomPrompt="1"/>
          </p:nvPr>
        </p:nvSpPr>
        <p:spPr>
          <a:xfrm flipV="1">
            <a:off x="4825978" y="4084784"/>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Font typeface="Arial" panose="020B0604020202020204" pitchFamily="34" charset="0"/>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285750" marR="0" lvl="0" indent="-285750" algn="l" defTabSz="914400" rtl="0" eaLnBrk="1" fontAlgn="auto" latinLnBrk="0" hangingPunct="1">
              <a:lnSpc>
                <a:spcPct val="100000"/>
              </a:lnSpc>
              <a:spcBef>
                <a:spcPts val="0"/>
              </a:spcBef>
              <a:spcAft>
                <a:spcPts val="0"/>
              </a:spcAft>
              <a:buClrTx/>
              <a:buSzTx/>
              <a:tabLst/>
              <a:defRPr/>
            </a:pPr>
            <a:r>
              <a:rPr lang="en-US" dirty="0"/>
              <a:t>.</a:t>
            </a:r>
          </a:p>
        </p:txBody>
      </p:sp>
      <p:sp>
        <p:nvSpPr>
          <p:cNvPr id="16" name="Text Placeholder 7">
            <a:extLst>
              <a:ext uri="{FF2B5EF4-FFF2-40B4-BE49-F238E27FC236}">
                <a16:creationId xmlns:a16="http://schemas.microsoft.com/office/drawing/2014/main" id="{92E5B2CA-EAA5-5994-683F-5D58C6E2FD16}"/>
              </a:ext>
            </a:extLst>
          </p:cNvPr>
          <p:cNvSpPr>
            <a:spLocks noGrp="1"/>
          </p:cNvSpPr>
          <p:nvPr>
            <p:ph type="body" sz="quarter" idx="26"/>
          </p:nvPr>
        </p:nvSpPr>
        <p:spPr>
          <a:xfrm>
            <a:off x="8431134" y="4395893"/>
            <a:ext cx="3173490" cy="423333"/>
          </a:xfrm>
          <a:noFill/>
        </p:spPr>
        <p:txBody>
          <a:bodyPr wrap="none" rtlCol="0">
            <a:noAutofit/>
          </a:bodyPr>
          <a:lstStyle>
            <a:lvl1pPr marL="0" indent="0">
              <a:buFont typeface="Arial" panose="020B0604020202020204" pitchFamily="34" charset="0"/>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17" name="Text Placeholder 7">
            <a:extLst>
              <a:ext uri="{FF2B5EF4-FFF2-40B4-BE49-F238E27FC236}">
                <a16:creationId xmlns:a16="http://schemas.microsoft.com/office/drawing/2014/main" id="{16CDC4B5-6750-3FF7-B619-C13BDE1822F9}"/>
              </a:ext>
            </a:extLst>
          </p:cNvPr>
          <p:cNvSpPr>
            <a:spLocks noGrp="1"/>
          </p:cNvSpPr>
          <p:nvPr>
            <p:ph type="body" sz="quarter" idx="27"/>
          </p:nvPr>
        </p:nvSpPr>
        <p:spPr>
          <a:xfrm>
            <a:off x="8427720" y="5179227"/>
            <a:ext cx="3173490" cy="1094573"/>
          </a:xfrm>
        </p:spPr>
        <p:txBody>
          <a:bodyPr anchor="t">
            <a:noAutofit/>
          </a:bodyPr>
          <a:lstStyle>
            <a:lvl1pPr marL="0" indent="0">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29970677-3370-4011-8DDF-AA7FB9DC18B5}"/>
              </a:ext>
            </a:extLst>
          </p:cNvPr>
          <p:cNvSpPr>
            <a:spLocks noGrp="1"/>
          </p:cNvSpPr>
          <p:nvPr>
            <p:ph type="body" sz="quarter" idx="28" hasCustomPrompt="1"/>
          </p:nvPr>
        </p:nvSpPr>
        <p:spPr>
          <a:xfrm>
            <a:off x="8805034" y="3484167"/>
            <a:ext cx="2539787" cy="423333"/>
          </a:xfrm>
          <a:noFill/>
        </p:spPr>
        <p:txBody>
          <a:bodyPr wrap="none" rtlCol="0" anchor="ctr">
            <a:noAutofit/>
          </a:bodyPr>
          <a:lstStyle>
            <a:lvl1pPr marL="0" indent="0">
              <a:buFont typeface="Arial" panose="020B0604020202020204" pitchFamily="34" charset="0"/>
              <a:buNone/>
              <a:defRPr lang="en-US" sz="1700" b="1" dirty="0">
                <a:solidFill>
                  <a:schemeClr val="tx1">
                    <a:lumMod val="75000"/>
                    <a:lumOff val="25000"/>
                  </a:schemeClr>
                </a:solidFill>
              </a:defRPr>
            </a:lvl1pPr>
          </a:lstStyle>
          <a:p>
            <a:pPr marL="228600" lvl="0" indent="-228600"/>
            <a:r>
              <a:rPr lang="en-US" dirty="0"/>
              <a:t>Milestone</a:t>
            </a:r>
          </a:p>
        </p:txBody>
      </p:sp>
      <p:sp>
        <p:nvSpPr>
          <p:cNvPr id="19" name="Text Placeholder 7">
            <a:extLst>
              <a:ext uri="{FF2B5EF4-FFF2-40B4-BE49-F238E27FC236}">
                <a16:creationId xmlns:a16="http://schemas.microsoft.com/office/drawing/2014/main" id="{429CAD44-6F2E-06C7-7AAA-C96264677B75}"/>
              </a:ext>
            </a:extLst>
          </p:cNvPr>
          <p:cNvSpPr>
            <a:spLocks noGrp="1"/>
          </p:cNvSpPr>
          <p:nvPr>
            <p:ph type="body" sz="quarter" idx="29" hasCustomPrompt="1"/>
          </p:nvPr>
        </p:nvSpPr>
        <p:spPr>
          <a:xfrm>
            <a:off x="8728178" y="4040292"/>
            <a:ext cx="94828" cy="94828"/>
          </a:xfrm>
          <a:prstGeom prst="ellipse">
            <a:avLst/>
          </a:prstGeom>
          <a:solidFill>
            <a:schemeClr val="bg1"/>
          </a:solidFill>
        </p:spPr>
        <p:txBody>
          <a:bodyPr anchor="b">
            <a:noAutofit/>
          </a:bodyPr>
          <a:lstStyle>
            <a:lvl1pPr marL="0" indent="0" algn="ctr">
              <a:lnSpc>
                <a:spcPct val="100000"/>
              </a:lnSpc>
              <a:spcBef>
                <a:spcPts val="0"/>
              </a:spcBef>
              <a:buFont typeface="Arial" panose="020B0604020202020204" pitchFamily="34" charset="0"/>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285750" marR="0" lvl="0" indent="-285750" algn="l" defTabSz="914400" rtl="0" eaLnBrk="1" fontAlgn="auto" latinLnBrk="0" hangingPunct="1">
              <a:lnSpc>
                <a:spcPct val="100000"/>
              </a:lnSpc>
              <a:spcBef>
                <a:spcPts val="0"/>
              </a:spcBef>
              <a:spcAft>
                <a:spcPts val="0"/>
              </a:spcAft>
              <a:buClrTx/>
              <a:buSzTx/>
              <a:tabLst/>
              <a:defRPr/>
            </a:pPr>
            <a:r>
              <a:rPr lang="en-US" dirty="0"/>
              <a:t>.</a:t>
            </a:r>
          </a:p>
        </p:txBody>
      </p:sp>
      <p:sp>
        <p:nvSpPr>
          <p:cNvPr id="20" name="Text Placeholder 37">
            <a:extLst>
              <a:ext uri="{FF2B5EF4-FFF2-40B4-BE49-F238E27FC236}">
                <a16:creationId xmlns:a16="http://schemas.microsoft.com/office/drawing/2014/main" id="{9A8A885D-2E30-A95C-053D-F6355B5A7197}"/>
              </a:ext>
            </a:extLst>
          </p:cNvPr>
          <p:cNvSpPr>
            <a:spLocks noGrp="1"/>
          </p:cNvSpPr>
          <p:nvPr>
            <p:ph type="body" sz="quarter" idx="30" hasCustomPrompt="1"/>
          </p:nvPr>
        </p:nvSpPr>
        <p:spPr>
          <a:xfrm>
            <a:off x="8746150"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Font typeface="Arial" panose="020B0604020202020204" pitchFamily="34" charset="0"/>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285750" marR="0" lvl="0" indent="-285750" algn="l" defTabSz="914400" rtl="0" eaLnBrk="1" fontAlgn="auto" latinLnBrk="0" hangingPunct="1">
              <a:lnSpc>
                <a:spcPct val="100000"/>
              </a:lnSpc>
              <a:spcBef>
                <a:spcPts val="0"/>
              </a:spcBef>
              <a:spcAft>
                <a:spcPts val="0"/>
              </a:spcAft>
              <a:buClrTx/>
              <a:buSzTx/>
              <a:tabLst/>
              <a:defRPr/>
            </a:pPr>
            <a:r>
              <a:rPr lang="en-US" dirty="0"/>
              <a:t>.</a:t>
            </a:r>
          </a:p>
        </p:txBody>
      </p:sp>
    </p:spTree>
    <p:extLst>
      <p:ext uri="{BB962C8B-B14F-4D97-AF65-F5344CB8AC3E}">
        <p14:creationId xmlns:p14="http://schemas.microsoft.com/office/powerpoint/2010/main" val="36704464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I60V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1"/>
            <a:ext cx="10226675" cy="781058"/>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2" name="Rectangle 1">
            <a:extLst>
              <a:ext uri="{FF2B5EF4-FFF2-40B4-BE49-F238E27FC236}">
                <a16:creationId xmlns:a16="http://schemas.microsoft.com/office/drawing/2014/main" id="{999E5EEC-A817-4F7C-1658-5B81533A0F4D}"/>
              </a:ext>
            </a:extLst>
          </p:cNvPr>
          <p:cNvSpPr/>
          <p:nvPr userDrawn="1"/>
        </p:nvSpPr>
        <p:spPr>
          <a:xfrm>
            <a:off x="0" y="4097868"/>
            <a:ext cx="12191999" cy="276013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Text Placeholder 7">
            <a:extLst>
              <a:ext uri="{FF2B5EF4-FFF2-40B4-BE49-F238E27FC236}">
                <a16:creationId xmlns:a16="http://schemas.microsoft.com/office/drawing/2014/main" id="{BC61C2C9-4D10-ED6D-CCC2-1E9F1FDD2A47}"/>
              </a:ext>
            </a:extLst>
          </p:cNvPr>
          <p:cNvSpPr>
            <a:spLocks noGrp="1"/>
          </p:cNvSpPr>
          <p:nvPr>
            <p:ph type="body" sz="quarter" idx="13"/>
          </p:nvPr>
        </p:nvSpPr>
        <p:spPr>
          <a:xfrm>
            <a:off x="590790" y="4395893"/>
            <a:ext cx="2638185" cy="423333"/>
          </a:xfrm>
        </p:spPr>
        <p:txBody>
          <a:bodyPr anchor="t">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9" name="Text Placeholder 7">
            <a:extLst>
              <a:ext uri="{FF2B5EF4-FFF2-40B4-BE49-F238E27FC236}">
                <a16:creationId xmlns:a16="http://schemas.microsoft.com/office/drawing/2014/main" id="{573D6B2A-4BEB-40DA-D4B7-5D6711B95BFB}"/>
              </a:ext>
            </a:extLst>
          </p:cNvPr>
          <p:cNvSpPr>
            <a:spLocks noGrp="1"/>
          </p:cNvSpPr>
          <p:nvPr>
            <p:ph type="body" sz="quarter" idx="16"/>
          </p:nvPr>
        </p:nvSpPr>
        <p:spPr>
          <a:xfrm>
            <a:off x="587376" y="5179227"/>
            <a:ext cx="2638185" cy="1094573"/>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Arrow: Notched Right 9">
            <a:extLst>
              <a:ext uri="{FF2B5EF4-FFF2-40B4-BE49-F238E27FC236}">
                <a16:creationId xmlns:a16="http://schemas.microsoft.com/office/drawing/2014/main" id="{D18AC383-0A43-450E-4BB3-622B98CCEEA9}"/>
              </a:ext>
            </a:extLst>
          </p:cNvPr>
          <p:cNvSpPr/>
          <p:nvPr userDrawn="1"/>
        </p:nvSpPr>
        <p:spPr>
          <a:xfrm>
            <a:off x="587376" y="3847253"/>
            <a:ext cx="11459737" cy="480906"/>
          </a:xfrm>
          <a:prstGeom prst="notch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7">
            <a:extLst>
              <a:ext uri="{FF2B5EF4-FFF2-40B4-BE49-F238E27FC236}">
                <a16:creationId xmlns:a16="http://schemas.microsoft.com/office/drawing/2014/main" id="{5CC23EF0-CCB9-7631-5893-173C23662EED}"/>
              </a:ext>
            </a:extLst>
          </p:cNvPr>
          <p:cNvSpPr>
            <a:spLocks noGrp="1"/>
          </p:cNvSpPr>
          <p:nvPr>
            <p:ph type="body" sz="quarter" idx="17" hasCustomPrompt="1"/>
          </p:nvPr>
        </p:nvSpPr>
        <p:spPr>
          <a:xfrm>
            <a:off x="964690" y="3484167"/>
            <a:ext cx="2111375" cy="423333"/>
          </a:xfrm>
        </p:spPr>
        <p:txBody>
          <a:bodyPr anchor="b">
            <a:noAutofit/>
          </a:bodyPr>
          <a:lstStyle>
            <a:lvl1pPr marL="0" indent="0">
              <a:lnSpc>
                <a:spcPct val="100000"/>
              </a:lnSpc>
              <a:spcBef>
                <a:spcPts val="0"/>
              </a:spcBef>
              <a:buNone/>
              <a:defRPr sz="17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32" name="Text Placeholder 7">
            <a:extLst>
              <a:ext uri="{FF2B5EF4-FFF2-40B4-BE49-F238E27FC236}">
                <a16:creationId xmlns:a16="http://schemas.microsoft.com/office/drawing/2014/main" id="{6D05B911-6FF2-6C6D-1B31-D7875290D3F6}"/>
              </a:ext>
            </a:extLst>
          </p:cNvPr>
          <p:cNvSpPr>
            <a:spLocks noGrp="1"/>
          </p:cNvSpPr>
          <p:nvPr>
            <p:ph type="body" sz="quarter" idx="18" hasCustomPrompt="1"/>
          </p:nvPr>
        </p:nvSpPr>
        <p:spPr>
          <a:xfrm>
            <a:off x="887834"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38" name="Text Placeholder 37">
            <a:extLst>
              <a:ext uri="{FF2B5EF4-FFF2-40B4-BE49-F238E27FC236}">
                <a16:creationId xmlns:a16="http://schemas.microsoft.com/office/drawing/2014/main" id="{E88EB121-505C-A5CB-4EDD-638357D3F8D2}"/>
              </a:ext>
            </a:extLst>
          </p:cNvPr>
          <p:cNvSpPr>
            <a:spLocks noGrp="1"/>
          </p:cNvSpPr>
          <p:nvPr>
            <p:ph type="body" sz="quarter" idx="20" hasCustomPrompt="1"/>
          </p:nvPr>
        </p:nvSpPr>
        <p:spPr>
          <a:xfrm>
            <a:off x="905806"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39" name="Text Placeholder 7">
            <a:extLst>
              <a:ext uri="{FF2B5EF4-FFF2-40B4-BE49-F238E27FC236}">
                <a16:creationId xmlns:a16="http://schemas.microsoft.com/office/drawing/2014/main" id="{5F1CF3D7-D6F0-00E0-514C-BE0D7B4F1BB9}"/>
              </a:ext>
            </a:extLst>
          </p:cNvPr>
          <p:cNvSpPr>
            <a:spLocks noGrp="1"/>
          </p:cNvSpPr>
          <p:nvPr>
            <p:ph type="body" sz="quarter" idx="21"/>
          </p:nvPr>
        </p:nvSpPr>
        <p:spPr>
          <a:xfrm>
            <a:off x="3381885" y="1725260"/>
            <a:ext cx="2638185" cy="423333"/>
          </a:xfrm>
        </p:spPr>
        <p:txBody>
          <a:bodyPr anchor="t">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40" name="Text Placeholder 7">
            <a:extLst>
              <a:ext uri="{FF2B5EF4-FFF2-40B4-BE49-F238E27FC236}">
                <a16:creationId xmlns:a16="http://schemas.microsoft.com/office/drawing/2014/main" id="{EE110014-5113-3EAB-EA0C-2C4A0D26AC43}"/>
              </a:ext>
            </a:extLst>
          </p:cNvPr>
          <p:cNvSpPr>
            <a:spLocks noGrp="1"/>
          </p:cNvSpPr>
          <p:nvPr>
            <p:ph type="body" sz="quarter" idx="22"/>
          </p:nvPr>
        </p:nvSpPr>
        <p:spPr>
          <a:xfrm>
            <a:off x="3378471" y="2508594"/>
            <a:ext cx="2638185" cy="1094573"/>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41" name="Text Placeholder 7">
            <a:extLst>
              <a:ext uri="{FF2B5EF4-FFF2-40B4-BE49-F238E27FC236}">
                <a16:creationId xmlns:a16="http://schemas.microsoft.com/office/drawing/2014/main" id="{B0B2218D-7892-865A-9269-8F7CB77EF6E9}"/>
              </a:ext>
            </a:extLst>
          </p:cNvPr>
          <p:cNvSpPr>
            <a:spLocks noGrp="1"/>
          </p:cNvSpPr>
          <p:nvPr>
            <p:ph type="body" sz="quarter" idx="23" hasCustomPrompt="1"/>
          </p:nvPr>
        </p:nvSpPr>
        <p:spPr>
          <a:xfrm>
            <a:off x="3755785" y="4261634"/>
            <a:ext cx="2111375" cy="423333"/>
          </a:xfrm>
        </p:spPr>
        <p:txBody>
          <a:bodyPr anchor="b">
            <a:noAutofit/>
          </a:bodyPr>
          <a:lstStyle>
            <a:lvl1pPr marL="0" indent="0">
              <a:lnSpc>
                <a:spcPct val="100000"/>
              </a:lnSpc>
              <a:spcBef>
                <a:spcPts val="0"/>
              </a:spcBef>
              <a:buNone/>
              <a:defRPr sz="17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42" name="Text Placeholder 7">
            <a:extLst>
              <a:ext uri="{FF2B5EF4-FFF2-40B4-BE49-F238E27FC236}">
                <a16:creationId xmlns:a16="http://schemas.microsoft.com/office/drawing/2014/main" id="{9826A137-9EE9-DBF7-02EF-10A8F53142F9}"/>
              </a:ext>
            </a:extLst>
          </p:cNvPr>
          <p:cNvSpPr>
            <a:spLocks noGrp="1"/>
          </p:cNvSpPr>
          <p:nvPr>
            <p:ph type="body" sz="quarter" idx="24" hasCustomPrompt="1"/>
          </p:nvPr>
        </p:nvSpPr>
        <p:spPr>
          <a:xfrm>
            <a:off x="3678929"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43" name="Text Placeholder 42">
            <a:extLst>
              <a:ext uri="{FF2B5EF4-FFF2-40B4-BE49-F238E27FC236}">
                <a16:creationId xmlns:a16="http://schemas.microsoft.com/office/drawing/2014/main" id="{818098BA-EDF5-70C1-9DDB-2D872F988299}"/>
              </a:ext>
            </a:extLst>
          </p:cNvPr>
          <p:cNvSpPr>
            <a:spLocks noGrp="1"/>
          </p:cNvSpPr>
          <p:nvPr>
            <p:ph type="body" sz="quarter" idx="25" hasCustomPrompt="1"/>
          </p:nvPr>
        </p:nvSpPr>
        <p:spPr>
          <a:xfrm flipV="1">
            <a:off x="3696901" y="4081587"/>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44" name="Text Placeholder 7">
            <a:extLst>
              <a:ext uri="{FF2B5EF4-FFF2-40B4-BE49-F238E27FC236}">
                <a16:creationId xmlns:a16="http://schemas.microsoft.com/office/drawing/2014/main" id="{963E044A-0854-3254-F81C-5F8453A186CB}"/>
              </a:ext>
            </a:extLst>
          </p:cNvPr>
          <p:cNvSpPr>
            <a:spLocks noGrp="1"/>
          </p:cNvSpPr>
          <p:nvPr>
            <p:ph type="body" sz="quarter" idx="26"/>
          </p:nvPr>
        </p:nvSpPr>
        <p:spPr>
          <a:xfrm>
            <a:off x="6172980" y="4395893"/>
            <a:ext cx="2638185" cy="423333"/>
          </a:xfrm>
        </p:spPr>
        <p:txBody>
          <a:bodyPr anchor="t">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45" name="Text Placeholder 7">
            <a:extLst>
              <a:ext uri="{FF2B5EF4-FFF2-40B4-BE49-F238E27FC236}">
                <a16:creationId xmlns:a16="http://schemas.microsoft.com/office/drawing/2014/main" id="{F4A60265-606F-B99A-2B16-D7324BEBA729}"/>
              </a:ext>
            </a:extLst>
          </p:cNvPr>
          <p:cNvSpPr>
            <a:spLocks noGrp="1"/>
          </p:cNvSpPr>
          <p:nvPr>
            <p:ph type="body" sz="quarter" idx="27"/>
          </p:nvPr>
        </p:nvSpPr>
        <p:spPr>
          <a:xfrm>
            <a:off x="6169566" y="5179227"/>
            <a:ext cx="2638185" cy="1094573"/>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46" name="Text Placeholder 7">
            <a:extLst>
              <a:ext uri="{FF2B5EF4-FFF2-40B4-BE49-F238E27FC236}">
                <a16:creationId xmlns:a16="http://schemas.microsoft.com/office/drawing/2014/main" id="{98828D7D-0668-CA35-2CAD-FC717E71C5DC}"/>
              </a:ext>
            </a:extLst>
          </p:cNvPr>
          <p:cNvSpPr>
            <a:spLocks noGrp="1"/>
          </p:cNvSpPr>
          <p:nvPr>
            <p:ph type="body" sz="quarter" idx="28" hasCustomPrompt="1"/>
          </p:nvPr>
        </p:nvSpPr>
        <p:spPr>
          <a:xfrm>
            <a:off x="6546880" y="3484167"/>
            <a:ext cx="2111375" cy="423333"/>
          </a:xfrm>
        </p:spPr>
        <p:txBody>
          <a:bodyPr anchor="b">
            <a:noAutofit/>
          </a:bodyPr>
          <a:lstStyle>
            <a:lvl1pPr marL="0" indent="0">
              <a:lnSpc>
                <a:spcPct val="100000"/>
              </a:lnSpc>
              <a:spcBef>
                <a:spcPts val="0"/>
              </a:spcBef>
              <a:buNone/>
              <a:defRPr sz="17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47" name="Text Placeholder 7">
            <a:extLst>
              <a:ext uri="{FF2B5EF4-FFF2-40B4-BE49-F238E27FC236}">
                <a16:creationId xmlns:a16="http://schemas.microsoft.com/office/drawing/2014/main" id="{FFECE995-3701-5C12-9D8F-4DA73E1B018E}"/>
              </a:ext>
            </a:extLst>
          </p:cNvPr>
          <p:cNvSpPr>
            <a:spLocks noGrp="1"/>
          </p:cNvSpPr>
          <p:nvPr>
            <p:ph type="body" sz="quarter" idx="29" hasCustomPrompt="1"/>
          </p:nvPr>
        </p:nvSpPr>
        <p:spPr>
          <a:xfrm>
            <a:off x="6470024"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48" name="Text Placeholder 47">
            <a:extLst>
              <a:ext uri="{FF2B5EF4-FFF2-40B4-BE49-F238E27FC236}">
                <a16:creationId xmlns:a16="http://schemas.microsoft.com/office/drawing/2014/main" id="{6E0E5E27-916F-613B-634E-E166366FB3A7}"/>
              </a:ext>
            </a:extLst>
          </p:cNvPr>
          <p:cNvSpPr>
            <a:spLocks noGrp="1"/>
          </p:cNvSpPr>
          <p:nvPr>
            <p:ph type="body" sz="quarter" idx="30" hasCustomPrompt="1"/>
          </p:nvPr>
        </p:nvSpPr>
        <p:spPr>
          <a:xfrm>
            <a:off x="6487996"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49" name="Text Placeholder 7">
            <a:extLst>
              <a:ext uri="{FF2B5EF4-FFF2-40B4-BE49-F238E27FC236}">
                <a16:creationId xmlns:a16="http://schemas.microsoft.com/office/drawing/2014/main" id="{DCE45788-7A79-F6B2-443A-427BE234AC1C}"/>
              </a:ext>
            </a:extLst>
          </p:cNvPr>
          <p:cNvSpPr>
            <a:spLocks noGrp="1"/>
          </p:cNvSpPr>
          <p:nvPr>
            <p:ph type="body" sz="quarter" idx="31"/>
          </p:nvPr>
        </p:nvSpPr>
        <p:spPr>
          <a:xfrm>
            <a:off x="8964075" y="1725260"/>
            <a:ext cx="2638185" cy="423333"/>
          </a:xfrm>
        </p:spPr>
        <p:txBody>
          <a:bodyPr anchor="t">
            <a:noAutofit/>
          </a:bodyPr>
          <a:lstStyle>
            <a:lvl1pPr marL="0" indent="0">
              <a:lnSpc>
                <a:spcPct val="100000"/>
              </a:lnSpc>
              <a:spcBef>
                <a:spcPts val="0"/>
              </a:spcBef>
              <a:buNone/>
              <a:defRPr sz="18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50" name="Text Placeholder 7">
            <a:extLst>
              <a:ext uri="{FF2B5EF4-FFF2-40B4-BE49-F238E27FC236}">
                <a16:creationId xmlns:a16="http://schemas.microsoft.com/office/drawing/2014/main" id="{42F4A986-934A-4734-9712-8262BC7D9CF3}"/>
              </a:ext>
            </a:extLst>
          </p:cNvPr>
          <p:cNvSpPr>
            <a:spLocks noGrp="1"/>
          </p:cNvSpPr>
          <p:nvPr>
            <p:ph type="body" sz="quarter" idx="32"/>
          </p:nvPr>
        </p:nvSpPr>
        <p:spPr>
          <a:xfrm>
            <a:off x="8960661" y="2508594"/>
            <a:ext cx="2638185" cy="1094573"/>
          </a:xfrm>
        </p:spPr>
        <p:txBody>
          <a:bodyPr anchor="t">
            <a:noAutofit/>
          </a:bodyPr>
          <a:lstStyle>
            <a:lvl1pPr marL="0" indent="0">
              <a:lnSpc>
                <a:spcPct val="100000"/>
              </a:lnSpc>
              <a:spcBef>
                <a:spcPts val="0"/>
              </a:spcBef>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51" name="Text Placeholder 7">
            <a:extLst>
              <a:ext uri="{FF2B5EF4-FFF2-40B4-BE49-F238E27FC236}">
                <a16:creationId xmlns:a16="http://schemas.microsoft.com/office/drawing/2014/main" id="{186262C1-71EC-CE23-F6A4-6036450E58AA}"/>
              </a:ext>
            </a:extLst>
          </p:cNvPr>
          <p:cNvSpPr>
            <a:spLocks noGrp="1"/>
          </p:cNvSpPr>
          <p:nvPr>
            <p:ph type="body" sz="quarter" idx="33" hasCustomPrompt="1"/>
          </p:nvPr>
        </p:nvSpPr>
        <p:spPr>
          <a:xfrm>
            <a:off x="9337975" y="4261634"/>
            <a:ext cx="2111375" cy="423333"/>
          </a:xfrm>
        </p:spPr>
        <p:txBody>
          <a:bodyPr anchor="b">
            <a:noAutofit/>
          </a:bodyPr>
          <a:lstStyle>
            <a:lvl1pPr marL="0" indent="0">
              <a:lnSpc>
                <a:spcPct val="100000"/>
              </a:lnSpc>
              <a:spcBef>
                <a:spcPts val="0"/>
              </a:spcBef>
              <a:buNone/>
              <a:defRPr sz="17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52" name="Text Placeholder 7">
            <a:extLst>
              <a:ext uri="{FF2B5EF4-FFF2-40B4-BE49-F238E27FC236}">
                <a16:creationId xmlns:a16="http://schemas.microsoft.com/office/drawing/2014/main" id="{7F63AFE5-E418-F825-AB60-FCBBDB2D4413}"/>
              </a:ext>
            </a:extLst>
          </p:cNvPr>
          <p:cNvSpPr>
            <a:spLocks noGrp="1"/>
          </p:cNvSpPr>
          <p:nvPr>
            <p:ph type="body" sz="quarter" idx="34" hasCustomPrompt="1"/>
          </p:nvPr>
        </p:nvSpPr>
        <p:spPr>
          <a:xfrm>
            <a:off x="9261119"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53" name="Text Placeholder 52">
            <a:extLst>
              <a:ext uri="{FF2B5EF4-FFF2-40B4-BE49-F238E27FC236}">
                <a16:creationId xmlns:a16="http://schemas.microsoft.com/office/drawing/2014/main" id="{6E063F6E-E364-ACD3-D3E6-DAF57028DFED}"/>
              </a:ext>
            </a:extLst>
          </p:cNvPr>
          <p:cNvSpPr>
            <a:spLocks noGrp="1"/>
          </p:cNvSpPr>
          <p:nvPr>
            <p:ph type="body" sz="quarter" idx="35" hasCustomPrompt="1"/>
          </p:nvPr>
        </p:nvSpPr>
        <p:spPr>
          <a:xfrm flipV="1">
            <a:off x="9279091" y="4081587"/>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Tree>
    <p:extLst>
      <p:ext uri="{BB962C8B-B14F-4D97-AF65-F5344CB8AC3E}">
        <p14:creationId xmlns:p14="http://schemas.microsoft.com/office/powerpoint/2010/main" val="33045258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I60V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1"/>
            <a:ext cx="10226675" cy="781058"/>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2" name="Rectangle 1">
            <a:extLst>
              <a:ext uri="{FF2B5EF4-FFF2-40B4-BE49-F238E27FC236}">
                <a16:creationId xmlns:a16="http://schemas.microsoft.com/office/drawing/2014/main" id="{999E5EEC-A817-4F7C-1658-5B81533A0F4D}"/>
              </a:ext>
            </a:extLst>
          </p:cNvPr>
          <p:cNvSpPr/>
          <p:nvPr userDrawn="1"/>
        </p:nvSpPr>
        <p:spPr>
          <a:xfrm>
            <a:off x="0" y="4084320"/>
            <a:ext cx="12191999" cy="277368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Text Placeholder 7">
            <a:extLst>
              <a:ext uri="{FF2B5EF4-FFF2-40B4-BE49-F238E27FC236}">
                <a16:creationId xmlns:a16="http://schemas.microsoft.com/office/drawing/2014/main" id="{BC61C2C9-4D10-ED6D-CCC2-1E9F1FDD2A47}"/>
              </a:ext>
            </a:extLst>
          </p:cNvPr>
          <p:cNvSpPr>
            <a:spLocks noGrp="1"/>
          </p:cNvSpPr>
          <p:nvPr>
            <p:ph type="body" sz="quarter" idx="13"/>
          </p:nvPr>
        </p:nvSpPr>
        <p:spPr>
          <a:xfrm>
            <a:off x="590791" y="4395893"/>
            <a:ext cx="2067502"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9" name="Text Placeholder 7">
            <a:extLst>
              <a:ext uri="{FF2B5EF4-FFF2-40B4-BE49-F238E27FC236}">
                <a16:creationId xmlns:a16="http://schemas.microsoft.com/office/drawing/2014/main" id="{573D6B2A-4BEB-40DA-D4B7-5D6711B95BFB}"/>
              </a:ext>
            </a:extLst>
          </p:cNvPr>
          <p:cNvSpPr>
            <a:spLocks noGrp="1"/>
          </p:cNvSpPr>
          <p:nvPr>
            <p:ph type="body" sz="quarter" idx="16"/>
          </p:nvPr>
        </p:nvSpPr>
        <p:spPr>
          <a:xfrm>
            <a:off x="587377" y="5179227"/>
            <a:ext cx="2067502"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Arrow: Notched Right 9">
            <a:extLst>
              <a:ext uri="{FF2B5EF4-FFF2-40B4-BE49-F238E27FC236}">
                <a16:creationId xmlns:a16="http://schemas.microsoft.com/office/drawing/2014/main" id="{D18AC383-0A43-450E-4BB3-622B98CCEEA9}"/>
              </a:ext>
            </a:extLst>
          </p:cNvPr>
          <p:cNvSpPr/>
          <p:nvPr userDrawn="1"/>
        </p:nvSpPr>
        <p:spPr>
          <a:xfrm>
            <a:off x="587376" y="3847253"/>
            <a:ext cx="11459737" cy="480906"/>
          </a:xfrm>
          <a:prstGeom prst="notch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7">
            <a:extLst>
              <a:ext uri="{FF2B5EF4-FFF2-40B4-BE49-F238E27FC236}">
                <a16:creationId xmlns:a16="http://schemas.microsoft.com/office/drawing/2014/main" id="{5CC23EF0-CCB9-7631-5893-173C23662EED}"/>
              </a:ext>
            </a:extLst>
          </p:cNvPr>
          <p:cNvSpPr>
            <a:spLocks noGrp="1"/>
          </p:cNvSpPr>
          <p:nvPr>
            <p:ph type="body" sz="quarter" idx="17" hasCustomPrompt="1"/>
          </p:nvPr>
        </p:nvSpPr>
        <p:spPr>
          <a:xfrm>
            <a:off x="964691" y="3484167"/>
            <a:ext cx="1690188"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32" name="Text Placeholder 7">
            <a:extLst>
              <a:ext uri="{FF2B5EF4-FFF2-40B4-BE49-F238E27FC236}">
                <a16:creationId xmlns:a16="http://schemas.microsoft.com/office/drawing/2014/main" id="{6D05B911-6FF2-6C6D-1B31-D7875290D3F6}"/>
              </a:ext>
            </a:extLst>
          </p:cNvPr>
          <p:cNvSpPr>
            <a:spLocks noGrp="1"/>
          </p:cNvSpPr>
          <p:nvPr>
            <p:ph type="body" sz="quarter" idx="18" hasCustomPrompt="1"/>
          </p:nvPr>
        </p:nvSpPr>
        <p:spPr>
          <a:xfrm>
            <a:off x="887834"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38" name="Text Placeholder 37">
            <a:extLst>
              <a:ext uri="{FF2B5EF4-FFF2-40B4-BE49-F238E27FC236}">
                <a16:creationId xmlns:a16="http://schemas.microsoft.com/office/drawing/2014/main" id="{E88EB121-505C-A5CB-4EDD-638357D3F8D2}"/>
              </a:ext>
            </a:extLst>
          </p:cNvPr>
          <p:cNvSpPr>
            <a:spLocks noGrp="1"/>
          </p:cNvSpPr>
          <p:nvPr>
            <p:ph type="body" sz="quarter" idx="20" hasCustomPrompt="1"/>
          </p:nvPr>
        </p:nvSpPr>
        <p:spPr>
          <a:xfrm>
            <a:off x="905806"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31" name="Text Placeholder 7">
            <a:extLst>
              <a:ext uri="{FF2B5EF4-FFF2-40B4-BE49-F238E27FC236}">
                <a16:creationId xmlns:a16="http://schemas.microsoft.com/office/drawing/2014/main" id="{A55D6897-9E6A-5267-8A17-FAC640C0596F}"/>
              </a:ext>
            </a:extLst>
          </p:cNvPr>
          <p:cNvSpPr>
            <a:spLocks noGrp="1"/>
          </p:cNvSpPr>
          <p:nvPr>
            <p:ph type="body" sz="quarter" idx="21"/>
          </p:nvPr>
        </p:nvSpPr>
        <p:spPr>
          <a:xfrm>
            <a:off x="2823473" y="1728013"/>
            <a:ext cx="2067502"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33" name="Text Placeholder 7">
            <a:extLst>
              <a:ext uri="{FF2B5EF4-FFF2-40B4-BE49-F238E27FC236}">
                <a16:creationId xmlns:a16="http://schemas.microsoft.com/office/drawing/2014/main" id="{27078301-377D-286F-9067-CC583F744A93}"/>
              </a:ext>
            </a:extLst>
          </p:cNvPr>
          <p:cNvSpPr>
            <a:spLocks noGrp="1"/>
          </p:cNvSpPr>
          <p:nvPr>
            <p:ph type="body" sz="quarter" idx="22"/>
          </p:nvPr>
        </p:nvSpPr>
        <p:spPr>
          <a:xfrm>
            <a:off x="2820059" y="2511347"/>
            <a:ext cx="2067502"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34" name="Text Placeholder 7">
            <a:extLst>
              <a:ext uri="{FF2B5EF4-FFF2-40B4-BE49-F238E27FC236}">
                <a16:creationId xmlns:a16="http://schemas.microsoft.com/office/drawing/2014/main" id="{F1119639-B6DC-E663-01C8-EB8BAAD734FD}"/>
              </a:ext>
            </a:extLst>
          </p:cNvPr>
          <p:cNvSpPr>
            <a:spLocks noGrp="1"/>
          </p:cNvSpPr>
          <p:nvPr>
            <p:ph type="body" sz="quarter" idx="23" hasCustomPrompt="1"/>
          </p:nvPr>
        </p:nvSpPr>
        <p:spPr>
          <a:xfrm>
            <a:off x="3197373" y="4258742"/>
            <a:ext cx="1690188"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35" name="Text Placeholder 7">
            <a:extLst>
              <a:ext uri="{FF2B5EF4-FFF2-40B4-BE49-F238E27FC236}">
                <a16:creationId xmlns:a16="http://schemas.microsoft.com/office/drawing/2014/main" id="{7B6D9838-D931-E9B0-922A-4986920FA232}"/>
              </a:ext>
            </a:extLst>
          </p:cNvPr>
          <p:cNvSpPr>
            <a:spLocks noGrp="1"/>
          </p:cNvSpPr>
          <p:nvPr>
            <p:ph type="body" sz="quarter" idx="24" hasCustomPrompt="1"/>
          </p:nvPr>
        </p:nvSpPr>
        <p:spPr>
          <a:xfrm>
            <a:off x="3120516"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36" name="Text Placeholder 37">
            <a:extLst>
              <a:ext uri="{FF2B5EF4-FFF2-40B4-BE49-F238E27FC236}">
                <a16:creationId xmlns:a16="http://schemas.microsoft.com/office/drawing/2014/main" id="{6651D1C3-7761-EA47-F53A-83048BA81D1A}"/>
              </a:ext>
            </a:extLst>
          </p:cNvPr>
          <p:cNvSpPr>
            <a:spLocks noGrp="1"/>
          </p:cNvSpPr>
          <p:nvPr>
            <p:ph type="body" sz="quarter" idx="25" hasCustomPrompt="1"/>
          </p:nvPr>
        </p:nvSpPr>
        <p:spPr>
          <a:xfrm flipV="1">
            <a:off x="3138488" y="409164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37" name="Text Placeholder 7">
            <a:extLst>
              <a:ext uri="{FF2B5EF4-FFF2-40B4-BE49-F238E27FC236}">
                <a16:creationId xmlns:a16="http://schemas.microsoft.com/office/drawing/2014/main" id="{4779163C-C8AA-E3FC-B7FD-99A42B2B5566}"/>
              </a:ext>
            </a:extLst>
          </p:cNvPr>
          <p:cNvSpPr>
            <a:spLocks noGrp="1"/>
          </p:cNvSpPr>
          <p:nvPr>
            <p:ph type="body" sz="quarter" idx="26"/>
          </p:nvPr>
        </p:nvSpPr>
        <p:spPr>
          <a:xfrm>
            <a:off x="5056155" y="4395893"/>
            <a:ext cx="2067502"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54" name="Text Placeholder 7">
            <a:extLst>
              <a:ext uri="{FF2B5EF4-FFF2-40B4-BE49-F238E27FC236}">
                <a16:creationId xmlns:a16="http://schemas.microsoft.com/office/drawing/2014/main" id="{1B05E230-3912-FE5D-61FE-AC465718E885}"/>
              </a:ext>
            </a:extLst>
          </p:cNvPr>
          <p:cNvSpPr>
            <a:spLocks noGrp="1"/>
          </p:cNvSpPr>
          <p:nvPr>
            <p:ph type="body" sz="quarter" idx="27"/>
          </p:nvPr>
        </p:nvSpPr>
        <p:spPr>
          <a:xfrm>
            <a:off x="5052741" y="5179227"/>
            <a:ext cx="2067502"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55" name="Text Placeholder 7">
            <a:extLst>
              <a:ext uri="{FF2B5EF4-FFF2-40B4-BE49-F238E27FC236}">
                <a16:creationId xmlns:a16="http://schemas.microsoft.com/office/drawing/2014/main" id="{19BACF2C-F4F1-F4B1-5D76-004E6CCC4E0A}"/>
              </a:ext>
            </a:extLst>
          </p:cNvPr>
          <p:cNvSpPr>
            <a:spLocks noGrp="1"/>
          </p:cNvSpPr>
          <p:nvPr>
            <p:ph type="body" sz="quarter" idx="28" hasCustomPrompt="1"/>
          </p:nvPr>
        </p:nvSpPr>
        <p:spPr>
          <a:xfrm>
            <a:off x="5430055" y="3484167"/>
            <a:ext cx="1690188"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56" name="Text Placeholder 7">
            <a:extLst>
              <a:ext uri="{FF2B5EF4-FFF2-40B4-BE49-F238E27FC236}">
                <a16:creationId xmlns:a16="http://schemas.microsoft.com/office/drawing/2014/main" id="{3FBC3B0F-F4A8-4DC4-DDD4-D3A36E8A61AC}"/>
              </a:ext>
            </a:extLst>
          </p:cNvPr>
          <p:cNvSpPr>
            <a:spLocks noGrp="1"/>
          </p:cNvSpPr>
          <p:nvPr>
            <p:ph type="body" sz="quarter" idx="29" hasCustomPrompt="1"/>
          </p:nvPr>
        </p:nvSpPr>
        <p:spPr>
          <a:xfrm>
            <a:off x="5353198"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57" name="Text Placeholder 37">
            <a:extLst>
              <a:ext uri="{FF2B5EF4-FFF2-40B4-BE49-F238E27FC236}">
                <a16:creationId xmlns:a16="http://schemas.microsoft.com/office/drawing/2014/main" id="{31D447B7-1395-9D9A-208D-384C08F1626B}"/>
              </a:ext>
            </a:extLst>
          </p:cNvPr>
          <p:cNvSpPr>
            <a:spLocks noGrp="1"/>
          </p:cNvSpPr>
          <p:nvPr>
            <p:ph type="body" sz="quarter" idx="30" hasCustomPrompt="1"/>
          </p:nvPr>
        </p:nvSpPr>
        <p:spPr>
          <a:xfrm>
            <a:off x="5371170"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58" name="Text Placeholder 7">
            <a:extLst>
              <a:ext uri="{FF2B5EF4-FFF2-40B4-BE49-F238E27FC236}">
                <a16:creationId xmlns:a16="http://schemas.microsoft.com/office/drawing/2014/main" id="{1D07862A-5B23-0044-8CE4-F6A221EBF321}"/>
              </a:ext>
            </a:extLst>
          </p:cNvPr>
          <p:cNvSpPr>
            <a:spLocks noGrp="1"/>
          </p:cNvSpPr>
          <p:nvPr>
            <p:ph type="body" sz="quarter" idx="31"/>
          </p:nvPr>
        </p:nvSpPr>
        <p:spPr>
          <a:xfrm>
            <a:off x="7288837" y="1728013"/>
            <a:ext cx="2067502"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59" name="Text Placeholder 7">
            <a:extLst>
              <a:ext uri="{FF2B5EF4-FFF2-40B4-BE49-F238E27FC236}">
                <a16:creationId xmlns:a16="http://schemas.microsoft.com/office/drawing/2014/main" id="{D6B6CB30-262C-6187-0C1C-55421AF80486}"/>
              </a:ext>
            </a:extLst>
          </p:cNvPr>
          <p:cNvSpPr>
            <a:spLocks noGrp="1"/>
          </p:cNvSpPr>
          <p:nvPr>
            <p:ph type="body" sz="quarter" idx="32"/>
          </p:nvPr>
        </p:nvSpPr>
        <p:spPr>
          <a:xfrm>
            <a:off x="7285423" y="2511347"/>
            <a:ext cx="2067502"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60" name="Text Placeholder 7">
            <a:extLst>
              <a:ext uri="{FF2B5EF4-FFF2-40B4-BE49-F238E27FC236}">
                <a16:creationId xmlns:a16="http://schemas.microsoft.com/office/drawing/2014/main" id="{5ABC58D2-B87D-BB4A-29CF-B645D14BCA38}"/>
              </a:ext>
            </a:extLst>
          </p:cNvPr>
          <p:cNvSpPr>
            <a:spLocks noGrp="1"/>
          </p:cNvSpPr>
          <p:nvPr>
            <p:ph type="body" sz="quarter" idx="33" hasCustomPrompt="1"/>
          </p:nvPr>
        </p:nvSpPr>
        <p:spPr>
          <a:xfrm>
            <a:off x="7662737" y="4258742"/>
            <a:ext cx="1690188"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61" name="Text Placeholder 7">
            <a:extLst>
              <a:ext uri="{FF2B5EF4-FFF2-40B4-BE49-F238E27FC236}">
                <a16:creationId xmlns:a16="http://schemas.microsoft.com/office/drawing/2014/main" id="{A271CCA1-C861-BA92-26BB-08558D1EAC29}"/>
              </a:ext>
            </a:extLst>
          </p:cNvPr>
          <p:cNvSpPr>
            <a:spLocks noGrp="1"/>
          </p:cNvSpPr>
          <p:nvPr>
            <p:ph type="body" sz="quarter" idx="34" hasCustomPrompt="1"/>
          </p:nvPr>
        </p:nvSpPr>
        <p:spPr>
          <a:xfrm>
            <a:off x="7585880"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62" name="Text Placeholder 37">
            <a:extLst>
              <a:ext uri="{FF2B5EF4-FFF2-40B4-BE49-F238E27FC236}">
                <a16:creationId xmlns:a16="http://schemas.microsoft.com/office/drawing/2014/main" id="{0C049EBE-43F7-79A8-2065-6B3849294344}"/>
              </a:ext>
            </a:extLst>
          </p:cNvPr>
          <p:cNvSpPr>
            <a:spLocks noGrp="1"/>
          </p:cNvSpPr>
          <p:nvPr>
            <p:ph type="body" sz="quarter" idx="35" hasCustomPrompt="1"/>
          </p:nvPr>
        </p:nvSpPr>
        <p:spPr>
          <a:xfrm flipV="1">
            <a:off x="7603852" y="409164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63" name="Text Placeholder 7">
            <a:extLst>
              <a:ext uri="{FF2B5EF4-FFF2-40B4-BE49-F238E27FC236}">
                <a16:creationId xmlns:a16="http://schemas.microsoft.com/office/drawing/2014/main" id="{492CC3B8-8A0F-A348-FB3D-D7976550BFE9}"/>
              </a:ext>
            </a:extLst>
          </p:cNvPr>
          <p:cNvSpPr>
            <a:spLocks noGrp="1"/>
          </p:cNvSpPr>
          <p:nvPr>
            <p:ph type="body" sz="quarter" idx="36"/>
          </p:nvPr>
        </p:nvSpPr>
        <p:spPr>
          <a:xfrm>
            <a:off x="9521518" y="4395893"/>
            <a:ext cx="2067502"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64" name="Text Placeholder 7">
            <a:extLst>
              <a:ext uri="{FF2B5EF4-FFF2-40B4-BE49-F238E27FC236}">
                <a16:creationId xmlns:a16="http://schemas.microsoft.com/office/drawing/2014/main" id="{738882A6-C5D0-0373-B0FA-BF7FBE82E7B8}"/>
              </a:ext>
            </a:extLst>
          </p:cNvPr>
          <p:cNvSpPr>
            <a:spLocks noGrp="1"/>
          </p:cNvSpPr>
          <p:nvPr>
            <p:ph type="body" sz="quarter" idx="37"/>
          </p:nvPr>
        </p:nvSpPr>
        <p:spPr>
          <a:xfrm>
            <a:off x="9518104" y="5179227"/>
            <a:ext cx="2067502"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65" name="Text Placeholder 7">
            <a:extLst>
              <a:ext uri="{FF2B5EF4-FFF2-40B4-BE49-F238E27FC236}">
                <a16:creationId xmlns:a16="http://schemas.microsoft.com/office/drawing/2014/main" id="{60BA9DE5-F5A7-2467-7A00-F6CC4607A5FA}"/>
              </a:ext>
            </a:extLst>
          </p:cNvPr>
          <p:cNvSpPr>
            <a:spLocks noGrp="1"/>
          </p:cNvSpPr>
          <p:nvPr>
            <p:ph type="body" sz="quarter" idx="38" hasCustomPrompt="1"/>
          </p:nvPr>
        </p:nvSpPr>
        <p:spPr>
          <a:xfrm>
            <a:off x="9895418" y="3484167"/>
            <a:ext cx="1690188"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66" name="Text Placeholder 7">
            <a:extLst>
              <a:ext uri="{FF2B5EF4-FFF2-40B4-BE49-F238E27FC236}">
                <a16:creationId xmlns:a16="http://schemas.microsoft.com/office/drawing/2014/main" id="{816103EB-5462-E08B-3F12-901D5DBC67AE}"/>
              </a:ext>
            </a:extLst>
          </p:cNvPr>
          <p:cNvSpPr>
            <a:spLocks noGrp="1"/>
          </p:cNvSpPr>
          <p:nvPr>
            <p:ph type="body" sz="quarter" idx="39" hasCustomPrompt="1"/>
          </p:nvPr>
        </p:nvSpPr>
        <p:spPr>
          <a:xfrm>
            <a:off x="9818561"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67" name="Text Placeholder 37">
            <a:extLst>
              <a:ext uri="{FF2B5EF4-FFF2-40B4-BE49-F238E27FC236}">
                <a16:creationId xmlns:a16="http://schemas.microsoft.com/office/drawing/2014/main" id="{78FDAA65-DF4D-6014-10F6-2D71C8D2CFAC}"/>
              </a:ext>
            </a:extLst>
          </p:cNvPr>
          <p:cNvSpPr>
            <a:spLocks noGrp="1"/>
          </p:cNvSpPr>
          <p:nvPr>
            <p:ph type="body" sz="quarter" idx="40" hasCustomPrompt="1"/>
          </p:nvPr>
        </p:nvSpPr>
        <p:spPr>
          <a:xfrm>
            <a:off x="9836533"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Tree>
    <p:extLst>
      <p:ext uri="{BB962C8B-B14F-4D97-AF65-F5344CB8AC3E}">
        <p14:creationId xmlns:p14="http://schemas.microsoft.com/office/powerpoint/2010/main" val="22301806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I60V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1"/>
            <a:ext cx="10226675" cy="781058"/>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
        <p:nvSpPr>
          <p:cNvPr id="2" name="Rectangle 1">
            <a:extLst>
              <a:ext uri="{FF2B5EF4-FFF2-40B4-BE49-F238E27FC236}">
                <a16:creationId xmlns:a16="http://schemas.microsoft.com/office/drawing/2014/main" id="{999E5EEC-A817-4F7C-1658-5B81533A0F4D}"/>
              </a:ext>
            </a:extLst>
          </p:cNvPr>
          <p:cNvSpPr/>
          <p:nvPr userDrawn="1"/>
        </p:nvSpPr>
        <p:spPr>
          <a:xfrm>
            <a:off x="0" y="4084320"/>
            <a:ext cx="12191999" cy="277368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Text Placeholder 7">
            <a:extLst>
              <a:ext uri="{FF2B5EF4-FFF2-40B4-BE49-F238E27FC236}">
                <a16:creationId xmlns:a16="http://schemas.microsoft.com/office/drawing/2014/main" id="{BC61C2C9-4D10-ED6D-CCC2-1E9F1FDD2A47}"/>
              </a:ext>
            </a:extLst>
          </p:cNvPr>
          <p:cNvSpPr>
            <a:spLocks noGrp="1"/>
          </p:cNvSpPr>
          <p:nvPr>
            <p:ph type="body" sz="quarter" idx="13"/>
          </p:nvPr>
        </p:nvSpPr>
        <p:spPr>
          <a:xfrm>
            <a:off x="590791" y="4395893"/>
            <a:ext cx="1641803"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9" name="Text Placeholder 7">
            <a:extLst>
              <a:ext uri="{FF2B5EF4-FFF2-40B4-BE49-F238E27FC236}">
                <a16:creationId xmlns:a16="http://schemas.microsoft.com/office/drawing/2014/main" id="{573D6B2A-4BEB-40DA-D4B7-5D6711B95BFB}"/>
              </a:ext>
            </a:extLst>
          </p:cNvPr>
          <p:cNvSpPr>
            <a:spLocks noGrp="1"/>
          </p:cNvSpPr>
          <p:nvPr>
            <p:ph type="body" sz="quarter" idx="16"/>
          </p:nvPr>
        </p:nvSpPr>
        <p:spPr>
          <a:xfrm>
            <a:off x="587377" y="5179227"/>
            <a:ext cx="1641803"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0" name="Arrow: Notched Right 9">
            <a:extLst>
              <a:ext uri="{FF2B5EF4-FFF2-40B4-BE49-F238E27FC236}">
                <a16:creationId xmlns:a16="http://schemas.microsoft.com/office/drawing/2014/main" id="{D18AC383-0A43-450E-4BB3-622B98CCEEA9}"/>
              </a:ext>
            </a:extLst>
          </p:cNvPr>
          <p:cNvSpPr/>
          <p:nvPr userDrawn="1"/>
        </p:nvSpPr>
        <p:spPr>
          <a:xfrm>
            <a:off x="587376" y="3847253"/>
            <a:ext cx="11459737" cy="480906"/>
          </a:xfrm>
          <a:prstGeom prst="notch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7">
            <a:extLst>
              <a:ext uri="{FF2B5EF4-FFF2-40B4-BE49-F238E27FC236}">
                <a16:creationId xmlns:a16="http://schemas.microsoft.com/office/drawing/2014/main" id="{5CC23EF0-CCB9-7631-5893-173C23662EED}"/>
              </a:ext>
            </a:extLst>
          </p:cNvPr>
          <p:cNvSpPr>
            <a:spLocks noGrp="1"/>
          </p:cNvSpPr>
          <p:nvPr>
            <p:ph type="body" sz="quarter" idx="17" hasCustomPrompt="1"/>
          </p:nvPr>
        </p:nvSpPr>
        <p:spPr>
          <a:xfrm>
            <a:off x="964691" y="3484167"/>
            <a:ext cx="1264489"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32" name="Text Placeholder 7">
            <a:extLst>
              <a:ext uri="{FF2B5EF4-FFF2-40B4-BE49-F238E27FC236}">
                <a16:creationId xmlns:a16="http://schemas.microsoft.com/office/drawing/2014/main" id="{6D05B911-6FF2-6C6D-1B31-D7875290D3F6}"/>
              </a:ext>
            </a:extLst>
          </p:cNvPr>
          <p:cNvSpPr>
            <a:spLocks noGrp="1"/>
          </p:cNvSpPr>
          <p:nvPr>
            <p:ph type="body" sz="quarter" idx="18" hasCustomPrompt="1"/>
          </p:nvPr>
        </p:nvSpPr>
        <p:spPr>
          <a:xfrm>
            <a:off x="887834"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38" name="Text Placeholder 37">
            <a:extLst>
              <a:ext uri="{FF2B5EF4-FFF2-40B4-BE49-F238E27FC236}">
                <a16:creationId xmlns:a16="http://schemas.microsoft.com/office/drawing/2014/main" id="{E88EB121-505C-A5CB-4EDD-638357D3F8D2}"/>
              </a:ext>
            </a:extLst>
          </p:cNvPr>
          <p:cNvSpPr>
            <a:spLocks noGrp="1"/>
          </p:cNvSpPr>
          <p:nvPr>
            <p:ph type="body" sz="quarter" idx="20" hasCustomPrompt="1"/>
          </p:nvPr>
        </p:nvSpPr>
        <p:spPr>
          <a:xfrm>
            <a:off x="905806"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7" name="Text Placeholder 7">
            <a:extLst>
              <a:ext uri="{FF2B5EF4-FFF2-40B4-BE49-F238E27FC236}">
                <a16:creationId xmlns:a16="http://schemas.microsoft.com/office/drawing/2014/main" id="{E9CFBDD5-870E-35DD-FD5F-F0172492FC70}"/>
              </a:ext>
            </a:extLst>
          </p:cNvPr>
          <p:cNvSpPr>
            <a:spLocks noGrp="1"/>
          </p:cNvSpPr>
          <p:nvPr>
            <p:ph type="body" sz="quarter" idx="21"/>
          </p:nvPr>
        </p:nvSpPr>
        <p:spPr>
          <a:xfrm>
            <a:off x="2465197" y="1724695"/>
            <a:ext cx="1641803"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12" name="Text Placeholder 7">
            <a:extLst>
              <a:ext uri="{FF2B5EF4-FFF2-40B4-BE49-F238E27FC236}">
                <a16:creationId xmlns:a16="http://schemas.microsoft.com/office/drawing/2014/main" id="{67F40198-E11D-B174-C28B-92661D7F2042}"/>
              </a:ext>
            </a:extLst>
          </p:cNvPr>
          <p:cNvSpPr>
            <a:spLocks noGrp="1"/>
          </p:cNvSpPr>
          <p:nvPr>
            <p:ph type="body" sz="quarter" idx="22"/>
          </p:nvPr>
        </p:nvSpPr>
        <p:spPr>
          <a:xfrm>
            <a:off x="2461783" y="2508029"/>
            <a:ext cx="1641803"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DB0960D7-7983-2595-ABE5-F1787E459D04}"/>
              </a:ext>
            </a:extLst>
          </p:cNvPr>
          <p:cNvSpPr>
            <a:spLocks noGrp="1"/>
          </p:cNvSpPr>
          <p:nvPr>
            <p:ph type="body" sz="quarter" idx="23" hasCustomPrompt="1"/>
          </p:nvPr>
        </p:nvSpPr>
        <p:spPr>
          <a:xfrm>
            <a:off x="2839097" y="4260963"/>
            <a:ext cx="1264489"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14" name="Text Placeholder 7">
            <a:extLst>
              <a:ext uri="{FF2B5EF4-FFF2-40B4-BE49-F238E27FC236}">
                <a16:creationId xmlns:a16="http://schemas.microsoft.com/office/drawing/2014/main" id="{66802E5F-A852-2D2D-3C93-8898C7666139}"/>
              </a:ext>
            </a:extLst>
          </p:cNvPr>
          <p:cNvSpPr>
            <a:spLocks noGrp="1"/>
          </p:cNvSpPr>
          <p:nvPr>
            <p:ph type="body" sz="quarter" idx="24" hasCustomPrompt="1"/>
          </p:nvPr>
        </p:nvSpPr>
        <p:spPr>
          <a:xfrm>
            <a:off x="2762240"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15" name="Text Placeholder 37">
            <a:extLst>
              <a:ext uri="{FF2B5EF4-FFF2-40B4-BE49-F238E27FC236}">
                <a16:creationId xmlns:a16="http://schemas.microsoft.com/office/drawing/2014/main" id="{B4D97054-802D-1200-213D-9DEAABEABCBF}"/>
              </a:ext>
            </a:extLst>
          </p:cNvPr>
          <p:cNvSpPr>
            <a:spLocks noGrp="1"/>
          </p:cNvSpPr>
          <p:nvPr>
            <p:ph type="body" sz="quarter" idx="25" hasCustomPrompt="1"/>
          </p:nvPr>
        </p:nvSpPr>
        <p:spPr>
          <a:xfrm flipV="1">
            <a:off x="2780212" y="408432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16" name="Text Placeholder 7">
            <a:extLst>
              <a:ext uri="{FF2B5EF4-FFF2-40B4-BE49-F238E27FC236}">
                <a16:creationId xmlns:a16="http://schemas.microsoft.com/office/drawing/2014/main" id="{5F9A464E-36BA-78EC-8B82-85BECF9499FD}"/>
              </a:ext>
            </a:extLst>
          </p:cNvPr>
          <p:cNvSpPr>
            <a:spLocks noGrp="1"/>
          </p:cNvSpPr>
          <p:nvPr>
            <p:ph type="body" sz="quarter" idx="26"/>
          </p:nvPr>
        </p:nvSpPr>
        <p:spPr>
          <a:xfrm>
            <a:off x="4339603" y="4395893"/>
            <a:ext cx="1641803"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17" name="Text Placeholder 7">
            <a:extLst>
              <a:ext uri="{FF2B5EF4-FFF2-40B4-BE49-F238E27FC236}">
                <a16:creationId xmlns:a16="http://schemas.microsoft.com/office/drawing/2014/main" id="{F985471C-71E7-2A9F-2CD2-D18A4DEE6A3B}"/>
              </a:ext>
            </a:extLst>
          </p:cNvPr>
          <p:cNvSpPr>
            <a:spLocks noGrp="1"/>
          </p:cNvSpPr>
          <p:nvPr>
            <p:ph type="body" sz="quarter" idx="27"/>
          </p:nvPr>
        </p:nvSpPr>
        <p:spPr>
          <a:xfrm>
            <a:off x="4336189" y="5179227"/>
            <a:ext cx="1641803"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7554BCB0-8A73-8A6A-22F3-ECF35C003B99}"/>
              </a:ext>
            </a:extLst>
          </p:cNvPr>
          <p:cNvSpPr>
            <a:spLocks noGrp="1"/>
          </p:cNvSpPr>
          <p:nvPr>
            <p:ph type="body" sz="quarter" idx="28" hasCustomPrompt="1"/>
          </p:nvPr>
        </p:nvSpPr>
        <p:spPr>
          <a:xfrm>
            <a:off x="4713503" y="3484167"/>
            <a:ext cx="1264489"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19" name="Text Placeholder 7">
            <a:extLst>
              <a:ext uri="{FF2B5EF4-FFF2-40B4-BE49-F238E27FC236}">
                <a16:creationId xmlns:a16="http://schemas.microsoft.com/office/drawing/2014/main" id="{EEEBB83A-0700-B6B7-31D6-CEA5E0D0CB13}"/>
              </a:ext>
            </a:extLst>
          </p:cNvPr>
          <p:cNvSpPr>
            <a:spLocks noGrp="1"/>
          </p:cNvSpPr>
          <p:nvPr>
            <p:ph type="body" sz="quarter" idx="29" hasCustomPrompt="1"/>
          </p:nvPr>
        </p:nvSpPr>
        <p:spPr>
          <a:xfrm>
            <a:off x="4636646"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20" name="Text Placeholder 37">
            <a:extLst>
              <a:ext uri="{FF2B5EF4-FFF2-40B4-BE49-F238E27FC236}">
                <a16:creationId xmlns:a16="http://schemas.microsoft.com/office/drawing/2014/main" id="{2E90BF91-7380-94AC-1FA5-1A514AB0E649}"/>
              </a:ext>
            </a:extLst>
          </p:cNvPr>
          <p:cNvSpPr>
            <a:spLocks noGrp="1"/>
          </p:cNvSpPr>
          <p:nvPr>
            <p:ph type="body" sz="quarter" idx="30" hasCustomPrompt="1"/>
          </p:nvPr>
        </p:nvSpPr>
        <p:spPr>
          <a:xfrm>
            <a:off x="4654618"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21" name="Text Placeholder 7">
            <a:extLst>
              <a:ext uri="{FF2B5EF4-FFF2-40B4-BE49-F238E27FC236}">
                <a16:creationId xmlns:a16="http://schemas.microsoft.com/office/drawing/2014/main" id="{C08780A0-29AE-20CD-D5E3-AC2B3983C838}"/>
              </a:ext>
            </a:extLst>
          </p:cNvPr>
          <p:cNvSpPr>
            <a:spLocks noGrp="1"/>
          </p:cNvSpPr>
          <p:nvPr>
            <p:ph type="body" sz="quarter" idx="31"/>
          </p:nvPr>
        </p:nvSpPr>
        <p:spPr>
          <a:xfrm>
            <a:off x="6214009" y="1724695"/>
            <a:ext cx="1641803"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22" name="Text Placeholder 7">
            <a:extLst>
              <a:ext uri="{FF2B5EF4-FFF2-40B4-BE49-F238E27FC236}">
                <a16:creationId xmlns:a16="http://schemas.microsoft.com/office/drawing/2014/main" id="{C716A020-77F8-3D14-2A31-111EBFA40180}"/>
              </a:ext>
            </a:extLst>
          </p:cNvPr>
          <p:cNvSpPr>
            <a:spLocks noGrp="1"/>
          </p:cNvSpPr>
          <p:nvPr>
            <p:ph type="body" sz="quarter" idx="32"/>
          </p:nvPr>
        </p:nvSpPr>
        <p:spPr>
          <a:xfrm>
            <a:off x="6210595" y="2508029"/>
            <a:ext cx="1641803"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3" name="Text Placeholder 7">
            <a:extLst>
              <a:ext uri="{FF2B5EF4-FFF2-40B4-BE49-F238E27FC236}">
                <a16:creationId xmlns:a16="http://schemas.microsoft.com/office/drawing/2014/main" id="{7FD8A23C-16BF-F5F8-3277-D9B61DDDEB90}"/>
              </a:ext>
            </a:extLst>
          </p:cNvPr>
          <p:cNvSpPr>
            <a:spLocks noGrp="1"/>
          </p:cNvSpPr>
          <p:nvPr>
            <p:ph type="body" sz="quarter" idx="33" hasCustomPrompt="1"/>
          </p:nvPr>
        </p:nvSpPr>
        <p:spPr>
          <a:xfrm>
            <a:off x="6587909" y="4260963"/>
            <a:ext cx="1264489"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24" name="Text Placeholder 7">
            <a:extLst>
              <a:ext uri="{FF2B5EF4-FFF2-40B4-BE49-F238E27FC236}">
                <a16:creationId xmlns:a16="http://schemas.microsoft.com/office/drawing/2014/main" id="{64045693-C54C-3603-BA5A-618CF3E395BB}"/>
              </a:ext>
            </a:extLst>
          </p:cNvPr>
          <p:cNvSpPr>
            <a:spLocks noGrp="1"/>
          </p:cNvSpPr>
          <p:nvPr>
            <p:ph type="body" sz="quarter" idx="34" hasCustomPrompt="1"/>
          </p:nvPr>
        </p:nvSpPr>
        <p:spPr>
          <a:xfrm>
            <a:off x="6511052"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25" name="Text Placeholder 37">
            <a:extLst>
              <a:ext uri="{FF2B5EF4-FFF2-40B4-BE49-F238E27FC236}">
                <a16:creationId xmlns:a16="http://schemas.microsoft.com/office/drawing/2014/main" id="{76271585-EBA3-B68B-5DFA-84AF64DF05AE}"/>
              </a:ext>
            </a:extLst>
          </p:cNvPr>
          <p:cNvSpPr>
            <a:spLocks noGrp="1"/>
          </p:cNvSpPr>
          <p:nvPr>
            <p:ph type="body" sz="quarter" idx="35" hasCustomPrompt="1"/>
          </p:nvPr>
        </p:nvSpPr>
        <p:spPr>
          <a:xfrm flipV="1">
            <a:off x="6529024" y="408432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26" name="Text Placeholder 7">
            <a:extLst>
              <a:ext uri="{FF2B5EF4-FFF2-40B4-BE49-F238E27FC236}">
                <a16:creationId xmlns:a16="http://schemas.microsoft.com/office/drawing/2014/main" id="{E8DA0FA2-810D-B25A-CCB8-F3362879CDE6}"/>
              </a:ext>
            </a:extLst>
          </p:cNvPr>
          <p:cNvSpPr>
            <a:spLocks noGrp="1"/>
          </p:cNvSpPr>
          <p:nvPr>
            <p:ph type="body" sz="quarter" idx="36"/>
          </p:nvPr>
        </p:nvSpPr>
        <p:spPr>
          <a:xfrm>
            <a:off x="8088415" y="4395893"/>
            <a:ext cx="1641803"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27" name="Text Placeholder 7">
            <a:extLst>
              <a:ext uri="{FF2B5EF4-FFF2-40B4-BE49-F238E27FC236}">
                <a16:creationId xmlns:a16="http://schemas.microsoft.com/office/drawing/2014/main" id="{20C57CB0-2E73-96C0-3605-3E1BBA287705}"/>
              </a:ext>
            </a:extLst>
          </p:cNvPr>
          <p:cNvSpPr>
            <a:spLocks noGrp="1"/>
          </p:cNvSpPr>
          <p:nvPr>
            <p:ph type="body" sz="quarter" idx="37"/>
          </p:nvPr>
        </p:nvSpPr>
        <p:spPr>
          <a:xfrm>
            <a:off x="8085001" y="5179227"/>
            <a:ext cx="1641803"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8" name="Text Placeholder 7">
            <a:extLst>
              <a:ext uri="{FF2B5EF4-FFF2-40B4-BE49-F238E27FC236}">
                <a16:creationId xmlns:a16="http://schemas.microsoft.com/office/drawing/2014/main" id="{A5095775-CE62-DB6E-5643-B992A8FA296B}"/>
              </a:ext>
            </a:extLst>
          </p:cNvPr>
          <p:cNvSpPr>
            <a:spLocks noGrp="1"/>
          </p:cNvSpPr>
          <p:nvPr>
            <p:ph type="body" sz="quarter" idx="38" hasCustomPrompt="1"/>
          </p:nvPr>
        </p:nvSpPr>
        <p:spPr>
          <a:xfrm>
            <a:off x="8462315" y="3484167"/>
            <a:ext cx="1264489"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29" name="Text Placeholder 7">
            <a:extLst>
              <a:ext uri="{FF2B5EF4-FFF2-40B4-BE49-F238E27FC236}">
                <a16:creationId xmlns:a16="http://schemas.microsoft.com/office/drawing/2014/main" id="{15C26498-5BE4-49C6-BDC7-99EBFBD07B16}"/>
              </a:ext>
            </a:extLst>
          </p:cNvPr>
          <p:cNvSpPr>
            <a:spLocks noGrp="1"/>
          </p:cNvSpPr>
          <p:nvPr>
            <p:ph type="body" sz="quarter" idx="39" hasCustomPrompt="1"/>
          </p:nvPr>
        </p:nvSpPr>
        <p:spPr>
          <a:xfrm>
            <a:off x="8385458"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30" name="Text Placeholder 37">
            <a:extLst>
              <a:ext uri="{FF2B5EF4-FFF2-40B4-BE49-F238E27FC236}">
                <a16:creationId xmlns:a16="http://schemas.microsoft.com/office/drawing/2014/main" id="{7C20FD34-F46F-2B5D-8F3B-9DC5FC6EE0FF}"/>
              </a:ext>
            </a:extLst>
          </p:cNvPr>
          <p:cNvSpPr>
            <a:spLocks noGrp="1"/>
          </p:cNvSpPr>
          <p:nvPr>
            <p:ph type="body" sz="quarter" idx="40" hasCustomPrompt="1"/>
          </p:nvPr>
        </p:nvSpPr>
        <p:spPr>
          <a:xfrm>
            <a:off x="8403430" y="339721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39" name="Text Placeholder 7">
            <a:extLst>
              <a:ext uri="{FF2B5EF4-FFF2-40B4-BE49-F238E27FC236}">
                <a16:creationId xmlns:a16="http://schemas.microsoft.com/office/drawing/2014/main" id="{4E0BB22D-6F32-DD2D-2A63-BE6F78B6D00C}"/>
              </a:ext>
            </a:extLst>
          </p:cNvPr>
          <p:cNvSpPr>
            <a:spLocks noGrp="1"/>
          </p:cNvSpPr>
          <p:nvPr>
            <p:ph type="body" sz="quarter" idx="41"/>
          </p:nvPr>
        </p:nvSpPr>
        <p:spPr>
          <a:xfrm>
            <a:off x="9962820" y="1724695"/>
            <a:ext cx="1641803" cy="423333"/>
          </a:xfrm>
        </p:spPr>
        <p:txBody>
          <a:bodyPr anchor="t">
            <a:noAutofit/>
          </a:bodyPr>
          <a:lstStyle>
            <a:lvl1pPr marL="0" indent="0">
              <a:lnSpc>
                <a:spcPct val="100000"/>
              </a:lnSpc>
              <a:spcBef>
                <a:spcPts val="0"/>
              </a:spcBef>
              <a:buNone/>
              <a:defRPr sz="14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a:t>
            </a:r>
          </a:p>
        </p:txBody>
      </p:sp>
      <p:sp>
        <p:nvSpPr>
          <p:cNvPr id="40" name="Text Placeholder 7">
            <a:extLst>
              <a:ext uri="{FF2B5EF4-FFF2-40B4-BE49-F238E27FC236}">
                <a16:creationId xmlns:a16="http://schemas.microsoft.com/office/drawing/2014/main" id="{C19ECCD6-6ED2-5B15-447C-B61314E7CDFC}"/>
              </a:ext>
            </a:extLst>
          </p:cNvPr>
          <p:cNvSpPr>
            <a:spLocks noGrp="1"/>
          </p:cNvSpPr>
          <p:nvPr>
            <p:ph type="body" sz="quarter" idx="42"/>
          </p:nvPr>
        </p:nvSpPr>
        <p:spPr>
          <a:xfrm>
            <a:off x="9959406" y="2508029"/>
            <a:ext cx="1641803" cy="1094573"/>
          </a:xfrm>
        </p:spPr>
        <p:txBody>
          <a:bodyPr anchor="t">
            <a:noAutofit/>
          </a:bodyPr>
          <a:lstStyle>
            <a:lvl1pPr marL="0" indent="0">
              <a:lnSpc>
                <a:spcPct val="100000"/>
              </a:lnSpc>
              <a:spcBef>
                <a:spcPts val="0"/>
              </a:spcBef>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41" name="Text Placeholder 7">
            <a:extLst>
              <a:ext uri="{FF2B5EF4-FFF2-40B4-BE49-F238E27FC236}">
                <a16:creationId xmlns:a16="http://schemas.microsoft.com/office/drawing/2014/main" id="{84B770A8-3D75-33D9-16C2-589947A472AB}"/>
              </a:ext>
            </a:extLst>
          </p:cNvPr>
          <p:cNvSpPr>
            <a:spLocks noGrp="1"/>
          </p:cNvSpPr>
          <p:nvPr>
            <p:ph type="body" sz="quarter" idx="43" hasCustomPrompt="1"/>
          </p:nvPr>
        </p:nvSpPr>
        <p:spPr>
          <a:xfrm>
            <a:off x="10336720" y="4260963"/>
            <a:ext cx="1264489" cy="423333"/>
          </a:xfrm>
        </p:spPr>
        <p:txBody>
          <a:bodyPr anchor="b">
            <a:noAutofit/>
          </a:bodyPr>
          <a:lstStyle>
            <a:lvl1pPr marL="0" indent="0">
              <a:lnSpc>
                <a:spcPct val="100000"/>
              </a:lnSpc>
              <a:spcBef>
                <a:spcPts val="0"/>
              </a:spcBef>
              <a:buNone/>
              <a:defRPr sz="13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Milestone</a:t>
            </a:r>
          </a:p>
        </p:txBody>
      </p:sp>
      <p:sp>
        <p:nvSpPr>
          <p:cNvPr id="42" name="Text Placeholder 7">
            <a:extLst>
              <a:ext uri="{FF2B5EF4-FFF2-40B4-BE49-F238E27FC236}">
                <a16:creationId xmlns:a16="http://schemas.microsoft.com/office/drawing/2014/main" id="{D0352AB3-0347-7528-CA9B-290CF11177C4}"/>
              </a:ext>
            </a:extLst>
          </p:cNvPr>
          <p:cNvSpPr>
            <a:spLocks noGrp="1"/>
          </p:cNvSpPr>
          <p:nvPr>
            <p:ph type="body" sz="quarter" idx="44" hasCustomPrompt="1"/>
          </p:nvPr>
        </p:nvSpPr>
        <p:spPr>
          <a:xfrm>
            <a:off x="10259863" y="4040292"/>
            <a:ext cx="94828" cy="94828"/>
          </a:xfrm>
          <a:prstGeom prst="ellipse">
            <a:avLst/>
          </a:prstGeom>
          <a:solidFill>
            <a:schemeClr val="bg1"/>
          </a:solidFill>
        </p:spPr>
        <p:txBody>
          <a:bodyPr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
        <p:nvSpPr>
          <p:cNvPr id="43" name="Text Placeholder 37">
            <a:extLst>
              <a:ext uri="{FF2B5EF4-FFF2-40B4-BE49-F238E27FC236}">
                <a16:creationId xmlns:a16="http://schemas.microsoft.com/office/drawing/2014/main" id="{4A008D60-1662-3363-B6D3-7CDB9E916FAF}"/>
              </a:ext>
            </a:extLst>
          </p:cNvPr>
          <p:cNvSpPr>
            <a:spLocks noGrp="1"/>
          </p:cNvSpPr>
          <p:nvPr>
            <p:ph type="body" sz="quarter" idx="45" hasCustomPrompt="1"/>
          </p:nvPr>
        </p:nvSpPr>
        <p:spPr>
          <a:xfrm flipV="1">
            <a:off x="10277835" y="4084320"/>
            <a:ext cx="58884" cy="679790"/>
          </a:xfrm>
          <a:custGeom>
            <a:avLst/>
            <a:gdLst>
              <a:gd name="connsiteX0" fmla="*/ 29442 w 58884"/>
              <a:gd name="connsiteY0" fmla="*/ 0 h 679790"/>
              <a:gd name="connsiteX1" fmla="*/ 58884 w 58884"/>
              <a:gd name="connsiteY1" fmla="*/ 29442 h 679790"/>
              <a:gd name="connsiteX2" fmla="*/ 50261 w 58884"/>
              <a:gd name="connsiteY2" fmla="*/ 50261 h 679790"/>
              <a:gd name="connsiteX3" fmla="*/ 34842 w 58884"/>
              <a:gd name="connsiteY3" fmla="*/ 56647 h 679790"/>
              <a:gd name="connsiteX4" fmla="*/ 34842 w 58884"/>
              <a:gd name="connsiteY4" fmla="*/ 679790 h 679790"/>
              <a:gd name="connsiteX5" fmla="*/ 24042 w 58884"/>
              <a:gd name="connsiteY5" fmla="*/ 679790 h 679790"/>
              <a:gd name="connsiteX6" fmla="*/ 24042 w 58884"/>
              <a:gd name="connsiteY6" fmla="*/ 56647 h 679790"/>
              <a:gd name="connsiteX7" fmla="*/ 8624 w 58884"/>
              <a:gd name="connsiteY7" fmla="*/ 50261 h 679790"/>
              <a:gd name="connsiteX8" fmla="*/ 0 w 58884"/>
              <a:gd name="connsiteY8" fmla="*/ 29442 h 679790"/>
              <a:gd name="connsiteX9" fmla="*/ 29442 w 58884"/>
              <a:gd name="connsiteY9" fmla="*/ 0 h 67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884" h="679790">
                <a:moveTo>
                  <a:pt x="29442" y="0"/>
                </a:moveTo>
                <a:cubicBezTo>
                  <a:pt x="45702" y="0"/>
                  <a:pt x="58884" y="13182"/>
                  <a:pt x="58884" y="29442"/>
                </a:cubicBezTo>
                <a:cubicBezTo>
                  <a:pt x="58884" y="37572"/>
                  <a:pt x="55589" y="44933"/>
                  <a:pt x="50261" y="50261"/>
                </a:cubicBezTo>
                <a:lnTo>
                  <a:pt x="34842" y="56647"/>
                </a:lnTo>
                <a:lnTo>
                  <a:pt x="34842" y="679790"/>
                </a:lnTo>
                <a:lnTo>
                  <a:pt x="24042" y="679790"/>
                </a:lnTo>
                <a:lnTo>
                  <a:pt x="24042" y="56647"/>
                </a:lnTo>
                <a:lnTo>
                  <a:pt x="8624" y="50261"/>
                </a:lnTo>
                <a:cubicBezTo>
                  <a:pt x="3296" y="44933"/>
                  <a:pt x="0" y="37572"/>
                  <a:pt x="0" y="29442"/>
                </a:cubicBezTo>
                <a:cubicBezTo>
                  <a:pt x="0" y="13182"/>
                  <a:pt x="13182" y="0"/>
                  <a:pt x="29442" y="0"/>
                </a:cubicBezTo>
                <a:close/>
              </a:path>
            </a:pathLst>
          </a:custGeom>
          <a:solidFill>
            <a:schemeClr val="accent1"/>
          </a:solidFill>
        </p:spPr>
        <p:txBody>
          <a:bodyPr wrap="square" anchor="b">
            <a:noAutofit/>
          </a:bodyPr>
          <a:lstStyle>
            <a:lvl1pPr marL="0" indent="0" algn="ctr">
              <a:lnSpc>
                <a:spcPct val="100000"/>
              </a:lnSpc>
              <a:spcBef>
                <a:spcPts val="0"/>
              </a:spcBef>
              <a:buNone/>
              <a:defRPr sz="1000" b="1">
                <a:solidFill>
                  <a:schemeClr val="tx1">
                    <a:lumMod val="75000"/>
                    <a:lumOff val="25000"/>
                    <a:alpha val="0"/>
                  </a:schemeClr>
                </a:solidFill>
                <a:latin typeface="+mn-lt"/>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t>
            </a:r>
          </a:p>
        </p:txBody>
      </p:sp>
    </p:spTree>
    <p:extLst>
      <p:ext uri="{BB962C8B-B14F-4D97-AF65-F5344CB8AC3E}">
        <p14:creationId xmlns:p14="http://schemas.microsoft.com/office/powerpoint/2010/main" val="28690980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I60V5">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B6E1DFE-554F-BFF5-D289-BA288E4B94A4}"/>
              </a:ext>
            </a:extLst>
          </p:cNvPr>
          <p:cNvSpPr/>
          <p:nvPr userDrawn="1"/>
        </p:nvSpPr>
        <p:spPr>
          <a:xfrm>
            <a:off x="0" y="6273004"/>
            <a:ext cx="12191999" cy="584993"/>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a:buFont typeface="Arial" panose="020B0604020202020204" pitchFamily="34" charset="0"/>
              <a:buNone/>
            </a:pPr>
            <a:endParaRPr lang="en-US"/>
          </a:p>
        </p:txBody>
      </p:sp>
      <p:grpSp>
        <p:nvGrpSpPr>
          <p:cNvPr id="14" name="Group 13">
            <a:extLst>
              <a:ext uri="{FF2B5EF4-FFF2-40B4-BE49-F238E27FC236}">
                <a16:creationId xmlns:a16="http://schemas.microsoft.com/office/drawing/2014/main" id="{9C5D200E-ACDD-ED09-8864-C19DF2DF0131}"/>
              </a:ext>
            </a:extLst>
          </p:cNvPr>
          <p:cNvGrpSpPr/>
          <p:nvPr userDrawn="1"/>
        </p:nvGrpSpPr>
        <p:grpSpPr>
          <a:xfrm>
            <a:off x="4134283" y="3165226"/>
            <a:ext cx="3923434" cy="1307812"/>
            <a:chOff x="4134283" y="2771991"/>
            <a:chExt cx="3923434" cy="1307812"/>
          </a:xfrm>
        </p:grpSpPr>
        <p:grpSp>
          <p:nvGrpSpPr>
            <p:cNvPr id="15" name="Group 14">
              <a:extLst>
                <a:ext uri="{FF2B5EF4-FFF2-40B4-BE49-F238E27FC236}">
                  <a16:creationId xmlns:a16="http://schemas.microsoft.com/office/drawing/2014/main" id="{3F55A1E4-0A7D-61F7-DF47-1F2DCB838D87}"/>
                </a:ext>
              </a:extLst>
            </p:cNvPr>
            <p:cNvGrpSpPr/>
            <p:nvPr userDrawn="1"/>
          </p:nvGrpSpPr>
          <p:grpSpPr>
            <a:xfrm>
              <a:off x="4134283" y="2771991"/>
              <a:ext cx="3923434" cy="1307812"/>
              <a:chOff x="4134283" y="2768888"/>
              <a:chExt cx="3923434" cy="1307812"/>
            </a:xfrm>
          </p:grpSpPr>
          <p:sp>
            <p:nvSpPr>
              <p:cNvPr id="23" name="Arc 47">
                <a:extLst>
                  <a:ext uri="{FF2B5EF4-FFF2-40B4-BE49-F238E27FC236}">
                    <a16:creationId xmlns:a16="http://schemas.microsoft.com/office/drawing/2014/main" id="{239D014E-939D-FD36-06DF-8D3773228C9E}"/>
                  </a:ext>
                </a:extLst>
              </p:cNvPr>
              <p:cNvSpPr/>
              <p:nvPr userDrawn="1"/>
            </p:nvSpPr>
            <p:spPr>
              <a:xfrm>
                <a:off x="4134283"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4" name="Arc 48">
                <a:extLst>
                  <a:ext uri="{FF2B5EF4-FFF2-40B4-BE49-F238E27FC236}">
                    <a16:creationId xmlns:a16="http://schemas.microsoft.com/office/drawing/2014/main" id="{654F355E-77E8-017D-8B3E-B9D81D5DEA1A}"/>
                  </a:ext>
                </a:extLst>
              </p:cNvPr>
              <p:cNvSpPr/>
              <p:nvPr userDrawn="1"/>
            </p:nvSpPr>
            <p:spPr>
              <a:xfrm flipV="1">
                <a:off x="5442094"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5" name="Arc 49">
                <a:extLst>
                  <a:ext uri="{FF2B5EF4-FFF2-40B4-BE49-F238E27FC236}">
                    <a16:creationId xmlns:a16="http://schemas.microsoft.com/office/drawing/2014/main" id="{86EFA4FB-592D-87A7-95CF-5ED4421DA8C1}"/>
                  </a:ext>
                </a:extLst>
              </p:cNvPr>
              <p:cNvSpPr/>
              <p:nvPr userDrawn="1"/>
            </p:nvSpPr>
            <p:spPr>
              <a:xfrm>
                <a:off x="6749906"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grpSp>
        <p:grpSp>
          <p:nvGrpSpPr>
            <p:cNvPr id="19" name="Group 18">
              <a:extLst>
                <a:ext uri="{FF2B5EF4-FFF2-40B4-BE49-F238E27FC236}">
                  <a16:creationId xmlns:a16="http://schemas.microsoft.com/office/drawing/2014/main" id="{8A3F3CCF-9B62-1DE3-3444-3B8B2FCDD604}"/>
                </a:ext>
              </a:extLst>
            </p:cNvPr>
            <p:cNvGrpSpPr/>
            <p:nvPr userDrawn="1"/>
          </p:nvGrpSpPr>
          <p:grpSpPr>
            <a:xfrm>
              <a:off x="4134283" y="2771991"/>
              <a:ext cx="3923434" cy="1307812"/>
              <a:chOff x="4134283" y="2775094"/>
              <a:chExt cx="3923434" cy="1307812"/>
            </a:xfrm>
          </p:grpSpPr>
          <p:sp>
            <p:nvSpPr>
              <p:cNvPr id="20" name="Arc 19">
                <a:extLst>
                  <a:ext uri="{FF2B5EF4-FFF2-40B4-BE49-F238E27FC236}">
                    <a16:creationId xmlns:a16="http://schemas.microsoft.com/office/drawing/2014/main" id="{C036C405-9275-2F84-831C-82012562750B}"/>
                  </a:ext>
                </a:extLst>
              </p:cNvPr>
              <p:cNvSpPr/>
              <p:nvPr userDrawn="1"/>
            </p:nvSpPr>
            <p:spPr>
              <a:xfrm>
                <a:off x="4134283" y="2775094"/>
                <a:ext cx="1307811" cy="1307812"/>
              </a:xfrm>
              <a:prstGeom prst="arc">
                <a:avLst>
                  <a:gd name="adj1" fmla="val 10792152"/>
                  <a:gd name="adj2" fmla="val 0"/>
                </a:avLst>
              </a:prstGeom>
              <a:ln w="57150" cap="rnd">
                <a:tailEnd type="stealth" w="med" len="med"/>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dirty="0"/>
              </a:p>
            </p:txBody>
          </p:sp>
          <p:sp>
            <p:nvSpPr>
              <p:cNvPr id="21" name="Arc 20">
                <a:extLst>
                  <a:ext uri="{FF2B5EF4-FFF2-40B4-BE49-F238E27FC236}">
                    <a16:creationId xmlns:a16="http://schemas.microsoft.com/office/drawing/2014/main" id="{6ACAF944-1570-81A0-5432-F16C209A0D8D}"/>
                  </a:ext>
                </a:extLst>
              </p:cNvPr>
              <p:cNvSpPr/>
              <p:nvPr userDrawn="1"/>
            </p:nvSpPr>
            <p:spPr>
              <a:xfrm flipV="1">
                <a:off x="5442094" y="2775094"/>
                <a:ext cx="1307811" cy="1307812"/>
              </a:xfrm>
              <a:prstGeom prst="arc">
                <a:avLst>
                  <a:gd name="adj1" fmla="val 10790197"/>
                  <a:gd name="adj2" fmla="val 0"/>
                </a:avLst>
              </a:prstGeom>
              <a:ln w="57150" cap="rnd">
                <a:tailEnd type="stealth" w="med" len="med"/>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2" name="Arc 21">
                <a:extLst>
                  <a:ext uri="{FF2B5EF4-FFF2-40B4-BE49-F238E27FC236}">
                    <a16:creationId xmlns:a16="http://schemas.microsoft.com/office/drawing/2014/main" id="{AE4C73F8-72F1-6DC7-8E7F-402C319DCDB4}"/>
                  </a:ext>
                </a:extLst>
              </p:cNvPr>
              <p:cNvSpPr/>
              <p:nvPr userDrawn="1"/>
            </p:nvSpPr>
            <p:spPr>
              <a:xfrm>
                <a:off x="6749906" y="2775094"/>
                <a:ext cx="1307811" cy="1307812"/>
              </a:xfrm>
              <a:prstGeom prst="arc">
                <a:avLst>
                  <a:gd name="adj1" fmla="val 10792152"/>
                  <a:gd name="adj2" fmla="val 0"/>
                </a:avLst>
              </a:prstGeom>
              <a:ln w="57150" cap="rnd">
                <a:tailEnd type="stealth" w="med" len="med"/>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grpSp>
      </p:grpSp>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1"/>
            <a:ext cx="10226675" cy="781058"/>
          </a:xfrm>
        </p:spPr>
        <p:txBody>
          <a:bodyPr vert="horz" lIns="91440" tIns="45720" rIns="91440" bIns="45720" rtlCol="0" anchor="t">
            <a:noAutofit/>
          </a:bodyPr>
          <a:lstStyle>
            <a:lvl1pPr marL="0" indent="0" algn="ctr">
              <a:buFont typeface="Arial" panose="020B0604020202020204" pitchFamily="34" charset="0"/>
              <a:buNone/>
              <a:defRPr lang="en-US" sz="4400" dirty="0"/>
            </a:lvl1pPr>
          </a:lstStyle>
          <a:p>
            <a:pPr lvl="0"/>
            <a:r>
              <a:rPr lang="en-US" dirty="0"/>
              <a:t>Click to edit Master title style</a:t>
            </a:r>
          </a:p>
        </p:txBody>
      </p:sp>
      <p:sp>
        <p:nvSpPr>
          <p:cNvPr id="8" name="Text Placeholder 7">
            <a:extLst>
              <a:ext uri="{FF2B5EF4-FFF2-40B4-BE49-F238E27FC236}">
                <a16:creationId xmlns:a16="http://schemas.microsoft.com/office/drawing/2014/main" id="{BC61C2C9-4D10-ED6D-CCC2-1E9F1FDD2A47}"/>
              </a:ext>
            </a:extLst>
          </p:cNvPr>
          <p:cNvSpPr>
            <a:spLocks noGrp="1"/>
          </p:cNvSpPr>
          <p:nvPr>
            <p:ph type="body" sz="quarter" idx="13"/>
          </p:nvPr>
        </p:nvSpPr>
        <p:spPr>
          <a:xfrm>
            <a:off x="587375" y="1758817"/>
            <a:ext cx="3495914" cy="423333"/>
          </a:xfrm>
          <a:noFill/>
        </p:spPr>
        <p:txBody>
          <a:bodyPr wrap="square" rtlCol="0" anchor="t">
            <a:noAutofit/>
          </a:bodyPr>
          <a:lstStyle>
            <a:lvl1pPr marL="0" indent="0" algn="r">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9" name="Text Placeholder 7">
            <a:extLst>
              <a:ext uri="{FF2B5EF4-FFF2-40B4-BE49-F238E27FC236}">
                <a16:creationId xmlns:a16="http://schemas.microsoft.com/office/drawing/2014/main" id="{573D6B2A-4BEB-40DA-D4B7-5D6711B95BFB}"/>
              </a:ext>
            </a:extLst>
          </p:cNvPr>
          <p:cNvSpPr>
            <a:spLocks noGrp="1"/>
          </p:cNvSpPr>
          <p:nvPr>
            <p:ph type="body" sz="quarter" idx="16"/>
          </p:nvPr>
        </p:nvSpPr>
        <p:spPr>
          <a:xfrm>
            <a:off x="587375" y="2542151"/>
            <a:ext cx="3495914" cy="882907"/>
          </a:xfrm>
        </p:spPr>
        <p:txBody>
          <a:bodyPr anchor="t">
            <a:noAutofit/>
          </a:bodyPr>
          <a:lstStyle>
            <a:lvl1pPr marL="0" indent="0" algn="r">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1" name="Text Placeholder 7">
            <a:extLst>
              <a:ext uri="{FF2B5EF4-FFF2-40B4-BE49-F238E27FC236}">
                <a16:creationId xmlns:a16="http://schemas.microsoft.com/office/drawing/2014/main" id="{5CC23EF0-CCB9-7631-5893-173C23662EED}"/>
              </a:ext>
            </a:extLst>
          </p:cNvPr>
          <p:cNvSpPr>
            <a:spLocks noGrp="1"/>
          </p:cNvSpPr>
          <p:nvPr>
            <p:ph type="body" sz="quarter" idx="17" hasCustomPrompt="1"/>
          </p:nvPr>
        </p:nvSpPr>
        <p:spPr>
          <a:xfrm>
            <a:off x="4152889" y="3657132"/>
            <a:ext cx="1260000" cy="324000"/>
          </a:xfrm>
          <a:noFill/>
        </p:spPr>
        <p:txBody>
          <a:bodyPr wrap="square" rtlCol="0" anchor="ctr">
            <a:noAutofit/>
          </a:bodyPr>
          <a:lstStyle>
            <a:lvl1pPr marL="0" indent="0" algn="ctr">
              <a:buNone/>
              <a:defRPr lang="en-US" sz="1700" b="1" dirty="0">
                <a:solidFill>
                  <a:schemeClr val="tx1">
                    <a:lumMod val="75000"/>
                    <a:lumOff val="25000"/>
                  </a:schemeClr>
                </a:solidFill>
              </a:defRPr>
            </a:lvl1pPr>
          </a:lstStyle>
          <a:p>
            <a:pPr marL="228600" lvl="0" indent="-228600"/>
            <a:r>
              <a:rPr lang="en-US" dirty="0"/>
              <a:t>Milestone</a:t>
            </a:r>
          </a:p>
        </p:txBody>
      </p:sp>
      <p:sp>
        <p:nvSpPr>
          <p:cNvPr id="7" name="Text Placeholder 7">
            <a:extLst>
              <a:ext uri="{FF2B5EF4-FFF2-40B4-BE49-F238E27FC236}">
                <a16:creationId xmlns:a16="http://schemas.microsoft.com/office/drawing/2014/main" id="{5355C327-1EAD-122E-76FB-A3065017309D}"/>
              </a:ext>
            </a:extLst>
          </p:cNvPr>
          <p:cNvSpPr>
            <a:spLocks noGrp="1"/>
          </p:cNvSpPr>
          <p:nvPr>
            <p:ph type="body" sz="quarter" idx="21"/>
          </p:nvPr>
        </p:nvSpPr>
        <p:spPr>
          <a:xfrm>
            <a:off x="4348043" y="4607559"/>
            <a:ext cx="3495914" cy="423333"/>
          </a:xfrm>
          <a:noFill/>
        </p:spPr>
        <p:txBody>
          <a:bodyPr wrap="square" rtlCol="0" anchor="t">
            <a:noAutofit/>
          </a:bodyPr>
          <a:lstStyle>
            <a:lvl1pPr marL="0" indent="0" algn="ctr">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12" name="Text Placeholder 7">
            <a:extLst>
              <a:ext uri="{FF2B5EF4-FFF2-40B4-BE49-F238E27FC236}">
                <a16:creationId xmlns:a16="http://schemas.microsoft.com/office/drawing/2014/main" id="{E8BD62B8-5615-EDE2-EEEF-3269AFB9843D}"/>
              </a:ext>
            </a:extLst>
          </p:cNvPr>
          <p:cNvSpPr>
            <a:spLocks noGrp="1"/>
          </p:cNvSpPr>
          <p:nvPr>
            <p:ph type="body" sz="quarter" idx="22"/>
          </p:nvPr>
        </p:nvSpPr>
        <p:spPr>
          <a:xfrm>
            <a:off x="4344629" y="5390893"/>
            <a:ext cx="3495914" cy="882907"/>
          </a:xfrm>
        </p:spPr>
        <p:txBody>
          <a:bodyPr anchor="t">
            <a:noAutofit/>
          </a:bodyPr>
          <a:lstStyle>
            <a:lvl1pPr marL="0" indent="0" algn="ctr">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82196229-9474-38A4-195D-16EF25CFDFC6}"/>
              </a:ext>
            </a:extLst>
          </p:cNvPr>
          <p:cNvSpPr>
            <a:spLocks noGrp="1"/>
          </p:cNvSpPr>
          <p:nvPr>
            <p:ph type="body" sz="quarter" idx="23" hasCustomPrompt="1"/>
          </p:nvPr>
        </p:nvSpPr>
        <p:spPr>
          <a:xfrm>
            <a:off x="5461757" y="3657132"/>
            <a:ext cx="1260000" cy="324000"/>
          </a:xfrm>
          <a:noFill/>
        </p:spPr>
        <p:txBody>
          <a:bodyPr wrap="square" rtlCol="0" anchor="ctr">
            <a:noAutofit/>
          </a:bodyPr>
          <a:lstStyle>
            <a:lvl1pPr marL="0" indent="0" algn="ctr">
              <a:buNone/>
              <a:defRPr lang="en-US" sz="1700" b="1" dirty="0">
                <a:solidFill>
                  <a:schemeClr val="tx1">
                    <a:lumMod val="75000"/>
                    <a:lumOff val="25000"/>
                  </a:schemeClr>
                </a:solidFill>
              </a:defRPr>
            </a:lvl1pPr>
          </a:lstStyle>
          <a:p>
            <a:pPr marL="228600" lvl="0" indent="-228600"/>
            <a:r>
              <a:rPr lang="en-US" dirty="0"/>
              <a:t>Milestone</a:t>
            </a:r>
          </a:p>
        </p:txBody>
      </p:sp>
      <p:sp>
        <p:nvSpPr>
          <p:cNvPr id="16" name="Text Placeholder 7">
            <a:extLst>
              <a:ext uri="{FF2B5EF4-FFF2-40B4-BE49-F238E27FC236}">
                <a16:creationId xmlns:a16="http://schemas.microsoft.com/office/drawing/2014/main" id="{92E5B2CA-EAA5-5994-683F-5D58C6E2FD16}"/>
              </a:ext>
            </a:extLst>
          </p:cNvPr>
          <p:cNvSpPr>
            <a:spLocks noGrp="1"/>
          </p:cNvSpPr>
          <p:nvPr>
            <p:ph type="body" sz="quarter" idx="26"/>
          </p:nvPr>
        </p:nvSpPr>
        <p:spPr>
          <a:xfrm>
            <a:off x="8108710" y="1762759"/>
            <a:ext cx="3495914" cy="423333"/>
          </a:xfrm>
          <a:noFill/>
        </p:spPr>
        <p:txBody>
          <a:bodyPr wrap="square" rtlCol="0" anchor="t">
            <a:noAutofit/>
          </a:bodyPr>
          <a:lstStyle>
            <a:lvl1pPr marL="0" indent="0">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17" name="Text Placeholder 7">
            <a:extLst>
              <a:ext uri="{FF2B5EF4-FFF2-40B4-BE49-F238E27FC236}">
                <a16:creationId xmlns:a16="http://schemas.microsoft.com/office/drawing/2014/main" id="{16CDC4B5-6750-3FF7-B619-C13BDE1822F9}"/>
              </a:ext>
            </a:extLst>
          </p:cNvPr>
          <p:cNvSpPr>
            <a:spLocks noGrp="1"/>
          </p:cNvSpPr>
          <p:nvPr>
            <p:ph type="body" sz="quarter" idx="27"/>
          </p:nvPr>
        </p:nvSpPr>
        <p:spPr>
          <a:xfrm>
            <a:off x="8108710" y="2546093"/>
            <a:ext cx="3495914" cy="882907"/>
          </a:xfrm>
        </p:spPr>
        <p:txBody>
          <a:bodyPr anchor="t">
            <a:noAutofit/>
          </a:bodyPr>
          <a:lstStyle>
            <a:lvl1pPr marL="0" indent="0">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29970677-3370-4011-8DDF-AA7FB9DC18B5}"/>
              </a:ext>
            </a:extLst>
          </p:cNvPr>
          <p:cNvSpPr>
            <a:spLocks noGrp="1"/>
          </p:cNvSpPr>
          <p:nvPr>
            <p:ph type="body" sz="quarter" idx="28" hasCustomPrompt="1"/>
          </p:nvPr>
        </p:nvSpPr>
        <p:spPr>
          <a:xfrm>
            <a:off x="6770625" y="3657132"/>
            <a:ext cx="1260000" cy="324000"/>
          </a:xfrm>
          <a:noFill/>
        </p:spPr>
        <p:txBody>
          <a:bodyPr wrap="square" rtlCol="0" anchor="ctr">
            <a:noAutofit/>
          </a:bodyPr>
          <a:lstStyle>
            <a:lvl1pPr marL="0" indent="0" algn="ctr">
              <a:buNone/>
              <a:defRPr lang="en-US" sz="1700" b="1" dirty="0">
                <a:solidFill>
                  <a:schemeClr val="tx1">
                    <a:lumMod val="75000"/>
                    <a:lumOff val="25000"/>
                  </a:schemeClr>
                </a:solidFill>
              </a:defRPr>
            </a:lvl1pPr>
          </a:lstStyle>
          <a:p>
            <a:pPr marL="228600" lvl="0" indent="-228600"/>
            <a:r>
              <a:rPr lang="en-US" dirty="0"/>
              <a:t>Milestone</a:t>
            </a:r>
          </a:p>
        </p:txBody>
      </p:sp>
    </p:spTree>
    <p:extLst>
      <p:ext uri="{BB962C8B-B14F-4D97-AF65-F5344CB8AC3E}">
        <p14:creationId xmlns:p14="http://schemas.microsoft.com/office/powerpoint/2010/main" val="42917450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meline I60V6">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BD1F188-4061-CB4B-00D1-ABF856B21BAB}"/>
              </a:ext>
            </a:extLst>
          </p:cNvPr>
          <p:cNvGrpSpPr/>
          <p:nvPr userDrawn="1"/>
        </p:nvGrpSpPr>
        <p:grpSpPr>
          <a:xfrm>
            <a:off x="3485750" y="3165226"/>
            <a:ext cx="5231244" cy="1307812"/>
            <a:chOff x="4134283" y="3357980"/>
            <a:chExt cx="5231244" cy="1307812"/>
          </a:xfrm>
        </p:grpSpPr>
        <p:grpSp>
          <p:nvGrpSpPr>
            <p:cNvPr id="10" name="Group 9">
              <a:extLst>
                <a:ext uri="{FF2B5EF4-FFF2-40B4-BE49-F238E27FC236}">
                  <a16:creationId xmlns:a16="http://schemas.microsoft.com/office/drawing/2014/main" id="{581F1B17-071A-DFEF-C4B7-650ABC8F88F0}"/>
                </a:ext>
              </a:extLst>
            </p:cNvPr>
            <p:cNvGrpSpPr/>
            <p:nvPr userDrawn="1"/>
          </p:nvGrpSpPr>
          <p:grpSpPr>
            <a:xfrm>
              <a:off x="6749905" y="3357980"/>
              <a:ext cx="2615622" cy="1307812"/>
              <a:chOff x="4134283" y="2768888"/>
              <a:chExt cx="2615622" cy="1307812"/>
            </a:xfrm>
          </p:grpSpPr>
          <p:sp>
            <p:nvSpPr>
              <p:cNvPr id="21" name="Arc 47">
                <a:extLst>
                  <a:ext uri="{FF2B5EF4-FFF2-40B4-BE49-F238E27FC236}">
                    <a16:creationId xmlns:a16="http://schemas.microsoft.com/office/drawing/2014/main" id="{62AE3D14-CA88-B88C-083A-FB9EDC26CF66}"/>
                  </a:ext>
                </a:extLst>
              </p:cNvPr>
              <p:cNvSpPr/>
              <p:nvPr userDrawn="1"/>
            </p:nvSpPr>
            <p:spPr>
              <a:xfrm>
                <a:off x="4134283"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2" name="Arc 48">
                <a:extLst>
                  <a:ext uri="{FF2B5EF4-FFF2-40B4-BE49-F238E27FC236}">
                    <a16:creationId xmlns:a16="http://schemas.microsoft.com/office/drawing/2014/main" id="{1C198DB0-8CA2-1A60-6ADA-E84FC85E0EBA}"/>
                  </a:ext>
                </a:extLst>
              </p:cNvPr>
              <p:cNvSpPr/>
              <p:nvPr userDrawn="1"/>
            </p:nvSpPr>
            <p:spPr>
              <a:xfrm flipV="1">
                <a:off x="5442094"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grpSp>
        <p:grpSp>
          <p:nvGrpSpPr>
            <p:cNvPr id="12" name="Group 11">
              <a:extLst>
                <a:ext uri="{FF2B5EF4-FFF2-40B4-BE49-F238E27FC236}">
                  <a16:creationId xmlns:a16="http://schemas.microsoft.com/office/drawing/2014/main" id="{FA371D17-6C5D-B19D-B2E8-BE5063B2C5E2}"/>
                </a:ext>
              </a:extLst>
            </p:cNvPr>
            <p:cNvGrpSpPr/>
            <p:nvPr userDrawn="1"/>
          </p:nvGrpSpPr>
          <p:grpSpPr>
            <a:xfrm>
              <a:off x="4134283" y="3357980"/>
              <a:ext cx="2615622" cy="1307812"/>
              <a:chOff x="4134283" y="2768888"/>
              <a:chExt cx="2615622" cy="1307812"/>
            </a:xfrm>
          </p:grpSpPr>
          <p:sp>
            <p:nvSpPr>
              <p:cNvPr id="19" name="Arc 47">
                <a:extLst>
                  <a:ext uri="{FF2B5EF4-FFF2-40B4-BE49-F238E27FC236}">
                    <a16:creationId xmlns:a16="http://schemas.microsoft.com/office/drawing/2014/main" id="{E97B1A77-13E9-076F-C9EC-8910BE6CA617}"/>
                  </a:ext>
                </a:extLst>
              </p:cNvPr>
              <p:cNvSpPr/>
              <p:nvPr userDrawn="1"/>
            </p:nvSpPr>
            <p:spPr>
              <a:xfrm>
                <a:off x="4134283"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0" name="Arc 48">
                <a:extLst>
                  <a:ext uri="{FF2B5EF4-FFF2-40B4-BE49-F238E27FC236}">
                    <a16:creationId xmlns:a16="http://schemas.microsoft.com/office/drawing/2014/main" id="{580EFB7C-1AE1-9F5D-5909-EAC6951E0BB7}"/>
                  </a:ext>
                </a:extLst>
              </p:cNvPr>
              <p:cNvSpPr/>
              <p:nvPr userDrawn="1"/>
            </p:nvSpPr>
            <p:spPr>
              <a:xfrm flipV="1">
                <a:off x="5442094"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grpSp>
        <p:grpSp>
          <p:nvGrpSpPr>
            <p:cNvPr id="13" name="Group 12">
              <a:extLst>
                <a:ext uri="{FF2B5EF4-FFF2-40B4-BE49-F238E27FC236}">
                  <a16:creationId xmlns:a16="http://schemas.microsoft.com/office/drawing/2014/main" id="{CE1BD2ED-6C69-571D-A5A6-D86D46E106BA}"/>
                </a:ext>
              </a:extLst>
            </p:cNvPr>
            <p:cNvGrpSpPr/>
            <p:nvPr userDrawn="1"/>
          </p:nvGrpSpPr>
          <p:grpSpPr>
            <a:xfrm>
              <a:off x="4134283" y="3357980"/>
              <a:ext cx="2615622" cy="1307812"/>
              <a:chOff x="4134283" y="2775094"/>
              <a:chExt cx="2615622" cy="1307812"/>
            </a:xfrm>
          </p:grpSpPr>
          <p:sp>
            <p:nvSpPr>
              <p:cNvPr id="17" name="Arc 16">
                <a:extLst>
                  <a:ext uri="{FF2B5EF4-FFF2-40B4-BE49-F238E27FC236}">
                    <a16:creationId xmlns:a16="http://schemas.microsoft.com/office/drawing/2014/main" id="{38D6874D-0B7E-F11A-8FEB-EB13D1F9D469}"/>
                  </a:ext>
                </a:extLst>
              </p:cNvPr>
              <p:cNvSpPr/>
              <p:nvPr userDrawn="1"/>
            </p:nvSpPr>
            <p:spPr>
              <a:xfrm>
                <a:off x="4134283" y="2775094"/>
                <a:ext cx="1307811" cy="1307812"/>
              </a:xfrm>
              <a:prstGeom prst="arc">
                <a:avLst>
                  <a:gd name="adj1" fmla="val 10792152"/>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18" name="Arc 17">
                <a:extLst>
                  <a:ext uri="{FF2B5EF4-FFF2-40B4-BE49-F238E27FC236}">
                    <a16:creationId xmlns:a16="http://schemas.microsoft.com/office/drawing/2014/main" id="{787D6E92-F139-0187-5027-354FBCD86E92}"/>
                  </a:ext>
                </a:extLst>
              </p:cNvPr>
              <p:cNvSpPr/>
              <p:nvPr userDrawn="1"/>
            </p:nvSpPr>
            <p:spPr>
              <a:xfrm flipV="1">
                <a:off x="5442094" y="2775094"/>
                <a:ext cx="1307811" cy="1307812"/>
              </a:xfrm>
              <a:prstGeom prst="arc">
                <a:avLst>
                  <a:gd name="adj1" fmla="val 10790197"/>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grpSp>
        <p:grpSp>
          <p:nvGrpSpPr>
            <p:cNvPr id="14" name="Group 13">
              <a:extLst>
                <a:ext uri="{FF2B5EF4-FFF2-40B4-BE49-F238E27FC236}">
                  <a16:creationId xmlns:a16="http://schemas.microsoft.com/office/drawing/2014/main" id="{2F292C11-4059-21AA-3BB0-D1228061B270}"/>
                </a:ext>
              </a:extLst>
            </p:cNvPr>
            <p:cNvGrpSpPr/>
            <p:nvPr userDrawn="1"/>
          </p:nvGrpSpPr>
          <p:grpSpPr>
            <a:xfrm>
              <a:off x="6749905" y="3357980"/>
              <a:ext cx="2615622" cy="1307812"/>
              <a:chOff x="4134283" y="2775094"/>
              <a:chExt cx="2615622" cy="1307812"/>
            </a:xfrm>
          </p:grpSpPr>
          <p:sp>
            <p:nvSpPr>
              <p:cNvPr id="15" name="Arc 14">
                <a:extLst>
                  <a:ext uri="{FF2B5EF4-FFF2-40B4-BE49-F238E27FC236}">
                    <a16:creationId xmlns:a16="http://schemas.microsoft.com/office/drawing/2014/main" id="{682FAAD4-6A94-7DCE-7476-C6026EADD3FB}"/>
                  </a:ext>
                </a:extLst>
              </p:cNvPr>
              <p:cNvSpPr/>
              <p:nvPr userDrawn="1"/>
            </p:nvSpPr>
            <p:spPr>
              <a:xfrm>
                <a:off x="4134283" y="2775094"/>
                <a:ext cx="1307811" cy="1307812"/>
              </a:xfrm>
              <a:prstGeom prst="arc">
                <a:avLst>
                  <a:gd name="adj1" fmla="val 10792152"/>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16" name="Arc 15">
                <a:extLst>
                  <a:ext uri="{FF2B5EF4-FFF2-40B4-BE49-F238E27FC236}">
                    <a16:creationId xmlns:a16="http://schemas.microsoft.com/office/drawing/2014/main" id="{F2D17A48-42C4-2192-FB33-3448C1A4C947}"/>
                  </a:ext>
                </a:extLst>
              </p:cNvPr>
              <p:cNvSpPr/>
              <p:nvPr userDrawn="1"/>
            </p:nvSpPr>
            <p:spPr>
              <a:xfrm flipV="1">
                <a:off x="5442094" y="2775094"/>
                <a:ext cx="1307811" cy="1307812"/>
              </a:xfrm>
              <a:prstGeom prst="arc">
                <a:avLst>
                  <a:gd name="adj1" fmla="val 10790197"/>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grpSp>
      </p:grpSp>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1"/>
            <a:ext cx="10226675" cy="781058"/>
          </a:xfrm>
        </p:spPr>
        <p:txBody>
          <a:bodyPr vert="horz" lIns="91440" tIns="45720" rIns="91440" bIns="45720" rtlCol="0" anchor="t">
            <a:noAutofit/>
          </a:bodyPr>
          <a:lstStyle>
            <a:lvl1pPr marL="0" indent="0" algn="ctr">
              <a:buFont typeface="Arial" panose="020B0604020202020204" pitchFamily="34" charset="0"/>
              <a:buNone/>
              <a:defRPr lang="en-US" sz="4400" dirty="0"/>
            </a:lvl1pPr>
          </a:lstStyle>
          <a:p>
            <a:pPr lvl="0"/>
            <a:r>
              <a:rPr lang="en-US" dirty="0"/>
              <a:t>Click to edit Master title style</a:t>
            </a:r>
          </a:p>
        </p:txBody>
      </p:sp>
      <p:sp>
        <p:nvSpPr>
          <p:cNvPr id="8" name="Text Placeholder 7">
            <a:extLst>
              <a:ext uri="{FF2B5EF4-FFF2-40B4-BE49-F238E27FC236}">
                <a16:creationId xmlns:a16="http://schemas.microsoft.com/office/drawing/2014/main" id="{BC61C2C9-4D10-ED6D-CCC2-1E9F1FDD2A47}"/>
              </a:ext>
            </a:extLst>
          </p:cNvPr>
          <p:cNvSpPr>
            <a:spLocks noGrp="1"/>
          </p:cNvSpPr>
          <p:nvPr>
            <p:ph type="body" sz="quarter" idx="13"/>
          </p:nvPr>
        </p:nvSpPr>
        <p:spPr>
          <a:xfrm>
            <a:off x="590789" y="2967758"/>
            <a:ext cx="2638185" cy="423333"/>
          </a:xfrm>
          <a:noFill/>
        </p:spPr>
        <p:txBody>
          <a:bodyPr wrap="square" rtlCol="0" anchor="t">
            <a:noAutofit/>
          </a:bodyPr>
          <a:lstStyle>
            <a:lvl1pPr marL="0" indent="0" algn="r">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9" name="Text Placeholder 7">
            <a:extLst>
              <a:ext uri="{FF2B5EF4-FFF2-40B4-BE49-F238E27FC236}">
                <a16:creationId xmlns:a16="http://schemas.microsoft.com/office/drawing/2014/main" id="{573D6B2A-4BEB-40DA-D4B7-5D6711B95BFB}"/>
              </a:ext>
            </a:extLst>
          </p:cNvPr>
          <p:cNvSpPr>
            <a:spLocks noGrp="1"/>
          </p:cNvSpPr>
          <p:nvPr>
            <p:ph type="body" sz="quarter" idx="16"/>
          </p:nvPr>
        </p:nvSpPr>
        <p:spPr>
          <a:xfrm>
            <a:off x="587375" y="3751093"/>
            <a:ext cx="2638185" cy="838094"/>
          </a:xfrm>
        </p:spPr>
        <p:txBody>
          <a:bodyPr anchor="t">
            <a:noAutofit/>
          </a:bodyPr>
          <a:lstStyle>
            <a:lvl1pPr marL="0" indent="0" algn="r">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1" name="Text Placeholder 7">
            <a:extLst>
              <a:ext uri="{FF2B5EF4-FFF2-40B4-BE49-F238E27FC236}">
                <a16:creationId xmlns:a16="http://schemas.microsoft.com/office/drawing/2014/main" id="{5CC23EF0-CCB9-7631-5893-173C23662EED}"/>
              </a:ext>
            </a:extLst>
          </p:cNvPr>
          <p:cNvSpPr>
            <a:spLocks noGrp="1"/>
          </p:cNvSpPr>
          <p:nvPr>
            <p:ph type="body" sz="quarter" idx="17" hasCustomPrompt="1"/>
          </p:nvPr>
        </p:nvSpPr>
        <p:spPr>
          <a:xfrm>
            <a:off x="3499555" y="3657132"/>
            <a:ext cx="1260000" cy="324000"/>
          </a:xfrm>
          <a:noFill/>
        </p:spPr>
        <p:txBody>
          <a:bodyPr wrap="square" rtlCol="0" anchor="ctr">
            <a:noAutofit/>
          </a:bodyPr>
          <a:lstStyle>
            <a:lvl1pPr marL="0" indent="0">
              <a:buNone/>
              <a:defRPr lang="en-US" sz="1700" b="1" dirty="0">
                <a:solidFill>
                  <a:schemeClr val="tx1">
                    <a:lumMod val="75000"/>
                    <a:lumOff val="25000"/>
                  </a:schemeClr>
                </a:solidFill>
              </a:defRPr>
            </a:lvl1pPr>
          </a:lstStyle>
          <a:p>
            <a:pPr marL="57150" lvl="0" indent="-285750" algn="ctr"/>
            <a:r>
              <a:rPr lang="en-US" dirty="0"/>
              <a:t>Milestone</a:t>
            </a:r>
          </a:p>
        </p:txBody>
      </p:sp>
      <p:sp>
        <p:nvSpPr>
          <p:cNvPr id="39" name="Text Placeholder 7">
            <a:extLst>
              <a:ext uri="{FF2B5EF4-FFF2-40B4-BE49-F238E27FC236}">
                <a16:creationId xmlns:a16="http://schemas.microsoft.com/office/drawing/2014/main" id="{5F1CF3D7-D6F0-00E0-514C-BE0D7B4F1BB9}"/>
              </a:ext>
            </a:extLst>
          </p:cNvPr>
          <p:cNvSpPr>
            <a:spLocks noGrp="1"/>
          </p:cNvSpPr>
          <p:nvPr>
            <p:ph type="body" sz="quarter" idx="21"/>
          </p:nvPr>
        </p:nvSpPr>
        <p:spPr>
          <a:xfrm>
            <a:off x="4116706" y="4651576"/>
            <a:ext cx="2638185" cy="423333"/>
          </a:xfrm>
          <a:noFill/>
        </p:spPr>
        <p:txBody>
          <a:bodyPr wrap="square" rtlCol="0" anchor="t">
            <a:noAutofit/>
          </a:bodyPr>
          <a:lstStyle>
            <a:lvl1pPr marL="0" indent="0" algn="ctr">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40" name="Text Placeholder 7">
            <a:extLst>
              <a:ext uri="{FF2B5EF4-FFF2-40B4-BE49-F238E27FC236}">
                <a16:creationId xmlns:a16="http://schemas.microsoft.com/office/drawing/2014/main" id="{EE110014-5113-3EAB-EA0C-2C4A0D26AC43}"/>
              </a:ext>
            </a:extLst>
          </p:cNvPr>
          <p:cNvSpPr>
            <a:spLocks noGrp="1"/>
          </p:cNvSpPr>
          <p:nvPr>
            <p:ph type="body" sz="quarter" idx="22"/>
          </p:nvPr>
        </p:nvSpPr>
        <p:spPr>
          <a:xfrm>
            <a:off x="4113292" y="5434911"/>
            <a:ext cx="2638185" cy="838094"/>
          </a:xfrm>
        </p:spPr>
        <p:txBody>
          <a:bodyPr anchor="t">
            <a:noAutofit/>
          </a:bodyPr>
          <a:lstStyle>
            <a:lvl1pPr marL="0" indent="0" algn="ctr">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41" name="Text Placeholder 7">
            <a:extLst>
              <a:ext uri="{FF2B5EF4-FFF2-40B4-BE49-F238E27FC236}">
                <a16:creationId xmlns:a16="http://schemas.microsoft.com/office/drawing/2014/main" id="{B0B2218D-7892-865A-9269-8F7CB77EF6E9}"/>
              </a:ext>
            </a:extLst>
          </p:cNvPr>
          <p:cNvSpPr>
            <a:spLocks noGrp="1"/>
          </p:cNvSpPr>
          <p:nvPr>
            <p:ph type="body" sz="quarter" idx="23" hasCustomPrompt="1"/>
          </p:nvPr>
        </p:nvSpPr>
        <p:spPr>
          <a:xfrm>
            <a:off x="4818701" y="3657132"/>
            <a:ext cx="1260000" cy="324000"/>
          </a:xfrm>
          <a:noFill/>
        </p:spPr>
        <p:txBody>
          <a:bodyPr wrap="square" rtlCol="0" anchor="ctr">
            <a:noAutofit/>
          </a:bodyPr>
          <a:lstStyle>
            <a:lvl1pPr marL="0" indent="0">
              <a:buNone/>
              <a:defRPr lang="en-US" sz="1700" b="1" dirty="0">
                <a:solidFill>
                  <a:schemeClr val="tx1">
                    <a:lumMod val="75000"/>
                    <a:lumOff val="25000"/>
                  </a:schemeClr>
                </a:solidFill>
              </a:defRPr>
            </a:lvl1pPr>
          </a:lstStyle>
          <a:p>
            <a:pPr marL="57150" lvl="0" indent="-285750" algn="ctr"/>
            <a:r>
              <a:rPr lang="en-US" dirty="0"/>
              <a:t>Milestone</a:t>
            </a:r>
          </a:p>
        </p:txBody>
      </p:sp>
      <p:sp>
        <p:nvSpPr>
          <p:cNvPr id="44" name="Text Placeholder 7">
            <a:extLst>
              <a:ext uri="{FF2B5EF4-FFF2-40B4-BE49-F238E27FC236}">
                <a16:creationId xmlns:a16="http://schemas.microsoft.com/office/drawing/2014/main" id="{963E044A-0854-3254-F81C-5F8453A186CB}"/>
              </a:ext>
            </a:extLst>
          </p:cNvPr>
          <p:cNvSpPr>
            <a:spLocks noGrp="1"/>
          </p:cNvSpPr>
          <p:nvPr>
            <p:ph type="body" sz="quarter" idx="26"/>
          </p:nvPr>
        </p:nvSpPr>
        <p:spPr>
          <a:xfrm>
            <a:off x="5434571" y="1495031"/>
            <a:ext cx="2638185" cy="423333"/>
          </a:xfrm>
          <a:noFill/>
        </p:spPr>
        <p:txBody>
          <a:bodyPr wrap="square" rtlCol="0" anchor="t">
            <a:noAutofit/>
          </a:bodyPr>
          <a:lstStyle>
            <a:lvl1pPr marL="0" indent="0" algn="ctr">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45" name="Text Placeholder 7">
            <a:extLst>
              <a:ext uri="{FF2B5EF4-FFF2-40B4-BE49-F238E27FC236}">
                <a16:creationId xmlns:a16="http://schemas.microsoft.com/office/drawing/2014/main" id="{F4A60265-606F-B99A-2B16-D7324BEBA729}"/>
              </a:ext>
            </a:extLst>
          </p:cNvPr>
          <p:cNvSpPr>
            <a:spLocks noGrp="1"/>
          </p:cNvSpPr>
          <p:nvPr>
            <p:ph type="body" sz="quarter" idx="27"/>
          </p:nvPr>
        </p:nvSpPr>
        <p:spPr>
          <a:xfrm>
            <a:off x="5431157" y="2278366"/>
            <a:ext cx="2638185" cy="838094"/>
          </a:xfrm>
        </p:spPr>
        <p:txBody>
          <a:bodyPr anchor="t">
            <a:noAutofit/>
          </a:bodyPr>
          <a:lstStyle>
            <a:lvl1pPr marL="0" indent="0" algn="ctr">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46" name="Text Placeholder 7">
            <a:extLst>
              <a:ext uri="{FF2B5EF4-FFF2-40B4-BE49-F238E27FC236}">
                <a16:creationId xmlns:a16="http://schemas.microsoft.com/office/drawing/2014/main" id="{98828D7D-0668-CA35-2CAD-FC717E71C5DC}"/>
              </a:ext>
            </a:extLst>
          </p:cNvPr>
          <p:cNvSpPr>
            <a:spLocks noGrp="1"/>
          </p:cNvSpPr>
          <p:nvPr>
            <p:ph type="body" sz="quarter" idx="28" hasCustomPrompt="1"/>
          </p:nvPr>
        </p:nvSpPr>
        <p:spPr>
          <a:xfrm>
            <a:off x="6137847" y="3657132"/>
            <a:ext cx="1260000" cy="324000"/>
          </a:xfrm>
          <a:noFill/>
        </p:spPr>
        <p:txBody>
          <a:bodyPr wrap="square" rtlCol="0" anchor="ctr">
            <a:noAutofit/>
          </a:bodyPr>
          <a:lstStyle>
            <a:lvl1pPr marL="0" indent="0">
              <a:buNone/>
              <a:defRPr lang="en-US" sz="1700" b="1" dirty="0">
                <a:solidFill>
                  <a:schemeClr val="tx1">
                    <a:lumMod val="75000"/>
                    <a:lumOff val="25000"/>
                  </a:schemeClr>
                </a:solidFill>
              </a:defRPr>
            </a:lvl1pPr>
          </a:lstStyle>
          <a:p>
            <a:pPr marL="57150" lvl="0" indent="-285750" algn="ctr"/>
            <a:r>
              <a:rPr lang="en-US" dirty="0"/>
              <a:t>Milestone</a:t>
            </a:r>
          </a:p>
        </p:txBody>
      </p:sp>
      <p:sp>
        <p:nvSpPr>
          <p:cNvPr id="49" name="Text Placeholder 7">
            <a:extLst>
              <a:ext uri="{FF2B5EF4-FFF2-40B4-BE49-F238E27FC236}">
                <a16:creationId xmlns:a16="http://schemas.microsoft.com/office/drawing/2014/main" id="{DCE45788-7A79-F6B2-443A-427BE234AC1C}"/>
              </a:ext>
            </a:extLst>
          </p:cNvPr>
          <p:cNvSpPr>
            <a:spLocks noGrp="1"/>
          </p:cNvSpPr>
          <p:nvPr>
            <p:ph type="body" sz="quarter" idx="31"/>
          </p:nvPr>
        </p:nvSpPr>
        <p:spPr>
          <a:xfrm>
            <a:off x="8966440" y="2967758"/>
            <a:ext cx="2638185" cy="423333"/>
          </a:xfrm>
          <a:noFill/>
        </p:spPr>
        <p:txBody>
          <a:bodyPr wrap="square" rtlCol="0" anchor="t">
            <a:noAutofit/>
          </a:bodyPr>
          <a:lstStyle>
            <a:lvl1pPr marL="0" indent="0">
              <a:buNone/>
              <a:defRPr lang="en-US" sz="1800" b="1" dirty="0">
                <a:solidFill>
                  <a:schemeClr val="tx1">
                    <a:lumMod val="75000"/>
                    <a:lumOff val="25000"/>
                  </a:schemeClr>
                </a:solidFill>
              </a:defRPr>
            </a:lvl1pPr>
          </a:lstStyle>
          <a:p>
            <a:pPr marL="228600" lvl="0" indent="-228600"/>
            <a:r>
              <a:rPr lang="en-US" dirty="0"/>
              <a:t>Click to edit Master</a:t>
            </a:r>
          </a:p>
        </p:txBody>
      </p:sp>
      <p:sp>
        <p:nvSpPr>
          <p:cNvPr id="50" name="Text Placeholder 7">
            <a:extLst>
              <a:ext uri="{FF2B5EF4-FFF2-40B4-BE49-F238E27FC236}">
                <a16:creationId xmlns:a16="http://schemas.microsoft.com/office/drawing/2014/main" id="{42F4A986-934A-4734-9712-8262BC7D9CF3}"/>
              </a:ext>
            </a:extLst>
          </p:cNvPr>
          <p:cNvSpPr>
            <a:spLocks noGrp="1"/>
          </p:cNvSpPr>
          <p:nvPr>
            <p:ph type="body" sz="quarter" idx="32"/>
          </p:nvPr>
        </p:nvSpPr>
        <p:spPr>
          <a:xfrm>
            <a:off x="8963026" y="3751093"/>
            <a:ext cx="2638185" cy="838094"/>
          </a:xfrm>
        </p:spPr>
        <p:txBody>
          <a:bodyPr anchor="t">
            <a:noAutofit/>
          </a:bodyPr>
          <a:lstStyle>
            <a:lvl1pPr marL="0" indent="0">
              <a:lnSpc>
                <a:spcPct val="100000"/>
              </a:lnSpc>
              <a:spcBef>
                <a:spcPts val="0"/>
              </a:spcBef>
              <a:buFont typeface="Arial" panose="020B0604020202020204" pitchFamily="34" charse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51" name="Text Placeholder 7">
            <a:extLst>
              <a:ext uri="{FF2B5EF4-FFF2-40B4-BE49-F238E27FC236}">
                <a16:creationId xmlns:a16="http://schemas.microsoft.com/office/drawing/2014/main" id="{186262C1-71EC-CE23-F6A4-6036450E58AA}"/>
              </a:ext>
            </a:extLst>
          </p:cNvPr>
          <p:cNvSpPr>
            <a:spLocks noGrp="1"/>
          </p:cNvSpPr>
          <p:nvPr>
            <p:ph type="body" sz="quarter" idx="33" hasCustomPrompt="1"/>
          </p:nvPr>
        </p:nvSpPr>
        <p:spPr>
          <a:xfrm>
            <a:off x="7456994" y="3657132"/>
            <a:ext cx="1260000" cy="324000"/>
          </a:xfrm>
          <a:noFill/>
        </p:spPr>
        <p:txBody>
          <a:bodyPr wrap="square" rtlCol="0" anchor="ctr">
            <a:noAutofit/>
          </a:bodyPr>
          <a:lstStyle>
            <a:lvl1pPr marL="0" indent="0">
              <a:buNone/>
              <a:defRPr lang="en-US" sz="1700" b="1" dirty="0">
                <a:solidFill>
                  <a:schemeClr val="tx1">
                    <a:lumMod val="75000"/>
                    <a:lumOff val="25000"/>
                  </a:schemeClr>
                </a:solidFill>
              </a:defRPr>
            </a:lvl1pPr>
          </a:lstStyle>
          <a:p>
            <a:pPr marL="57150" lvl="0" indent="-285750" algn="ctr"/>
            <a:r>
              <a:rPr lang="en-US" dirty="0"/>
              <a:t>Milestone</a:t>
            </a:r>
          </a:p>
        </p:txBody>
      </p:sp>
      <p:sp>
        <p:nvSpPr>
          <p:cNvPr id="23" name="Rectangle 22">
            <a:extLst>
              <a:ext uri="{FF2B5EF4-FFF2-40B4-BE49-F238E27FC236}">
                <a16:creationId xmlns:a16="http://schemas.microsoft.com/office/drawing/2014/main" id="{D2C5C974-FD8D-C29F-00F5-915EDA7E0E75}"/>
              </a:ext>
            </a:extLst>
          </p:cNvPr>
          <p:cNvSpPr/>
          <p:nvPr userDrawn="1"/>
        </p:nvSpPr>
        <p:spPr>
          <a:xfrm>
            <a:off x="0" y="6273004"/>
            <a:ext cx="12191999" cy="584993"/>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a:buFont typeface="Arial" panose="020B0604020202020204" pitchFamily="34" charset="0"/>
              <a:buNone/>
            </a:pPr>
            <a:endParaRPr lang="en-US"/>
          </a:p>
        </p:txBody>
      </p:sp>
    </p:spTree>
    <p:extLst>
      <p:ext uri="{BB962C8B-B14F-4D97-AF65-F5344CB8AC3E}">
        <p14:creationId xmlns:p14="http://schemas.microsoft.com/office/powerpoint/2010/main" val="29916244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meline I60V7">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DC58569-A743-E665-D540-B481B64E8459}"/>
              </a:ext>
            </a:extLst>
          </p:cNvPr>
          <p:cNvGrpSpPr/>
          <p:nvPr userDrawn="1"/>
        </p:nvGrpSpPr>
        <p:grpSpPr>
          <a:xfrm>
            <a:off x="2827762" y="3165226"/>
            <a:ext cx="6539055" cy="1307812"/>
            <a:chOff x="3480378" y="3357980"/>
            <a:chExt cx="6539055" cy="1307812"/>
          </a:xfrm>
        </p:grpSpPr>
        <p:sp>
          <p:nvSpPr>
            <p:cNvPr id="12" name="Arc 47">
              <a:extLst>
                <a:ext uri="{FF2B5EF4-FFF2-40B4-BE49-F238E27FC236}">
                  <a16:creationId xmlns:a16="http://schemas.microsoft.com/office/drawing/2014/main" id="{1799DBCE-3CDD-CE06-DCD3-E33D796CFBF5}"/>
                </a:ext>
              </a:extLst>
            </p:cNvPr>
            <p:cNvSpPr/>
            <p:nvPr userDrawn="1"/>
          </p:nvSpPr>
          <p:spPr>
            <a:xfrm>
              <a:off x="8711622"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13" name="Arc 47">
              <a:extLst>
                <a:ext uri="{FF2B5EF4-FFF2-40B4-BE49-F238E27FC236}">
                  <a16:creationId xmlns:a16="http://schemas.microsoft.com/office/drawing/2014/main" id="{D2BB6497-C9ED-231A-3D46-236A20D91547}"/>
                </a:ext>
              </a:extLst>
            </p:cNvPr>
            <p:cNvSpPr/>
            <p:nvPr userDrawn="1"/>
          </p:nvSpPr>
          <p:spPr>
            <a:xfrm>
              <a:off x="6096000"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14" name="Arc 48">
              <a:extLst>
                <a:ext uri="{FF2B5EF4-FFF2-40B4-BE49-F238E27FC236}">
                  <a16:creationId xmlns:a16="http://schemas.microsoft.com/office/drawing/2014/main" id="{3B7F452B-F78D-F2B0-F33B-AC7925960C28}"/>
                </a:ext>
              </a:extLst>
            </p:cNvPr>
            <p:cNvSpPr/>
            <p:nvPr userDrawn="1"/>
          </p:nvSpPr>
          <p:spPr>
            <a:xfrm flipV="1">
              <a:off x="7403811"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15" name="Arc 47">
              <a:extLst>
                <a:ext uri="{FF2B5EF4-FFF2-40B4-BE49-F238E27FC236}">
                  <a16:creationId xmlns:a16="http://schemas.microsoft.com/office/drawing/2014/main" id="{F3999495-48D8-5CE9-11CD-A667A50E615F}"/>
                </a:ext>
              </a:extLst>
            </p:cNvPr>
            <p:cNvSpPr/>
            <p:nvPr userDrawn="1"/>
          </p:nvSpPr>
          <p:spPr>
            <a:xfrm>
              <a:off x="3480378"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16" name="Arc 48">
              <a:extLst>
                <a:ext uri="{FF2B5EF4-FFF2-40B4-BE49-F238E27FC236}">
                  <a16:creationId xmlns:a16="http://schemas.microsoft.com/office/drawing/2014/main" id="{63AC1403-57C4-36A3-F449-8E53AE126B46}"/>
                </a:ext>
              </a:extLst>
            </p:cNvPr>
            <p:cNvSpPr/>
            <p:nvPr userDrawn="1"/>
          </p:nvSpPr>
          <p:spPr>
            <a:xfrm flipV="1">
              <a:off x="4788189"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17" name="Arc 16">
              <a:extLst>
                <a:ext uri="{FF2B5EF4-FFF2-40B4-BE49-F238E27FC236}">
                  <a16:creationId xmlns:a16="http://schemas.microsoft.com/office/drawing/2014/main" id="{33EC7DAF-3551-94E6-E084-19FAD06C1A03}"/>
                </a:ext>
              </a:extLst>
            </p:cNvPr>
            <p:cNvSpPr/>
            <p:nvPr userDrawn="1"/>
          </p:nvSpPr>
          <p:spPr>
            <a:xfrm>
              <a:off x="3480378" y="3357980"/>
              <a:ext cx="1307811" cy="1307812"/>
            </a:xfrm>
            <a:prstGeom prst="arc">
              <a:avLst>
                <a:gd name="adj1" fmla="val 10792152"/>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18" name="Arc 17">
              <a:extLst>
                <a:ext uri="{FF2B5EF4-FFF2-40B4-BE49-F238E27FC236}">
                  <a16:creationId xmlns:a16="http://schemas.microsoft.com/office/drawing/2014/main" id="{3E3B8828-CA10-E6AF-81C9-846A2AA7EC2A}"/>
                </a:ext>
              </a:extLst>
            </p:cNvPr>
            <p:cNvSpPr/>
            <p:nvPr userDrawn="1"/>
          </p:nvSpPr>
          <p:spPr>
            <a:xfrm flipV="1">
              <a:off x="4788189" y="3357980"/>
              <a:ext cx="1307811" cy="1307812"/>
            </a:xfrm>
            <a:prstGeom prst="arc">
              <a:avLst>
                <a:gd name="adj1" fmla="val 10790197"/>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19" name="Arc 18">
              <a:extLst>
                <a:ext uri="{FF2B5EF4-FFF2-40B4-BE49-F238E27FC236}">
                  <a16:creationId xmlns:a16="http://schemas.microsoft.com/office/drawing/2014/main" id="{2C78BF60-1F33-C76B-4C83-FB7F261873ED}"/>
                </a:ext>
              </a:extLst>
            </p:cNvPr>
            <p:cNvSpPr/>
            <p:nvPr userDrawn="1"/>
          </p:nvSpPr>
          <p:spPr>
            <a:xfrm>
              <a:off x="6096000" y="3357980"/>
              <a:ext cx="1307811" cy="1307812"/>
            </a:xfrm>
            <a:prstGeom prst="arc">
              <a:avLst>
                <a:gd name="adj1" fmla="val 10792152"/>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0" name="Arc 19">
              <a:extLst>
                <a:ext uri="{FF2B5EF4-FFF2-40B4-BE49-F238E27FC236}">
                  <a16:creationId xmlns:a16="http://schemas.microsoft.com/office/drawing/2014/main" id="{2E83B02A-572D-64E3-61A5-073ADE6A4934}"/>
                </a:ext>
              </a:extLst>
            </p:cNvPr>
            <p:cNvSpPr/>
            <p:nvPr userDrawn="1"/>
          </p:nvSpPr>
          <p:spPr>
            <a:xfrm flipV="1">
              <a:off x="7403811" y="3357980"/>
              <a:ext cx="1307811" cy="1307812"/>
            </a:xfrm>
            <a:prstGeom prst="arc">
              <a:avLst>
                <a:gd name="adj1" fmla="val 10790197"/>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1" name="Arc 20">
              <a:extLst>
                <a:ext uri="{FF2B5EF4-FFF2-40B4-BE49-F238E27FC236}">
                  <a16:creationId xmlns:a16="http://schemas.microsoft.com/office/drawing/2014/main" id="{08D20091-D26D-739C-EC0D-4332030E65CF}"/>
                </a:ext>
              </a:extLst>
            </p:cNvPr>
            <p:cNvSpPr/>
            <p:nvPr userDrawn="1"/>
          </p:nvSpPr>
          <p:spPr>
            <a:xfrm>
              <a:off x="8711622" y="3357980"/>
              <a:ext cx="1307811" cy="1307812"/>
            </a:xfrm>
            <a:prstGeom prst="arc">
              <a:avLst>
                <a:gd name="adj1" fmla="val 10792152"/>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grpSp>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1"/>
            <a:ext cx="10226675" cy="781058"/>
          </a:xfrm>
        </p:spPr>
        <p:txBody>
          <a:bodyPr vert="horz" lIns="91440" tIns="45720" rIns="91440" bIns="45720" rtlCol="0" anchor="t">
            <a:noAutofit/>
          </a:bodyPr>
          <a:lstStyle>
            <a:lvl1pPr marL="0" indent="0" algn="ctr">
              <a:buFont typeface="Arial" panose="020B0604020202020204" pitchFamily="34" charset="0"/>
              <a:buNone/>
              <a:defRPr lang="en-US" sz="4400" dirty="0"/>
            </a:lvl1pPr>
          </a:lstStyle>
          <a:p>
            <a:pPr lvl="0"/>
            <a:r>
              <a:rPr lang="en-US" dirty="0"/>
              <a:t>Click to edit Master title style</a:t>
            </a:r>
          </a:p>
        </p:txBody>
      </p:sp>
      <p:sp>
        <p:nvSpPr>
          <p:cNvPr id="8" name="Text Placeholder 7">
            <a:extLst>
              <a:ext uri="{FF2B5EF4-FFF2-40B4-BE49-F238E27FC236}">
                <a16:creationId xmlns:a16="http://schemas.microsoft.com/office/drawing/2014/main" id="{BC61C2C9-4D10-ED6D-CCC2-1E9F1FDD2A47}"/>
              </a:ext>
            </a:extLst>
          </p:cNvPr>
          <p:cNvSpPr>
            <a:spLocks noGrp="1"/>
          </p:cNvSpPr>
          <p:nvPr>
            <p:ph type="body" sz="quarter" idx="13"/>
          </p:nvPr>
        </p:nvSpPr>
        <p:spPr>
          <a:xfrm>
            <a:off x="2442816" y="1489839"/>
            <a:ext cx="2067502"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9" name="Text Placeholder 7">
            <a:extLst>
              <a:ext uri="{FF2B5EF4-FFF2-40B4-BE49-F238E27FC236}">
                <a16:creationId xmlns:a16="http://schemas.microsoft.com/office/drawing/2014/main" id="{573D6B2A-4BEB-40DA-D4B7-5D6711B95BFB}"/>
              </a:ext>
            </a:extLst>
          </p:cNvPr>
          <p:cNvSpPr>
            <a:spLocks noGrp="1"/>
          </p:cNvSpPr>
          <p:nvPr>
            <p:ph type="body" sz="quarter" idx="16"/>
          </p:nvPr>
        </p:nvSpPr>
        <p:spPr>
          <a:xfrm>
            <a:off x="2439402" y="2273173"/>
            <a:ext cx="2067502"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1" name="Text Placeholder 7">
            <a:extLst>
              <a:ext uri="{FF2B5EF4-FFF2-40B4-BE49-F238E27FC236}">
                <a16:creationId xmlns:a16="http://schemas.microsoft.com/office/drawing/2014/main" id="{5CC23EF0-CCB9-7631-5893-173C23662EED}"/>
              </a:ext>
            </a:extLst>
          </p:cNvPr>
          <p:cNvSpPr>
            <a:spLocks noGrp="1"/>
          </p:cNvSpPr>
          <p:nvPr>
            <p:ph type="body" sz="quarter" idx="17" hasCustomPrompt="1"/>
          </p:nvPr>
        </p:nvSpPr>
        <p:spPr>
          <a:xfrm>
            <a:off x="2851602"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31" name="Text Placeholder 7">
            <a:extLst>
              <a:ext uri="{FF2B5EF4-FFF2-40B4-BE49-F238E27FC236}">
                <a16:creationId xmlns:a16="http://schemas.microsoft.com/office/drawing/2014/main" id="{A55D6897-9E6A-5267-8A17-FAC640C0596F}"/>
              </a:ext>
            </a:extLst>
          </p:cNvPr>
          <p:cNvSpPr>
            <a:spLocks noGrp="1"/>
          </p:cNvSpPr>
          <p:nvPr>
            <p:ph type="body" sz="quarter" idx="21"/>
          </p:nvPr>
        </p:nvSpPr>
        <p:spPr>
          <a:xfrm>
            <a:off x="3756016" y="4607559"/>
            <a:ext cx="2067502"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33" name="Text Placeholder 7">
            <a:extLst>
              <a:ext uri="{FF2B5EF4-FFF2-40B4-BE49-F238E27FC236}">
                <a16:creationId xmlns:a16="http://schemas.microsoft.com/office/drawing/2014/main" id="{27078301-377D-286F-9067-CC583F744A93}"/>
              </a:ext>
            </a:extLst>
          </p:cNvPr>
          <p:cNvSpPr>
            <a:spLocks noGrp="1"/>
          </p:cNvSpPr>
          <p:nvPr>
            <p:ph type="body" sz="quarter" idx="22"/>
          </p:nvPr>
        </p:nvSpPr>
        <p:spPr>
          <a:xfrm>
            <a:off x="3752602" y="5390893"/>
            <a:ext cx="2067502"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34" name="Text Placeholder 7">
            <a:extLst>
              <a:ext uri="{FF2B5EF4-FFF2-40B4-BE49-F238E27FC236}">
                <a16:creationId xmlns:a16="http://schemas.microsoft.com/office/drawing/2014/main" id="{F1119639-B6DC-E663-01C8-EB8BAAD734FD}"/>
              </a:ext>
            </a:extLst>
          </p:cNvPr>
          <p:cNvSpPr>
            <a:spLocks noGrp="1"/>
          </p:cNvSpPr>
          <p:nvPr>
            <p:ph type="body" sz="quarter" idx="23" hasCustomPrompt="1"/>
          </p:nvPr>
        </p:nvSpPr>
        <p:spPr>
          <a:xfrm>
            <a:off x="4159429"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37" name="Text Placeholder 7">
            <a:extLst>
              <a:ext uri="{FF2B5EF4-FFF2-40B4-BE49-F238E27FC236}">
                <a16:creationId xmlns:a16="http://schemas.microsoft.com/office/drawing/2014/main" id="{4779163C-C8AA-E3FC-B7FD-99A42B2B5566}"/>
              </a:ext>
            </a:extLst>
          </p:cNvPr>
          <p:cNvSpPr>
            <a:spLocks noGrp="1"/>
          </p:cNvSpPr>
          <p:nvPr>
            <p:ph type="body" sz="quarter" idx="26"/>
          </p:nvPr>
        </p:nvSpPr>
        <p:spPr>
          <a:xfrm>
            <a:off x="5069215" y="1489839"/>
            <a:ext cx="2067502"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54" name="Text Placeholder 7">
            <a:extLst>
              <a:ext uri="{FF2B5EF4-FFF2-40B4-BE49-F238E27FC236}">
                <a16:creationId xmlns:a16="http://schemas.microsoft.com/office/drawing/2014/main" id="{1B05E230-3912-FE5D-61FE-AC465718E885}"/>
              </a:ext>
            </a:extLst>
          </p:cNvPr>
          <p:cNvSpPr>
            <a:spLocks noGrp="1"/>
          </p:cNvSpPr>
          <p:nvPr>
            <p:ph type="body" sz="quarter" idx="27"/>
          </p:nvPr>
        </p:nvSpPr>
        <p:spPr>
          <a:xfrm>
            <a:off x="5065801" y="2273173"/>
            <a:ext cx="2067502"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55" name="Text Placeholder 7">
            <a:extLst>
              <a:ext uri="{FF2B5EF4-FFF2-40B4-BE49-F238E27FC236}">
                <a16:creationId xmlns:a16="http://schemas.microsoft.com/office/drawing/2014/main" id="{19BACF2C-F4F1-F4B1-5D76-004E6CCC4E0A}"/>
              </a:ext>
            </a:extLst>
          </p:cNvPr>
          <p:cNvSpPr>
            <a:spLocks noGrp="1"/>
          </p:cNvSpPr>
          <p:nvPr>
            <p:ph type="body" sz="quarter" idx="28" hasCustomPrompt="1"/>
          </p:nvPr>
        </p:nvSpPr>
        <p:spPr>
          <a:xfrm>
            <a:off x="5467256"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58" name="Text Placeholder 7">
            <a:extLst>
              <a:ext uri="{FF2B5EF4-FFF2-40B4-BE49-F238E27FC236}">
                <a16:creationId xmlns:a16="http://schemas.microsoft.com/office/drawing/2014/main" id="{1D07862A-5B23-0044-8CE4-F6A221EBF321}"/>
              </a:ext>
            </a:extLst>
          </p:cNvPr>
          <p:cNvSpPr>
            <a:spLocks noGrp="1"/>
          </p:cNvSpPr>
          <p:nvPr>
            <p:ph type="body" sz="quarter" idx="31"/>
          </p:nvPr>
        </p:nvSpPr>
        <p:spPr>
          <a:xfrm>
            <a:off x="6382415" y="4607559"/>
            <a:ext cx="2067502"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59" name="Text Placeholder 7">
            <a:extLst>
              <a:ext uri="{FF2B5EF4-FFF2-40B4-BE49-F238E27FC236}">
                <a16:creationId xmlns:a16="http://schemas.microsoft.com/office/drawing/2014/main" id="{D6B6CB30-262C-6187-0C1C-55421AF80486}"/>
              </a:ext>
            </a:extLst>
          </p:cNvPr>
          <p:cNvSpPr>
            <a:spLocks noGrp="1"/>
          </p:cNvSpPr>
          <p:nvPr>
            <p:ph type="body" sz="quarter" idx="32"/>
          </p:nvPr>
        </p:nvSpPr>
        <p:spPr>
          <a:xfrm>
            <a:off x="6379001" y="5390893"/>
            <a:ext cx="2067502"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60" name="Text Placeholder 7">
            <a:extLst>
              <a:ext uri="{FF2B5EF4-FFF2-40B4-BE49-F238E27FC236}">
                <a16:creationId xmlns:a16="http://schemas.microsoft.com/office/drawing/2014/main" id="{5ABC58D2-B87D-BB4A-29CF-B645D14BCA38}"/>
              </a:ext>
            </a:extLst>
          </p:cNvPr>
          <p:cNvSpPr>
            <a:spLocks noGrp="1"/>
          </p:cNvSpPr>
          <p:nvPr>
            <p:ph type="body" sz="quarter" idx="33" hasCustomPrompt="1"/>
          </p:nvPr>
        </p:nvSpPr>
        <p:spPr>
          <a:xfrm>
            <a:off x="6775083"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63" name="Text Placeholder 7">
            <a:extLst>
              <a:ext uri="{FF2B5EF4-FFF2-40B4-BE49-F238E27FC236}">
                <a16:creationId xmlns:a16="http://schemas.microsoft.com/office/drawing/2014/main" id="{492CC3B8-8A0F-A348-FB3D-D7976550BFE9}"/>
              </a:ext>
            </a:extLst>
          </p:cNvPr>
          <p:cNvSpPr>
            <a:spLocks noGrp="1"/>
          </p:cNvSpPr>
          <p:nvPr>
            <p:ph type="body" sz="quarter" idx="36"/>
          </p:nvPr>
        </p:nvSpPr>
        <p:spPr>
          <a:xfrm>
            <a:off x="7695614" y="1489839"/>
            <a:ext cx="2067502"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64" name="Text Placeholder 7">
            <a:extLst>
              <a:ext uri="{FF2B5EF4-FFF2-40B4-BE49-F238E27FC236}">
                <a16:creationId xmlns:a16="http://schemas.microsoft.com/office/drawing/2014/main" id="{738882A6-C5D0-0373-B0FA-BF7FBE82E7B8}"/>
              </a:ext>
            </a:extLst>
          </p:cNvPr>
          <p:cNvSpPr>
            <a:spLocks noGrp="1"/>
          </p:cNvSpPr>
          <p:nvPr>
            <p:ph type="body" sz="quarter" idx="37"/>
          </p:nvPr>
        </p:nvSpPr>
        <p:spPr>
          <a:xfrm>
            <a:off x="7692200" y="2273173"/>
            <a:ext cx="2067502"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65" name="Text Placeholder 7">
            <a:extLst>
              <a:ext uri="{FF2B5EF4-FFF2-40B4-BE49-F238E27FC236}">
                <a16:creationId xmlns:a16="http://schemas.microsoft.com/office/drawing/2014/main" id="{60BA9DE5-F5A7-2467-7A00-F6CC4607A5FA}"/>
              </a:ext>
            </a:extLst>
          </p:cNvPr>
          <p:cNvSpPr>
            <a:spLocks noGrp="1"/>
          </p:cNvSpPr>
          <p:nvPr>
            <p:ph type="body" sz="quarter" idx="38" hasCustomPrompt="1"/>
          </p:nvPr>
        </p:nvSpPr>
        <p:spPr>
          <a:xfrm>
            <a:off x="8082911"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7" name="Rectangle 6">
            <a:extLst>
              <a:ext uri="{FF2B5EF4-FFF2-40B4-BE49-F238E27FC236}">
                <a16:creationId xmlns:a16="http://schemas.microsoft.com/office/drawing/2014/main" id="{E757ABE3-587C-7F7B-C8B5-EB06AF8AD71B}"/>
              </a:ext>
            </a:extLst>
          </p:cNvPr>
          <p:cNvSpPr/>
          <p:nvPr userDrawn="1"/>
        </p:nvSpPr>
        <p:spPr>
          <a:xfrm>
            <a:off x="0" y="6273004"/>
            <a:ext cx="12191999" cy="584993"/>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a:buFont typeface="Arial" panose="020B0604020202020204" pitchFamily="34" charset="0"/>
              <a:buNone/>
            </a:pPr>
            <a:endParaRPr lang="en-US"/>
          </a:p>
        </p:txBody>
      </p:sp>
    </p:spTree>
    <p:extLst>
      <p:ext uri="{BB962C8B-B14F-4D97-AF65-F5344CB8AC3E}">
        <p14:creationId xmlns:p14="http://schemas.microsoft.com/office/powerpoint/2010/main" val="4130589633"/>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meline I60V8">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3BB7D51-CF9D-4526-1725-5AB30663276A}"/>
              </a:ext>
            </a:extLst>
          </p:cNvPr>
          <p:cNvGrpSpPr/>
          <p:nvPr userDrawn="1"/>
        </p:nvGrpSpPr>
        <p:grpSpPr>
          <a:xfrm>
            <a:off x="2172567" y="3165226"/>
            <a:ext cx="7846866" cy="1307812"/>
            <a:chOff x="2105892" y="3357980"/>
            <a:chExt cx="7846866" cy="1307812"/>
          </a:xfrm>
        </p:grpSpPr>
        <p:sp>
          <p:nvSpPr>
            <p:cNvPr id="19" name="Arc 48">
              <a:extLst>
                <a:ext uri="{FF2B5EF4-FFF2-40B4-BE49-F238E27FC236}">
                  <a16:creationId xmlns:a16="http://schemas.microsoft.com/office/drawing/2014/main" id="{A57EA404-270C-3D5C-14F9-1ECC47BA9B07}"/>
                </a:ext>
              </a:extLst>
            </p:cNvPr>
            <p:cNvSpPr/>
            <p:nvPr userDrawn="1"/>
          </p:nvSpPr>
          <p:spPr>
            <a:xfrm flipV="1">
              <a:off x="8644947"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0" name="Arc 47">
              <a:extLst>
                <a:ext uri="{FF2B5EF4-FFF2-40B4-BE49-F238E27FC236}">
                  <a16:creationId xmlns:a16="http://schemas.microsoft.com/office/drawing/2014/main" id="{E0D06A7F-9509-C3A7-2D2C-78C39714085C}"/>
                </a:ext>
              </a:extLst>
            </p:cNvPr>
            <p:cNvSpPr/>
            <p:nvPr userDrawn="1"/>
          </p:nvSpPr>
          <p:spPr>
            <a:xfrm>
              <a:off x="7337136"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4" name="Arc 47">
              <a:extLst>
                <a:ext uri="{FF2B5EF4-FFF2-40B4-BE49-F238E27FC236}">
                  <a16:creationId xmlns:a16="http://schemas.microsoft.com/office/drawing/2014/main" id="{AB4BBBAA-DF0A-9D34-37E3-991800093100}"/>
                </a:ext>
              </a:extLst>
            </p:cNvPr>
            <p:cNvSpPr/>
            <p:nvPr userDrawn="1"/>
          </p:nvSpPr>
          <p:spPr>
            <a:xfrm>
              <a:off x="4721514"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5" name="Arc 48">
              <a:extLst>
                <a:ext uri="{FF2B5EF4-FFF2-40B4-BE49-F238E27FC236}">
                  <a16:creationId xmlns:a16="http://schemas.microsoft.com/office/drawing/2014/main" id="{DB6A20B4-C07C-5DCC-F25A-7118BCF0C18A}"/>
                </a:ext>
              </a:extLst>
            </p:cNvPr>
            <p:cNvSpPr/>
            <p:nvPr userDrawn="1"/>
          </p:nvSpPr>
          <p:spPr>
            <a:xfrm flipV="1">
              <a:off x="6029325"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29" name="Arc 47">
              <a:extLst>
                <a:ext uri="{FF2B5EF4-FFF2-40B4-BE49-F238E27FC236}">
                  <a16:creationId xmlns:a16="http://schemas.microsoft.com/office/drawing/2014/main" id="{96B9398F-6113-4672-FFF8-FBAD5FEF4AC7}"/>
                </a:ext>
              </a:extLst>
            </p:cNvPr>
            <p:cNvSpPr/>
            <p:nvPr userDrawn="1"/>
          </p:nvSpPr>
          <p:spPr>
            <a:xfrm>
              <a:off x="2105892"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30" name="Arc 48">
              <a:extLst>
                <a:ext uri="{FF2B5EF4-FFF2-40B4-BE49-F238E27FC236}">
                  <a16:creationId xmlns:a16="http://schemas.microsoft.com/office/drawing/2014/main" id="{69A4899F-6BC6-0545-C425-46B0A391B53A}"/>
                </a:ext>
              </a:extLst>
            </p:cNvPr>
            <p:cNvSpPr/>
            <p:nvPr userDrawn="1"/>
          </p:nvSpPr>
          <p:spPr>
            <a:xfrm flipV="1">
              <a:off x="3413703"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31" name="Arc 30">
              <a:extLst>
                <a:ext uri="{FF2B5EF4-FFF2-40B4-BE49-F238E27FC236}">
                  <a16:creationId xmlns:a16="http://schemas.microsoft.com/office/drawing/2014/main" id="{C54F923D-0F8C-75D3-F560-621D6C55D4ED}"/>
                </a:ext>
              </a:extLst>
            </p:cNvPr>
            <p:cNvSpPr/>
            <p:nvPr userDrawn="1"/>
          </p:nvSpPr>
          <p:spPr>
            <a:xfrm>
              <a:off x="2105892" y="3357980"/>
              <a:ext cx="1307811" cy="1307812"/>
            </a:xfrm>
            <a:prstGeom prst="arc">
              <a:avLst>
                <a:gd name="adj1" fmla="val 10792152"/>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32" name="Arc 31">
              <a:extLst>
                <a:ext uri="{FF2B5EF4-FFF2-40B4-BE49-F238E27FC236}">
                  <a16:creationId xmlns:a16="http://schemas.microsoft.com/office/drawing/2014/main" id="{7737C037-6C33-E597-EC0D-93C1577C4A58}"/>
                </a:ext>
              </a:extLst>
            </p:cNvPr>
            <p:cNvSpPr/>
            <p:nvPr userDrawn="1"/>
          </p:nvSpPr>
          <p:spPr>
            <a:xfrm flipV="1">
              <a:off x="3413703" y="3357980"/>
              <a:ext cx="1307811" cy="1307812"/>
            </a:xfrm>
            <a:prstGeom prst="arc">
              <a:avLst>
                <a:gd name="adj1" fmla="val 10790197"/>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33" name="Arc 32">
              <a:extLst>
                <a:ext uri="{FF2B5EF4-FFF2-40B4-BE49-F238E27FC236}">
                  <a16:creationId xmlns:a16="http://schemas.microsoft.com/office/drawing/2014/main" id="{65F0F000-9A20-4E99-4193-B75FEBC43421}"/>
                </a:ext>
              </a:extLst>
            </p:cNvPr>
            <p:cNvSpPr/>
            <p:nvPr userDrawn="1"/>
          </p:nvSpPr>
          <p:spPr>
            <a:xfrm>
              <a:off x="4721514" y="3357980"/>
              <a:ext cx="1307811" cy="1307812"/>
            </a:xfrm>
            <a:prstGeom prst="arc">
              <a:avLst>
                <a:gd name="adj1" fmla="val 10792152"/>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34" name="Arc 33">
              <a:extLst>
                <a:ext uri="{FF2B5EF4-FFF2-40B4-BE49-F238E27FC236}">
                  <a16:creationId xmlns:a16="http://schemas.microsoft.com/office/drawing/2014/main" id="{6062F459-ACA9-F2CB-F2C1-6C195540935B}"/>
                </a:ext>
              </a:extLst>
            </p:cNvPr>
            <p:cNvSpPr/>
            <p:nvPr userDrawn="1"/>
          </p:nvSpPr>
          <p:spPr>
            <a:xfrm flipV="1">
              <a:off x="6029325" y="3357980"/>
              <a:ext cx="1307811" cy="1307812"/>
            </a:xfrm>
            <a:prstGeom prst="arc">
              <a:avLst>
                <a:gd name="adj1" fmla="val 10790197"/>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35" name="Arc 34">
              <a:extLst>
                <a:ext uri="{FF2B5EF4-FFF2-40B4-BE49-F238E27FC236}">
                  <a16:creationId xmlns:a16="http://schemas.microsoft.com/office/drawing/2014/main" id="{78D4F275-76C2-2516-B3A5-F4BEB2B9CA71}"/>
                </a:ext>
              </a:extLst>
            </p:cNvPr>
            <p:cNvSpPr/>
            <p:nvPr userDrawn="1"/>
          </p:nvSpPr>
          <p:spPr>
            <a:xfrm>
              <a:off x="7337136" y="3357980"/>
              <a:ext cx="1307811" cy="1307812"/>
            </a:xfrm>
            <a:prstGeom prst="arc">
              <a:avLst>
                <a:gd name="adj1" fmla="val 10792152"/>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sp>
          <p:nvSpPr>
            <p:cNvPr id="36" name="Arc 35">
              <a:extLst>
                <a:ext uri="{FF2B5EF4-FFF2-40B4-BE49-F238E27FC236}">
                  <a16:creationId xmlns:a16="http://schemas.microsoft.com/office/drawing/2014/main" id="{90126FB4-61AC-3C71-2538-087676C2A51C}"/>
                </a:ext>
              </a:extLst>
            </p:cNvPr>
            <p:cNvSpPr/>
            <p:nvPr userDrawn="1"/>
          </p:nvSpPr>
          <p:spPr>
            <a:xfrm flipV="1">
              <a:off x="8644947" y="3357980"/>
              <a:ext cx="1307811" cy="1307812"/>
            </a:xfrm>
            <a:prstGeom prst="arc">
              <a:avLst>
                <a:gd name="adj1" fmla="val 10790197"/>
                <a:gd name="adj2" fmla="val 0"/>
              </a:avLst>
            </a:prstGeom>
            <a:ln w="57150" cap="rnd">
              <a:tailEnd type="stealth"/>
            </a:ln>
          </p:spPr>
          <p:style>
            <a:lnRef idx="1">
              <a:schemeClr val="accent1"/>
            </a:lnRef>
            <a:fillRef idx="0">
              <a:schemeClr val="accent1"/>
            </a:fillRef>
            <a:effectRef idx="0">
              <a:schemeClr val="accent1"/>
            </a:effectRef>
            <a:fontRef idx="minor">
              <a:schemeClr val="tx1"/>
            </a:fontRef>
          </p:style>
          <p:txBody>
            <a:bodyPr rtlCol="0" anchor="ctr"/>
            <a:lstStyle/>
            <a:p>
              <a:pPr marL="0" indent="0" algn="ctr">
                <a:buFont typeface="Arial" panose="020B0604020202020204" pitchFamily="34" charset="0"/>
                <a:buNone/>
              </a:pPr>
              <a:endParaRPr lang="en-GB"/>
            </a:p>
          </p:txBody>
        </p:sp>
      </p:grpSp>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1"/>
            <a:ext cx="10226675" cy="781058"/>
          </a:xfrm>
        </p:spPr>
        <p:txBody>
          <a:bodyPr vert="horz" lIns="91440" tIns="45720" rIns="91440" bIns="45720" rtlCol="0" anchor="t">
            <a:noAutofit/>
          </a:bodyPr>
          <a:lstStyle>
            <a:lvl1pPr marL="0" indent="0" algn="ctr">
              <a:buFont typeface="Arial" panose="020B0604020202020204" pitchFamily="34" charset="0"/>
              <a:buNone/>
              <a:defRPr lang="en-US" sz="4400" dirty="0"/>
            </a:lvl1pPr>
          </a:lstStyle>
          <a:p>
            <a:pPr lvl="0"/>
            <a:r>
              <a:rPr lang="en-US" dirty="0"/>
              <a:t>Click to edit Master title style</a:t>
            </a:r>
          </a:p>
        </p:txBody>
      </p:sp>
      <p:sp>
        <p:nvSpPr>
          <p:cNvPr id="8" name="Text Placeholder 7">
            <a:extLst>
              <a:ext uri="{FF2B5EF4-FFF2-40B4-BE49-F238E27FC236}">
                <a16:creationId xmlns:a16="http://schemas.microsoft.com/office/drawing/2014/main" id="{BC61C2C9-4D10-ED6D-CCC2-1E9F1FDD2A47}"/>
              </a:ext>
            </a:extLst>
          </p:cNvPr>
          <p:cNvSpPr>
            <a:spLocks noGrp="1"/>
          </p:cNvSpPr>
          <p:nvPr>
            <p:ph type="body" sz="quarter" idx="13"/>
          </p:nvPr>
        </p:nvSpPr>
        <p:spPr>
          <a:xfrm>
            <a:off x="1938224" y="1492231"/>
            <a:ext cx="1641803"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9" name="Text Placeholder 7">
            <a:extLst>
              <a:ext uri="{FF2B5EF4-FFF2-40B4-BE49-F238E27FC236}">
                <a16:creationId xmlns:a16="http://schemas.microsoft.com/office/drawing/2014/main" id="{573D6B2A-4BEB-40DA-D4B7-5D6711B95BFB}"/>
              </a:ext>
            </a:extLst>
          </p:cNvPr>
          <p:cNvSpPr>
            <a:spLocks noGrp="1"/>
          </p:cNvSpPr>
          <p:nvPr>
            <p:ph type="body" sz="quarter" idx="16"/>
          </p:nvPr>
        </p:nvSpPr>
        <p:spPr>
          <a:xfrm>
            <a:off x="1934810" y="2275565"/>
            <a:ext cx="1641803"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1" name="Text Placeholder 7">
            <a:extLst>
              <a:ext uri="{FF2B5EF4-FFF2-40B4-BE49-F238E27FC236}">
                <a16:creationId xmlns:a16="http://schemas.microsoft.com/office/drawing/2014/main" id="{5CC23EF0-CCB9-7631-5893-173C23662EED}"/>
              </a:ext>
            </a:extLst>
          </p:cNvPr>
          <p:cNvSpPr>
            <a:spLocks noGrp="1"/>
          </p:cNvSpPr>
          <p:nvPr>
            <p:ph type="body" sz="quarter" idx="17" hasCustomPrompt="1"/>
          </p:nvPr>
        </p:nvSpPr>
        <p:spPr>
          <a:xfrm>
            <a:off x="2191487"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7" name="Text Placeholder 7">
            <a:extLst>
              <a:ext uri="{FF2B5EF4-FFF2-40B4-BE49-F238E27FC236}">
                <a16:creationId xmlns:a16="http://schemas.microsoft.com/office/drawing/2014/main" id="{E9CFBDD5-870E-35DD-FD5F-F0172492FC70}"/>
              </a:ext>
            </a:extLst>
          </p:cNvPr>
          <p:cNvSpPr>
            <a:spLocks noGrp="1"/>
          </p:cNvSpPr>
          <p:nvPr>
            <p:ph type="body" sz="quarter" idx="21"/>
          </p:nvPr>
        </p:nvSpPr>
        <p:spPr>
          <a:xfrm>
            <a:off x="3261176" y="4582505"/>
            <a:ext cx="1641803"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12" name="Text Placeholder 7">
            <a:extLst>
              <a:ext uri="{FF2B5EF4-FFF2-40B4-BE49-F238E27FC236}">
                <a16:creationId xmlns:a16="http://schemas.microsoft.com/office/drawing/2014/main" id="{67F40198-E11D-B174-C28B-92661D7F2042}"/>
              </a:ext>
            </a:extLst>
          </p:cNvPr>
          <p:cNvSpPr>
            <a:spLocks noGrp="1"/>
          </p:cNvSpPr>
          <p:nvPr>
            <p:ph type="body" sz="quarter" idx="22"/>
          </p:nvPr>
        </p:nvSpPr>
        <p:spPr>
          <a:xfrm>
            <a:off x="3257762" y="5365839"/>
            <a:ext cx="1641803"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DB0960D7-7983-2595-ABE5-F1787E459D04}"/>
              </a:ext>
            </a:extLst>
          </p:cNvPr>
          <p:cNvSpPr>
            <a:spLocks noGrp="1"/>
          </p:cNvSpPr>
          <p:nvPr>
            <p:ph type="body" sz="quarter" idx="23" hasCustomPrompt="1"/>
          </p:nvPr>
        </p:nvSpPr>
        <p:spPr>
          <a:xfrm>
            <a:off x="3505076"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16" name="Text Placeholder 7">
            <a:extLst>
              <a:ext uri="{FF2B5EF4-FFF2-40B4-BE49-F238E27FC236}">
                <a16:creationId xmlns:a16="http://schemas.microsoft.com/office/drawing/2014/main" id="{5F9A464E-36BA-78EC-8B82-85BECF9499FD}"/>
              </a:ext>
            </a:extLst>
          </p:cNvPr>
          <p:cNvSpPr>
            <a:spLocks noGrp="1"/>
          </p:cNvSpPr>
          <p:nvPr>
            <p:ph type="body" sz="quarter" idx="26"/>
          </p:nvPr>
        </p:nvSpPr>
        <p:spPr>
          <a:xfrm>
            <a:off x="4584128" y="1497858"/>
            <a:ext cx="1641803"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17" name="Text Placeholder 7">
            <a:extLst>
              <a:ext uri="{FF2B5EF4-FFF2-40B4-BE49-F238E27FC236}">
                <a16:creationId xmlns:a16="http://schemas.microsoft.com/office/drawing/2014/main" id="{F985471C-71E7-2A9F-2CD2-D18A4DEE6A3B}"/>
              </a:ext>
            </a:extLst>
          </p:cNvPr>
          <p:cNvSpPr>
            <a:spLocks noGrp="1"/>
          </p:cNvSpPr>
          <p:nvPr>
            <p:ph type="body" sz="quarter" idx="27"/>
          </p:nvPr>
        </p:nvSpPr>
        <p:spPr>
          <a:xfrm>
            <a:off x="4580714" y="2281192"/>
            <a:ext cx="1641803"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7554BCB0-8A73-8A6A-22F3-ECF35C003B99}"/>
              </a:ext>
            </a:extLst>
          </p:cNvPr>
          <p:cNvSpPr>
            <a:spLocks noGrp="1"/>
          </p:cNvSpPr>
          <p:nvPr>
            <p:ph type="body" sz="quarter" idx="28" hasCustomPrompt="1"/>
          </p:nvPr>
        </p:nvSpPr>
        <p:spPr>
          <a:xfrm>
            <a:off x="4818665"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21" name="Text Placeholder 7">
            <a:extLst>
              <a:ext uri="{FF2B5EF4-FFF2-40B4-BE49-F238E27FC236}">
                <a16:creationId xmlns:a16="http://schemas.microsoft.com/office/drawing/2014/main" id="{C08780A0-29AE-20CD-D5E3-AC2B3983C838}"/>
              </a:ext>
            </a:extLst>
          </p:cNvPr>
          <p:cNvSpPr>
            <a:spLocks noGrp="1"/>
          </p:cNvSpPr>
          <p:nvPr>
            <p:ph type="body" sz="quarter" idx="31"/>
          </p:nvPr>
        </p:nvSpPr>
        <p:spPr>
          <a:xfrm>
            <a:off x="5907080" y="4574756"/>
            <a:ext cx="1641803"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22" name="Text Placeholder 7">
            <a:extLst>
              <a:ext uri="{FF2B5EF4-FFF2-40B4-BE49-F238E27FC236}">
                <a16:creationId xmlns:a16="http://schemas.microsoft.com/office/drawing/2014/main" id="{C716A020-77F8-3D14-2A31-111EBFA40180}"/>
              </a:ext>
            </a:extLst>
          </p:cNvPr>
          <p:cNvSpPr>
            <a:spLocks noGrp="1"/>
          </p:cNvSpPr>
          <p:nvPr>
            <p:ph type="body" sz="quarter" idx="32"/>
          </p:nvPr>
        </p:nvSpPr>
        <p:spPr>
          <a:xfrm>
            <a:off x="5903666" y="5358090"/>
            <a:ext cx="1641803"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3" name="Text Placeholder 7">
            <a:extLst>
              <a:ext uri="{FF2B5EF4-FFF2-40B4-BE49-F238E27FC236}">
                <a16:creationId xmlns:a16="http://schemas.microsoft.com/office/drawing/2014/main" id="{7FD8A23C-16BF-F5F8-3277-D9B61DDDEB90}"/>
              </a:ext>
            </a:extLst>
          </p:cNvPr>
          <p:cNvSpPr>
            <a:spLocks noGrp="1"/>
          </p:cNvSpPr>
          <p:nvPr>
            <p:ph type="body" sz="quarter" idx="33" hasCustomPrompt="1"/>
          </p:nvPr>
        </p:nvSpPr>
        <p:spPr>
          <a:xfrm>
            <a:off x="6132254"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26" name="Text Placeholder 7">
            <a:extLst>
              <a:ext uri="{FF2B5EF4-FFF2-40B4-BE49-F238E27FC236}">
                <a16:creationId xmlns:a16="http://schemas.microsoft.com/office/drawing/2014/main" id="{E8DA0FA2-810D-B25A-CCB8-F3362879CDE6}"/>
              </a:ext>
            </a:extLst>
          </p:cNvPr>
          <p:cNvSpPr>
            <a:spLocks noGrp="1"/>
          </p:cNvSpPr>
          <p:nvPr>
            <p:ph type="body" sz="quarter" idx="36"/>
          </p:nvPr>
        </p:nvSpPr>
        <p:spPr>
          <a:xfrm>
            <a:off x="7230032" y="1497801"/>
            <a:ext cx="1641803"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27" name="Text Placeholder 7">
            <a:extLst>
              <a:ext uri="{FF2B5EF4-FFF2-40B4-BE49-F238E27FC236}">
                <a16:creationId xmlns:a16="http://schemas.microsoft.com/office/drawing/2014/main" id="{20C57CB0-2E73-96C0-3605-3E1BBA287705}"/>
              </a:ext>
            </a:extLst>
          </p:cNvPr>
          <p:cNvSpPr>
            <a:spLocks noGrp="1"/>
          </p:cNvSpPr>
          <p:nvPr>
            <p:ph type="body" sz="quarter" idx="37"/>
          </p:nvPr>
        </p:nvSpPr>
        <p:spPr>
          <a:xfrm>
            <a:off x="7226618" y="2281135"/>
            <a:ext cx="1641803"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28" name="Text Placeholder 7">
            <a:extLst>
              <a:ext uri="{FF2B5EF4-FFF2-40B4-BE49-F238E27FC236}">
                <a16:creationId xmlns:a16="http://schemas.microsoft.com/office/drawing/2014/main" id="{A5095775-CE62-DB6E-5643-B992A8FA296B}"/>
              </a:ext>
            </a:extLst>
          </p:cNvPr>
          <p:cNvSpPr>
            <a:spLocks noGrp="1"/>
          </p:cNvSpPr>
          <p:nvPr>
            <p:ph type="body" sz="quarter" idx="38" hasCustomPrompt="1"/>
          </p:nvPr>
        </p:nvSpPr>
        <p:spPr>
          <a:xfrm>
            <a:off x="7445843"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39" name="Text Placeholder 7">
            <a:extLst>
              <a:ext uri="{FF2B5EF4-FFF2-40B4-BE49-F238E27FC236}">
                <a16:creationId xmlns:a16="http://schemas.microsoft.com/office/drawing/2014/main" id="{4E0BB22D-6F32-DD2D-2A63-BE6F78B6D00C}"/>
              </a:ext>
            </a:extLst>
          </p:cNvPr>
          <p:cNvSpPr>
            <a:spLocks noGrp="1"/>
          </p:cNvSpPr>
          <p:nvPr>
            <p:ph type="body" sz="quarter" idx="41"/>
          </p:nvPr>
        </p:nvSpPr>
        <p:spPr>
          <a:xfrm>
            <a:off x="8552984" y="4579415"/>
            <a:ext cx="1641803" cy="423333"/>
          </a:xfrm>
          <a:noFill/>
        </p:spPr>
        <p:txBody>
          <a:bodyPr wrap="square" rtlCol="0" anchor="t">
            <a:noAutofit/>
          </a:bodyPr>
          <a:lstStyle>
            <a:lvl1pPr marL="0" indent="0" algn="ctr">
              <a:buNone/>
              <a:defRPr lang="en-US" sz="1400" b="1" dirty="0">
                <a:solidFill>
                  <a:schemeClr val="tx1">
                    <a:lumMod val="75000"/>
                    <a:lumOff val="25000"/>
                  </a:schemeClr>
                </a:solidFill>
              </a:defRPr>
            </a:lvl1pPr>
          </a:lstStyle>
          <a:p>
            <a:pPr marL="228600" lvl="0" indent="-228600"/>
            <a:r>
              <a:rPr lang="en-US" dirty="0"/>
              <a:t>Click to edit Master</a:t>
            </a:r>
          </a:p>
        </p:txBody>
      </p:sp>
      <p:sp>
        <p:nvSpPr>
          <p:cNvPr id="40" name="Text Placeholder 7">
            <a:extLst>
              <a:ext uri="{FF2B5EF4-FFF2-40B4-BE49-F238E27FC236}">
                <a16:creationId xmlns:a16="http://schemas.microsoft.com/office/drawing/2014/main" id="{C19ECCD6-6ED2-5B15-447C-B61314E7CDFC}"/>
              </a:ext>
            </a:extLst>
          </p:cNvPr>
          <p:cNvSpPr>
            <a:spLocks noGrp="1"/>
          </p:cNvSpPr>
          <p:nvPr>
            <p:ph type="body" sz="quarter" idx="42"/>
          </p:nvPr>
        </p:nvSpPr>
        <p:spPr>
          <a:xfrm>
            <a:off x="8549570" y="5362749"/>
            <a:ext cx="1641803" cy="838800"/>
          </a:xfrm>
        </p:spPr>
        <p:txBody>
          <a:bodyPr anchor="t">
            <a:noAutofit/>
          </a:bodyPr>
          <a:lstStyle>
            <a:lvl1pPr marL="0" indent="0" algn="ctr">
              <a:lnSpc>
                <a:spcPct val="100000"/>
              </a:lnSpc>
              <a:spcBef>
                <a:spcPts val="0"/>
              </a:spcBef>
              <a:buFont typeface="Arial" panose="020B0604020202020204" pitchFamily="34" charse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41" name="Text Placeholder 7">
            <a:extLst>
              <a:ext uri="{FF2B5EF4-FFF2-40B4-BE49-F238E27FC236}">
                <a16:creationId xmlns:a16="http://schemas.microsoft.com/office/drawing/2014/main" id="{84B770A8-3D75-33D9-16C2-589947A472AB}"/>
              </a:ext>
            </a:extLst>
          </p:cNvPr>
          <p:cNvSpPr>
            <a:spLocks noGrp="1"/>
          </p:cNvSpPr>
          <p:nvPr>
            <p:ph type="body" sz="quarter" idx="43" hasCustomPrompt="1"/>
          </p:nvPr>
        </p:nvSpPr>
        <p:spPr>
          <a:xfrm>
            <a:off x="8759433" y="3657132"/>
            <a:ext cx="1260000" cy="324000"/>
          </a:xfrm>
          <a:noFill/>
        </p:spPr>
        <p:txBody>
          <a:bodyPr wrap="square" rtlCol="0" anchor="ctr">
            <a:noAutofit/>
          </a:bodyPr>
          <a:lstStyle>
            <a:lvl1pPr marL="0" indent="0" algn="ctr">
              <a:buNone/>
              <a:defRPr lang="en-US" sz="1300" b="1" dirty="0">
                <a:solidFill>
                  <a:schemeClr val="tx1">
                    <a:lumMod val="75000"/>
                    <a:lumOff val="25000"/>
                  </a:schemeClr>
                </a:solidFill>
              </a:defRPr>
            </a:lvl1pPr>
          </a:lstStyle>
          <a:p>
            <a:pPr marL="57150" lvl="0" indent="-285750" algn="ctr"/>
            <a:r>
              <a:rPr lang="en-US" dirty="0"/>
              <a:t>Milestone</a:t>
            </a:r>
          </a:p>
        </p:txBody>
      </p:sp>
      <p:sp>
        <p:nvSpPr>
          <p:cNvPr id="10" name="Rectangle 9">
            <a:extLst>
              <a:ext uri="{FF2B5EF4-FFF2-40B4-BE49-F238E27FC236}">
                <a16:creationId xmlns:a16="http://schemas.microsoft.com/office/drawing/2014/main" id="{8F814D20-60B7-FDC8-17DF-CB80C61564C0}"/>
              </a:ext>
            </a:extLst>
          </p:cNvPr>
          <p:cNvSpPr/>
          <p:nvPr userDrawn="1"/>
        </p:nvSpPr>
        <p:spPr>
          <a:xfrm>
            <a:off x="0" y="6273004"/>
            <a:ext cx="12191999" cy="584993"/>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a:buFont typeface="Arial" panose="020B0604020202020204" pitchFamily="34" charset="0"/>
              <a:buNone/>
            </a:pPr>
            <a:endParaRPr lang="en-US"/>
          </a:p>
        </p:txBody>
      </p:sp>
    </p:spTree>
    <p:extLst>
      <p:ext uri="{BB962C8B-B14F-4D97-AF65-F5344CB8AC3E}">
        <p14:creationId xmlns:p14="http://schemas.microsoft.com/office/powerpoint/2010/main" val="319667336"/>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6A4D924-04F0-93DB-159D-A82EE770A921}"/>
              </a:ext>
            </a:extLst>
          </p:cNvPr>
          <p:cNvGrpSpPr/>
          <p:nvPr userDrawn="1"/>
        </p:nvGrpSpPr>
        <p:grpSpPr>
          <a:xfrm>
            <a:off x="11299825" y="584994"/>
            <a:ext cx="304800" cy="87880"/>
            <a:chOff x="587375" y="584994"/>
            <a:chExt cx="304800" cy="87880"/>
          </a:xfrm>
        </p:grpSpPr>
        <p:cxnSp>
          <p:nvCxnSpPr>
            <p:cNvPr id="4" name="Straight Connector 3">
              <a:extLst>
                <a:ext uri="{FF2B5EF4-FFF2-40B4-BE49-F238E27FC236}">
                  <a16:creationId xmlns:a16="http://schemas.microsoft.com/office/drawing/2014/main" id="{A836DCB7-EA86-8BF4-14F8-B1022039F83D}"/>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5C3E817-D857-4674-CBF5-8C8F31D31631}"/>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
        <p:nvSpPr>
          <p:cNvPr id="6" name="Title 1">
            <a:extLst>
              <a:ext uri="{FF2B5EF4-FFF2-40B4-BE49-F238E27FC236}">
                <a16:creationId xmlns:a16="http://schemas.microsoft.com/office/drawing/2014/main" id="{57E701DB-A22C-CC4C-3C13-637534C818BF}"/>
              </a:ext>
            </a:extLst>
          </p:cNvPr>
          <p:cNvSpPr>
            <a:spLocks noGrp="1"/>
          </p:cNvSpPr>
          <p:nvPr>
            <p:ph type="title"/>
          </p:nvPr>
        </p:nvSpPr>
        <p:spPr>
          <a:xfrm>
            <a:off x="982662" y="584200"/>
            <a:ext cx="10226675" cy="1325563"/>
          </a:xfrm>
        </p:spPr>
        <p:txBody>
          <a:bodyPr vert="horz" lIns="91440" tIns="45720" rIns="91440" bIns="45720" rtlCol="0" anchor="t">
            <a:noAutofit/>
          </a:bodyPr>
          <a:lstStyle>
            <a:lvl1pPr algn="ctr">
              <a:defRPr lang="en-US" sz="4400" dirty="0"/>
            </a:lvl1pPr>
          </a:lstStyle>
          <a:p>
            <a:pPr lvl="0"/>
            <a:r>
              <a:rPr lang="en-US" dirty="0"/>
              <a:t>Click to edit Master title style</a:t>
            </a:r>
          </a:p>
        </p:txBody>
      </p:sp>
    </p:spTree>
    <p:extLst>
      <p:ext uri="{BB962C8B-B14F-4D97-AF65-F5344CB8AC3E}">
        <p14:creationId xmlns:p14="http://schemas.microsoft.com/office/powerpoint/2010/main" val="1712659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E359C6E-37AA-741C-EB84-CDC9BBBF4799}"/>
              </a:ext>
            </a:extLst>
          </p:cNvPr>
          <p:cNvGrpSpPr/>
          <p:nvPr userDrawn="1"/>
        </p:nvGrpSpPr>
        <p:grpSpPr>
          <a:xfrm>
            <a:off x="11299825" y="584994"/>
            <a:ext cx="304800" cy="87880"/>
            <a:chOff x="587375" y="584994"/>
            <a:chExt cx="304800" cy="87880"/>
          </a:xfrm>
        </p:grpSpPr>
        <p:cxnSp>
          <p:nvCxnSpPr>
            <p:cNvPr id="3" name="Straight Connector 2">
              <a:extLst>
                <a:ext uri="{FF2B5EF4-FFF2-40B4-BE49-F238E27FC236}">
                  <a16:creationId xmlns:a16="http://schemas.microsoft.com/office/drawing/2014/main" id="{6ED937B2-00D3-C934-7568-D94AE895F2F9}"/>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57A209F4-A64E-7B65-131F-FDCCE92CBD8E}"/>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6020029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23094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Otsikkodia">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fi-FI"/>
              <a:t>Muokkaa ots. perustyyl. napsautt.</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560812C0-D4F0-C345-96B4-1E8B918506AC}" type="datetimeFigureOut">
              <a:rPr lang="en-US" smtClean="0"/>
              <a:t>4/22/2025</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r>
              <a:rPr lang="en-US"/>
              <a:t>
              </a:t>
            </a:r>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A9709E4-652E-524A-8D35-CF602AA44AAA}"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592818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560812C0-D4F0-C345-96B4-1E8B918506AC}" type="datetimeFigureOut">
              <a:rPr lang="en-US" smtClean="0"/>
              <a:t>4/22/2025</a:t>
            </a:fld>
            <a:endParaRPr lang="en-US"/>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27988341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fi-FI"/>
              <a:t>Muokkaa ots. perustyyl. napsautt.</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560812C0-D4F0-C345-96B4-1E8B918506AC}" type="datetimeFigureOut">
              <a:rPr lang="en-US" smtClean="0"/>
              <a:t>4/22/2025</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r>
              <a:rPr lang="en-US"/>
              <a:t>
              </a:t>
            </a:r>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A9709E4-652E-524A-8D35-CF602AA44AAA}"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940775792"/>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560812C0-D4F0-C345-96B4-1E8B918506AC}" type="datetimeFigureOut">
              <a:rPr lang="en-US" smtClean="0"/>
              <a:t>4/22/2025</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580537993"/>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fi-FI"/>
              <a:t>Muokkaa ots. perustyyl. napsautt.</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257300" y="2909102"/>
            <a:ext cx="4800600" cy="299639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633864" y="2909102"/>
            <a:ext cx="4800600" cy="299639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560812C0-D4F0-C345-96B4-1E8B918506AC}" type="datetimeFigureOut">
              <a:rPr lang="en-US" smtClean="0"/>
              <a:t>4/22/2025</a:t>
            </a:fld>
            <a:endParaRPr lang="en-US"/>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61675552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560812C0-D4F0-C345-96B4-1E8B918506AC}" type="datetimeFigureOut">
              <a:rPr lang="en-US" smtClean="0"/>
              <a:t>4/22/2025</a:t>
            </a:fld>
            <a:endParaRPr lang="en-US"/>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7104432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0812C0-D4F0-C345-96B4-1E8B918506AC}" type="datetimeFigureOut">
              <a:rPr lang="en-US" smtClean="0"/>
              <a:t>4/22/2025</a:t>
            </a:fld>
            <a:endParaRPr lang="en-US"/>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8688529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fi-FI"/>
              <a:t>Muokkaa ots. perustyyl. napsautt.</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a:xfrm>
            <a:off x="765051" y="6375679"/>
            <a:ext cx="1233355" cy="348462"/>
          </a:xfrm>
        </p:spPr>
        <p:txBody>
          <a:bodyPr/>
          <a:lstStyle/>
          <a:p>
            <a:fld id="{560812C0-D4F0-C345-96B4-1E8B918506AC}" type="datetimeFigureOut">
              <a:rPr lang="en-US" smtClean="0"/>
              <a:t>4/22/2025</a:t>
            </a:fld>
            <a:endParaRPr lang="en-US"/>
          </a:p>
        </p:txBody>
      </p:sp>
      <p:sp>
        <p:nvSpPr>
          <p:cNvPr id="6" name="Footer Placeholder 5"/>
          <p:cNvSpPr>
            <a:spLocks noGrp="1"/>
          </p:cNvSpPr>
          <p:nvPr>
            <p:ph type="ftr" sz="quarter" idx="11"/>
          </p:nvPr>
        </p:nvSpPr>
        <p:spPr>
          <a:xfrm>
            <a:off x="2103620" y="6375679"/>
            <a:ext cx="3482179" cy="345796"/>
          </a:xfrm>
        </p:spPr>
        <p:txBody>
          <a:bodyPr/>
          <a:lstStyle/>
          <a:p>
            <a:r>
              <a:rPr lang="en-US"/>
              <a:t>
              </a:t>
            </a:r>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A9709E4-652E-524A-8D35-CF602AA44AAA}"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5489680"/>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fi-FI"/>
              <a:t>Muokkaa ots. perustyyl. napsautt.</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a:xfrm>
            <a:off x="765950" y="6375679"/>
            <a:ext cx="1232456" cy="348462"/>
          </a:xfrm>
        </p:spPr>
        <p:txBody>
          <a:bodyPr/>
          <a:lstStyle/>
          <a:p>
            <a:fld id="{560812C0-D4F0-C345-96B4-1E8B918506AC}" type="datetimeFigureOut">
              <a:rPr lang="en-US" smtClean="0"/>
              <a:t>4/22/2025</a:t>
            </a:fld>
            <a:endParaRPr lang="en-US"/>
          </a:p>
        </p:txBody>
      </p:sp>
      <p:sp>
        <p:nvSpPr>
          <p:cNvPr id="6" name="Footer Placeholder 5"/>
          <p:cNvSpPr>
            <a:spLocks noGrp="1"/>
          </p:cNvSpPr>
          <p:nvPr>
            <p:ph type="ftr" sz="quarter" idx="11"/>
          </p:nvPr>
        </p:nvSpPr>
        <p:spPr>
          <a:xfrm>
            <a:off x="2103621" y="6375679"/>
            <a:ext cx="3482178" cy="345796"/>
          </a:xfrm>
        </p:spPr>
        <p:txBody>
          <a:bodyPr/>
          <a:lstStyle/>
          <a:p>
            <a:r>
              <a:rPr lang="en-US"/>
              <a:t>
              </a:t>
            </a:r>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35548527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560812C0-D4F0-C345-96B4-1E8B918506AC}" type="datetimeFigureOut">
              <a:rPr lang="en-US" smtClean="0"/>
              <a:t>4/22/2025</a:t>
            </a:fld>
            <a:endParaRPr lang="en-US"/>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22789272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560812C0-D4F0-C345-96B4-1E8B918506AC}" type="datetimeFigureOut">
              <a:rPr lang="en-US" smtClean="0"/>
              <a:t>4/22/2025</a:t>
            </a:fld>
            <a:endParaRPr lang="en-US"/>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3073343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S01V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6096000" y="0"/>
            <a:ext cx="3009900" cy="6858000"/>
          </a:xfrm>
          <a:prstGeom prst="rect">
            <a:avLst/>
          </a:prstGeom>
          <a:solidFill>
            <a:schemeClr val="accent1">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587374" y="1435947"/>
            <a:ext cx="4498971" cy="3041227"/>
          </a:xfrm>
        </p:spPr>
        <p:txBody>
          <a:bodyPr anchor="b">
            <a:noAutofit/>
          </a:bodyPr>
          <a:lstStyle>
            <a:lvl1pPr>
              <a:defRPr sz="5400">
                <a:latin typeface="+mj-lt"/>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7102470" y="1200150"/>
            <a:ext cx="4006860" cy="4457700"/>
          </a:xfrm>
        </p:spPr>
        <p:txBody>
          <a:bodyPr/>
          <a:lstStyle>
            <a:lvl1pPr marL="0" indent="0">
              <a:buNone/>
              <a:defRPr/>
            </a:lvl1pPr>
          </a:lstStyle>
          <a:p>
            <a:endParaRPr lang="en-US"/>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587375" y="58499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587375" y="672874"/>
            <a:ext cx="304800"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587374" y="4720412"/>
            <a:ext cx="3492501" cy="365126"/>
          </a:xfrm>
        </p:spPr>
        <p:txBody>
          <a:bodyPr>
            <a:noAutofit/>
          </a:bodyPr>
          <a:lstStyle>
            <a:lvl1pPr marL="0" indent="0">
              <a:lnSpc>
                <a:spcPct val="100000"/>
              </a:lnSpc>
              <a:spcBef>
                <a:spcPts val="0"/>
              </a:spcBef>
              <a:buNone/>
              <a:defRPr sz="18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587374" y="5123408"/>
            <a:ext cx="3492501" cy="365126"/>
          </a:xfrm>
        </p:spPr>
        <p:txBody>
          <a:bodyPr anchor="ctr">
            <a:noAutofit/>
          </a:bodyPr>
          <a:lstStyle>
            <a:lvl1pPr marL="0" indent="0">
              <a:lnSpc>
                <a:spcPct val="100000"/>
              </a:lnSpc>
              <a:spcBef>
                <a:spcPts val="0"/>
              </a:spcBef>
              <a:buNone/>
              <a:defRPr sz="16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a:t>
            </a:r>
          </a:p>
        </p:txBody>
      </p:sp>
      <p:cxnSp>
        <p:nvCxnSpPr>
          <p:cNvPr id="3" name="Straight Connector 2">
            <a:extLst>
              <a:ext uri="{FF2B5EF4-FFF2-40B4-BE49-F238E27FC236}">
                <a16:creationId xmlns:a16="http://schemas.microsoft.com/office/drawing/2014/main" id="{789C402F-EF33-BC3A-77ED-6EE9FAF0EAEA}"/>
              </a:ext>
            </a:extLst>
          </p:cNvPr>
          <p:cNvCxnSpPr>
            <a:cxnSpLocks/>
          </p:cNvCxnSpPr>
          <p:nvPr userDrawn="1"/>
        </p:nvCxnSpPr>
        <p:spPr>
          <a:xfrm>
            <a:off x="1638300" y="584994"/>
            <a:ext cx="9966325"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3368313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2.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54C769-5B6E-5C22-9516-5D7BE462E3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23190F5-D493-CE67-ED1B-D761BFA699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725225E-A593-BBE5-FA35-2952DE6D56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812C0-D4F0-C345-96B4-1E8B918506AC}" type="datetimeFigureOut">
              <a:rPr lang="en-US" smtClean="0"/>
              <a:t>4/22/2025</a:t>
            </a:fld>
            <a:endParaRPr lang="en-US"/>
          </a:p>
        </p:txBody>
      </p:sp>
      <p:sp>
        <p:nvSpPr>
          <p:cNvPr id="6" name="Slide Number Placeholder 5">
            <a:extLst>
              <a:ext uri="{FF2B5EF4-FFF2-40B4-BE49-F238E27FC236}">
                <a16:creationId xmlns:a16="http://schemas.microsoft.com/office/drawing/2014/main" id="{BB730E95-9162-1956-4897-1AA052698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709E4-652E-524A-8D35-CF602AA44AAA}" type="slidenum">
              <a:rPr lang="en-US" smtClean="0"/>
              <a:t>‹#›</a:t>
            </a:fld>
            <a:endParaRPr lang="en-US"/>
          </a:p>
        </p:txBody>
      </p:sp>
      <p:grpSp>
        <p:nvGrpSpPr>
          <p:cNvPr id="5" name="Group 4" hidden="1">
            <a:extLst>
              <a:ext uri="{FF2B5EF4-FFF2-40B4-BE49-F238E27FC236}">
                <a16:creationId xmlns:a16="http://schemas.microsoft.com/office/drawing/2014/main" id="{92FAE72C-82F9-63EA-E047-125229D746DE}"/>
              </a:ext>
            </a:extLst>
          </p:cNvPr>
          <p:cNvGrpSpPr/>
          <p:nvPr userDrawn="1"/>
        </p:nvGrpSpPr>
        <p:grpSpPr>
          <a:xfrm>
            <a:off x="0" y="0"/>
            <a:ext cx="12192000" cy="6858000"/>
            <a:chOff x="0" y="0"/>
            <a:chExt cx="12192000" cy="6858000"/>
          </a:xfrm>
        </p:grpSpPr>
        <p:grpSp>
          <p:nvGrpSpPr>
            <p:cNvPr id="7" name="Group 6" hidden="1">
              <a:extLst>
                <a:ext uri="{FF2B5EF4-FFF2-40B4-BE49-F238E27FC236}">
                  <a16:creationId xmlns:a16="http://schemas.microsoft.com/office/drawing/2014/main" id="{2783FDA6-B880-12D1-F0DF-F65463525311}"/>
                </a:ext>
              </a:extLst>
            </p:cNvPr>
            <p:cNvGrpSpPr/>
            <p:nvPr userDrawn="1"/>
          </p:nvGrpSpPr>
          <p:grpSpPr>
            <a:xfrm>
              <a:off x="0" y="0"/>
              <a:ext cx="12192000" cy="6858000"/>
              <a:chOff x="0" y="0"/>
              <a:chExt cx="5166360" cy="6858000"/>
            </a:xfrm>
            <a:noFill/>
          </p:grpSpPr>
          <p:sp>
            <p:nvSpPr>
              <p:cNvPr id="9" name="Rectangle 8" hidden="1">
                <a:extLst>
                  <a:ext uri="{FF2B5EF4-FFF2-40B4-BE49-F238E27FC236}">
                    <a16:creationId xmlns:a16="http://schemas.microsoft.com/office/drawing/2014/main" id="{F3FB1A56-AC44-3AC8-87A5-872AC4A90ABE}"/>
                  </a:ext>
                </a:extLst>
              </p:cNvPr>
              <p:cNvSpPr/>
              <p:nvPr userDrawn="1"/>
            </p:nvSpPr>
            <p:spPr>
              <a:xfrm>
                <a:off x="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6E2D1C13-7C92-62FB-45D9-9953EC36A6AD}"/>
                  </a:ext>
                </a:extLst>
              </p:cNvPr>
              <p:cNvSpPr/>
              <p:nvPr userDrawn="1"/>
            </p:nvSpPr>
            <p:spPr>
              <a:xfrm>
                <a:off x="86106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604F73FA-93CA-86AA-4012-1C081C51CA92}"/>
                  </a:ext>
                </a:extLst>
              </p:cNvPr>
              <p:cNvSpPr/>
              <p:nvPr userDrawn="1"/>
            </p:nvSpPr>
            <p:spPr>
              <a:xfrm>
                <a:off x="172212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hidden="1">
                <a:extLst>
                  <a:ext uri="{FF2B5EF4-FFF2-40B4-BE49-F238E27FC236}">
                    <a16:creationId xmlns:a16="http://schemas.microsoft.com/office/drawing/2014/main" id="{E11C4BE9-3395-6EBF-1736-876AE6CA5899}"/>
                  </a:ext>
                </a:extLst>
              </p:cNvPr>
              <p:cNvSpPr/>
              <p:nvPr userDrawn="1"/>
            </p:nvSpPr>
            <p:spPr>
              <a:xfrm>
                <a:off x="258318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hidden="1">
                <a:extLst>
                  <a:ext uri="{FF2B5EF4-FFF2-40B4-BE49-F238E27FC236}">
                    <a16:creationId xmlns:a16="http://schemas.microsoft.com/office/drawing/2014/main" id="{A7429E2A-937D-ABD5-C743-BA1A6F11C542}"/>
                  </a:ext>
                </a:extLst>
              </p:cNvPr>
              <p:cNvSpPr/>
              <p:nvPr userDrawn="1"/>
            </p:nvSpPr>
            <p:spPr>
              <a:xfrm>
                <a:off x="344424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hidden="1">
                <a:extLst>
                  <a:ext uri="{FF2B5EF4-FFF2-40B4-BE49-F238E27FC236}">
                    <a16:creationId xmlns:a16="http://schemas.microsoft.com/office/drawing/2014/main" id="{F814B45D-6D67-5DE1-FAC9-ADD01AD86BA5}"/>
                  </a:ext>
                </a:extLst>
              </p:cNvPr>
              <p:cNvSpPr/>
              <p:nvPr userDrawn="1"/>
            </p:nvSpPr>
            <p:spPr>
              <a:xfrm>
                <a:off x="430530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Frame 7" hidden="1">
              <a:extLst>
                <a:ext uri="{FF2B5EF4-FFF2-40B4-BE49-F238E27FC236}">
                  <a16:creationId xmlns:a16="http://schemas.microsoft.com/office/drawing/2014/main" id="{1DC1DDE1-81D0-FC9A-3287-7D3238A124C9}"/>
                </a:ext>
              </a:extLst>
            </p:cNvPr>
            <p:cNvSpPr/>
            <p:nvPr userDrawn="1"/>
          </p:nvSpPr>
          <p:spPr>
            <a:xfrm>
              <a:off x="0" y="0"/>
              <a:ext cx="12192000" cy="6858000"/>
            </a:xfrm>
            <a:prstGeom prst="frame">
              <a:avLst>
                <a:gd name="adj1" fmla="val 861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1679508059"/>
      </p:ext>
    </p:extLst>
  </p:cSld>
  <p:clrMap bg1="lt1" tx1="dk1" bg2="lt2" tx2="dk2" accent1="accent1" accent2="accent2" accent3="accent3" accent4="accent4" accent5="accent5" accent6="accent6" hlink="hlink" folHlink="folHlink"/>
  <p:sldLayoutIdLst>
    <p:sldLayoutId id="2147483662" r:id="rId1"/>
    <p:sldLayoutId id="2147483703" r:id="rId2"/>
    <p:sldLayoutId id="2147483705" r:id="rId3"/>
    <p:sldLayoutId id="2147483681" r:id="rId4"/>
    <p:sldLayoutId id="2147483706" r:id="rId5"/>
    <p:sldLayoutId id="2147483707" r:id="rId6"/>
    <p:sldLayoutId id="2147483682" r:id="rId7"/>
    <p:sldLayoutId id="2147483698" r:id="rId8"/>
    <p:sldLayoutId id="2147483691" r:id="rId9"/>
    <p:sldLayoutId id="2147483708" r:id="rId10"/>
    <p:sldLayoutId id="2147483709" r:id="rId11"/>
    <p:sldLayoutId id="2147483696" r:id="rId12"/>
    <p:sldLayoutId id="2147483697" r:id="rId13"/>
    <p:sldLayoutId id="2147483695" r:id="rId14"/>
    <p:sldLayoutId id="2147483710" r:id="rId15"/>
    <p:sldLayoutId id="2147483711" r:id="rId16"/>
    <p:sldLayoutId id="2147483673" r:id="rId17"/>
    <p:sldLayoutId id="2147483672" r:id="rId18"/>
    <p:sldLayoutId id="2147483665" r:id="rId19"/>
    <p:sldLayoutId id="2147483676" r:id="rId20"/>
    <p:sldLayoutId id="2147483668" r:id="rId21"/>
    <p:sldLayoutId id="2147483664" r:id="rId22"/>
    <p:sldLayoutId id="2147483675" r:id="rId23"/>
    <p:sldLayoutId id="2147483669" r:id="rId24"/>
    <p:sldLayoutId id="2147483692" r:id="rId25"/>
    <p:sldLayoutId id="2147483677" r:id="rId26"/>
    <p:sldLayoutId id="2147483679" r:id="rId27"/>
    <p:sldLayoutId id="2147483678" r:id="rId28"/>
    <p:sldLayoutId id="2147483680" r:id="rId29"/>
    <p:sldLayoutId id="2147483693" r:id="rId30"/>
    <p:sldLayoutId id="2147483694" r:id="rId31"/>
    <p:sldLayoutId id="2147483686" r:id="rId32"/>
    <p:sldLayoutId id="2147483687" r:id="rId33"/>
    <p:sldLayoutId id="2147483688" r:id="rId34"/>
    <p:sldLayoutId id="2147483689" r:id="rId35"/>
    <p:sldLayoutId id="2147483699" r:id="rId36"/>
    <p:sldLayoutId id="2147483700" r:id="rId37"/>
    <p:sldLayoutId id="2147483701" r:id="rId38"/>
    <p:sldLayoutId id="2147483702" r:id="rId39"/>
    <p:sldLayoutId id="2147483670" r:id="rId40"/>
    <p:sldLayoutId id="2147483671" r:id="rId41"/>
    <p:sldLayoutId id="2147483712" r:id="rId42"/>
  </p:sldLayoutIdLst>
  <p:txStyles>
    <p:titleStyle>
      <a:lvl1pPr algn="l" defTabSz="914400" rtl="0" eaLnBrk="1" latinLnBrk="0" hangingPunct="1">
        <a:lnSpc>
          <a:spcPct val="90000"/>
        </a:lnSpc>
        <a:spcBef>
          <a:spcPct val="0"/>
        </a:spcBef>
        <a:buNone/>
        <a:defRPr sz="4800" kern="1200">
          <a:solidFill>
            <a:schemeClr val="tx1">
              <a:lumMod val="85000"/>
              <a:lumOff val="15000"/>
            </a:schemeClr>
          </a:solidFill>
          <a:latin typeface="+mj-lt"/>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6403" userDrawn="1">
          <p15:clr>
            <a:srgbClr val="F26B43"/>
          </p15:clr>
        </p15:guide>
        <p15:guide id="4" pos="7310" userDrawn="1">
          <p15:clr>
            <a:srgbClr val="F26B43"/>
          </p15:clr>
        </p15:guide>
        <p15:guide id="5" pos="370" userDrawn="1">
          <p15:clr>
            <a:srgbClr val="F26B43"/>
          </p15:clr>
        </p15:guide>
        <p15:guide id="6" pos="5110" userDrawn="1">
          <p15:clr>
            <a:srgbClr val="F26B43"/>
          </p15:clr>
        </p15:guide>
        <p15:guide id="7" pos="2570" userDrawn="1">
          <p15:clr>
            <a:srgbClr val="F26B43"/>
          </p15:clr>
        </p15:guide>
        <p15:guide id="8" pos="1277" userDrawn="1">
          <p15:clr>
            <a:srgbClr val="F26B43"/>
          </p15:clr>
        </p15:guide>
        <p15:guide id="9" orient="horz" pos="368" userDrawn="1">
          <p15:clr>
            <a:srgbClr val="F26B43"/>
          </p15:clr>
        </p15:guide>
        <p15:guide id="10" orient="horz" pos="395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fi-FI"/>
              <a:t>Muokkaa ots. perustyyl. napsautt.</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39DE7EC9-1FFE-46D4-985A-D776ECB08BB3}" type="datetimeFigureOut">
              <a:rPr lang="fi-FI" smtClean="0"/>
              <a:t>22.4.2025</a:t>
            </a:fld>
            <a:endParaRPr lang="fi-FI"/>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fi-FI"/>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9CE0BE99-121F-4B38-BDEC-E6E29B196711}" type="slidenum">
              <a:rPr lang="fi-FI" smtClean="0"/>
              <a:t>‹#›</a:t>
            </a:fld>
            <a:endParaRPr lang="fi-FI"/>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4" hidden="1">
            <a:extLst>
              <a:ext uri="{FF2B5EF4-FFF2-40B4-BE49-F238E27FC236}">
                <a16:creationId xmlns:a16="http://schemas.microsoft.com/office/drawing/2014/main" id="{E0EB6E06-BB3B-2B56-BFE4-AF4603561B09}"/>
              </a:ext>
            </a:extLst>
          </p:cNvPr>
          <p:cNvGrpSpPr/>
          <p:nvPr userDrawn="1"/>
        </p:nvGrpSpPr>
        <p:grpSpPr>
          <a:xfrm>
            <a:off x="0" y="0"/>
            <a:ext cx="12192000" cy="6858000"/>
            <a:chOff x="0" y="0"/>
            <a:chExt cx="12192000" cy="6858000"/>
          </a:xfrm>
        </p:grpSpPr>
        <p:grpSp>
          <p:nvGrpSpPr>
            <p:cNvPr id="8" name="Group 6" hidden="1">
              <a:extLst>
                <a:ext uri="{FF2B5EF4-FFF2-40B4-BE49-F238E27FC236}">
                  <a16:creationId xmlns:a16="http://schemas.microsoft.com/office/drawing/2014/main" id="{D738C568-EEE5-24A2-AD7C-5449F0AE44A2}"/>
                </a:ext>
              </a:extLst>
            </p:cNvPr>
            <p:cNvGrpSpPr/>
            <p:nvPr userDrawn="1"/>
          </p:nvGrpSpPr>
          <p:grpSpPr>
            <a:xfrm>
              <a:off x="0" y="0"/>
              <a:ext cx="12192000" cy="6858000"/>
              <a:chOff x="0" y="0"/>
              <a:chExt cx="5166360" cy="6858000"/>
            </a:xfrm>
            <a:noFill/>
          </p:grpSpPr>
          <p:sp>
            <p:nvSpPr>
              <p:cNvPr id="10" name="Rectangle 8" hidden="1">
                <a:extLst>
                  <a:ext uri="{FF2B5EF4-FFF2-40B4-BE49-F238E27FC236}">
                    <a16:creationId xmlns:a16="http://schemas.microsoft.com/office/drawing/2014/main" id="{8342A8C8-F5D0-786B-8CDE-F63DD83E02CC}"/>
                  </a:ext>
                </a:extLst>
              </p:cNvPr>
              <p:cNvSpPr/>
              <p:nvPr userDrawn="1"/>
            </p:nvSpPr>
            <p:spPr>
              <a:xfrm>
                <a:off x="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9" hidden="1">
                <a:extLst>
                  <a:ext uri="{FF2B5EF4-FFF2-40B4-BE49-F238E27FC236}">
                    <a16:creationId xmlns:a16="http://schemas.microsoft.com/office/drawing/2014/main" id="{6076804D-409F-C934-71F4-3C59D1AA6056}"/>
                  </a:ext>
                </a:extLst>
              </p:cNvPr>
              <p:cNvSpPr/>
              <p:nvPr userDrawn="1"/>
            </p:nvSpPr>
            <p:spPr>
              <a:xfrm>
                <a:off x="86106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0" hidden="1">
                <a:extLst>
                  <a:ext uri="{FF2B5EF4-FFF2-40B4-BE49-F238E27FC236}">
                    <a16:creationId xmlns:a16="http://schemas.microsoft.com/office/drawing/2014/main" id="{41DEFFA5-53CD-F985-7357-F48E83F457F5}"/>
                  </a:ext>
                </a:extLst>
              </p:cNvPr>
              <p:cNvSpPr/>
              <p:nvPr userDrawn="1"/>
            </p:nvSpPr>
            <p:spPr>
              <a:xfrm>
                <a:off x="172212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1" hidden="1">
                <a:extLst>
                  <a:ext uri="{FF2B5EF4-FFF2-40B4-BE49-F238E27FC236}">
                    <a16:creationId xmlns:a16="http://schemas.microsoft.com/office/drawing/2014/main" id="{2CBF96C2-165D-821A-8D60-11447C85BF7A}"/>
                  </a:ext>
                </a:extLst>
              </p:cNvPr>
              <p:cNvSpPr/>
              <p:nvPr userDrawn="1"/>
            </p:nvSpPr>
            <p:spPr>
              <a:xfrm>
                <a:off x="258318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2" hidden="1">
                <a:extLst>
                  <a:ext uri="{FF2B5EF4-FFF2-40B4-BE49-F238E27FC236}">
                    <a16:creationId xmlns:a16="http://schemas.microsoft.com/office/drawing/2014/main" id="{925D1AFE-8A1F-44BE-37DC-40E6F8DD657E}"/>
                  </a:ext>
                </a:extLst>
              </p:cNvPr>
              <p:cNvSpPr/>
              <p:nvPr userDrawn="1"/>
            </p:nvSpPr>
            <p:spPr>
              <a:xfrm>
                <a:off x="344424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3" hidden="1">
                <a:extLst>
                  <a:ext uri="{FF2B5EF4-FFF2-40B4-BE49-F238E27FC236}">
                    <a16:creationId xmlns:a16="http://schemas.microsoft.com/office/drawing/2014/main" id="{E0C7FE18-3981-573E-1699-1671D6021BAF}"/>
                  </a:ext>
                </a:extLst>
              </p:cNvPr>
              <p:cNvSpPr/>
              <p:nvPr userDrawn="1"/>
            </p:nvSpPr>
            <p:spPr>
              <a:xfrm>
                <a:off x="430530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Frame 7" hidden="1">
              <a:extLst>
                <a:ext uri="{FF2B5EF4-FFF2-40B4-BE49-F238E27FC236}">
                  <a16:creationId xmlns:a16="http://schemas.microsoft.com/office/drawing/2014/main" id="{50DCC976-BF46-A394-C0C2-B202CEC06A66}"/>
                </a:ext>
              </a:extLst>
            </p:cNvPr>
            <p:cNvSpPr/>
            <p:nvPr userDrawn="1"/>
          </p:nvSpPr>
          <p:spPr>
            <a:xfrm>
              <a:off x="0" y="0"/>
              <a:ext cx="12192000" cy="6858000"/>
            </a:xfrm>
            <a:prstGeom prst="frame">
              <a:avLst>
                <a:gd name="adj1" fmla="val 861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3396491557"/>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guide id="7" pos="6403" userDrawn="1">
          <p15:clr>
            <a:srgbClr val="F26B43"/>
          </p15:clr>
        </p15:guide>
        <p15:guide id="8" pos="7310" userDrawn="1">
          <p15:clr>
            <a:srgbClr val="F26B43"/>
          </p15:clr>
        </p15:guide>
        <p15:guide id="9" pos="370" userDrawn="1">
          <p15:clr>
            <a:srgbClr val="F26B43"/>
          </p15:clr>
        </p15:guide>
        <p15:guide id="10" pos="5110" userDrawn="1">
          <p15:clr>
            <a:srgbClr val="F26B43"/>
          </p15:clr>
        </p15:guide>
        <p15:guide id="11" pos="2570" userDrawn="1">
          <p15:clr>
            <a:srgbClr val="F26B43"/>
          </p15:clr>
        </p15:guide>
        <p15:guide id="12" pos="1277" userDrawn="1">
          <p15:clr>
            <a:srgbClr val="F26B43"/>
          </p15:clr>
        </p15:guide>
        <p15:guide id="13" orient="horz" pos="368" userDrawn="1">
          <p15:clr>
            <a:srgbClr val="F26B43"/>
          </p15:clr>
        </p15:guide>
        <p15:guide id="14" orient="horz" pos="39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Kuvan paikkamerkki 8">
            <a:extLst>
              <a:ext uri="{FF2B5EF4-FFF2-40B4-BE49-F238E27FC236}">
                <a16:creationId xmlns:a16="http://schemas.microsoft.com/office/drawing/2014/main" id="{402BB825-A44F-2671-536E-BE69F93B810C}"/>
              </a:ext>
            </a:extLst>
          </p:cNvPr>
          <p:cNvPicPr>
            <a:picLocks noGrp="1" noChangeAspect="1"/>
          </p:cNvPicPr>
          <p:nvPr>
            <p:ph type="pic" sz="quarter" idx="4294967295"/>
          </p:nvPr>
        </p:nvPicPr>
        <p:blipFill>
          <a:blip r:embed="rId2">
            <a:grayscl/>
          </a:blip>
          <a:srcRect t="1605" b="14043"/>
          <a:stretch/>
        </p:blipFill>
        <p:spPr>
          <a:xfrm>
            <a:off x="20" y="-1"/>
            <a:ext cx="12191980" cy="6864691"/>
          </a:xfrm>
          <a:prstGeom prst="rect">
            <a:avLst/>
          </a:prstGeom>
        </p:spPr>
      </p:pic>
      <p:sp>
        <p:nvSpPr>
          <p:cNvPr id="33" name="Rectangle 23">
            <a:extLst>
              <a:ext uri="{FF2B5EF4-FFF2-40B4-BE49-F238E27FC236}">
                <a16:creationId xmlns:a16="http://schemas.microsoft.com/office/drawing/2014/main" id="{DE7D9958-ED1E-4EB9-A889-3A0DDD9B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6858000"/>
          </a:xfrm>
          <a:prstGeom prst="rect">
            <a:avLst/>
          </a:prstGeom>
          <a:solidFill>
            <a:schemeClr val="tx2">
              <a:alpha val="75000"/>
            </a:schemeClr>
          </a:solidFill>
          <a:ln w="0">
            <a:noFill/>
            <a:prstDash val="solid"/>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34" name="Rectangle 25">
            <a:extLst>
              <a:ext uri="{FF2B5EF4-FFF2-40B4-BE49-F238E27FC236}">
                <a16:creationId xmlns:a16="http://schemas.microsoft.com/office/drawing/2014/main" id="{B90A20A5-2045-4D33-9357-1485CAF55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35" name="Freeform 6">
            <a:extLst>
              <a:ext uri="{FF2B5EF4-FFF2-40B4-BE49-F238E27FC236}">
                <a16:creationId xmlns:a16="http://schemas.microsoft.com/office/drawing/2014/main" id="{8D3CADA7-D234-4FD0-9151-ECFF64212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fi-FI"/>
          </a:p>
        </p:txBody>
      </p:sp>
      <p:sp>
        <p:nvSpPr>
          <p:cNvPr id="2" name="Title 1">
            <a:extLst>
              <a:ext uri="{FF2B5EF4-FFF2-40B4-BE49-F238E27FC236}">
                <a16:creationId xmlns:a16="http://schemas.microsoft.com/office/drawing/2014/main" id="{108C80D0-F5C8-5A3A-C917-3A0E4FD2CD14}"/>
              </a:ext>
            </a:extLst>
          </p:cNvPr>
          <p:cNvSpPr>
            <a:spLocks noGrp="1"/>
          </p:cNvSpPr>
          <p:nvPr>
            <p:ph type="ctrTitle"/>
          </p:nvPr>
        </p:nvSpPr>
        <p:spPr>
          <a:xfrm>
            <a:off x="1078522" y="1098388"/>
            <a:ext cx="10492991" cy="4491184"/>
          </a:xfrm>
        </p:spPr>
        <p:txBody>
          <a:bodyPr vert="horz" lIns="91440" tIns="45720" rIns="91440" bIns="45720" rtlCol="0">
            <a:normAutofit fontScale="90000"/>
          </a:bodyPr>
          <a:lstStyle/>
          <a:p>
            <a:r>
              <a:rPr lang="fi-FI" sz="5500" b="1" dirty="0">
                <a:solidFill>
                  <a:schemeClr val="tx1"/>
                </a:solidFill>
                <a:latin typeface="Martti" panose="02000000000000000000" pitchFamily="2" charset="0"/>
              </a:rPr>
              <a:t>Vantaan seurakuntien</a:t>
            </a:r>
            <a:br>
              <a:rPr lang="fi-FI" sz="5500" b="1" dirty="0">
                <a:solidFill>
                  <a:schemeClr val="tx1"/>
                </a:solidFill>
                <a:latin typeface="Martti" panose="02000000000000000000" pitchFamily="2" charset="0"/>
              </a:rPr>
            </a:br>
            <a:r>
              <a:rPr lang="fi-FI" sz="5500" b="1" dirty="0">
                <a:solidFill>
                  <a:schemeClr val="tx1"/>
                </a:solidFill>
                <a:latin typeface="Martti" panose="02000000000000000000" pitchFamily="2" charset="0"/>
              </a:rPr>
              <a:t>vammaistyön muutosprosessi </a:t>
            </a:r>
            <a:br>
              <a:rPr lang="fi-FI" sz="5500" dirty="0">
                <a:solidFill>
                  <a:schemeClr val="tx1"/>
                </a:solidFill>
                <a:latin typeface="Martti" panose="02000000000000000000" pitchFamily="2" charset="0"/>
              </a:rPr>
            </a:br>
            <a:r>
              <a:rPr lang="fi-FI" sz="5500" dirty="0">
                <a:solidFill>
                  <a:schemeClr val="tx1"/>
                </a:solidFill>
                <a:latin typeface="Martti" panose="02000000000000000000" pitchFamily="2" charset="0"/>
              </a:rPr>
              <a:t>2023-2025</a:t>
            </a:r>
            <a:br>
              <a:rPr lang="fi-FI" sz="5500" dirty="0">
                <a:solidFill>
                  <a:schemeClr val="tx1"/>
                </a:solidFill>
                <a:latin typeface="Martti" panose="02000000000000000000" pitchFamily="2" charset="0"/>
              </a:rPr>
            </a:br>
            <a:endParaRPr lang="en-US" sz="5500" dirty="0">
              <a:solidFill>
                <a:schemeClr val="tx1"/>
              </a:solidFill>
              <a:latin typeface="Martti" panose="02000000000000000000" pitchFamily="2" charset="0"/>
            </a:endParaRPr>
          </a:p>
        </p:txBody>
      </p:sp>
      <p:sp>
        <p:nvSpPr>
          <p:cNvPr id="4" name="Text Placeholder 3">
            <a:extLst>
              <a:ext uri="{FF2B5EF4-FFF2-40B4-BE49-F238E27FC236}">
                <a16:creationId xmlns:a16="http://schemas.microsoft.com/office/drawing/2014/main" id="{CC92E7EF-F47B-C361-E4AC-5427724920CA}"/>
              </a:ext>
            </a:extLst>
          </p:cNvPr>
          <p:cNvSpPr>
            <a:spLocks noGrp="1"/>
          </p:cNvSpPr>
          <p:nvPr>
            <p:ph type="subTitle" idx="1"/>
          </p:nvPr>
        </p:nvSpPr>
        <p:spPr>
          <a:xfrm>
            <a:off x="1596931" y="5956474"/>
            <a:ext cx="9281602" cy="534624"/>
          </a:xfrm>
        </p:spPr>
        <p:txBody>
          <a:bodyPr vert="horz" lIns="91440" tIns="45720" rIns="91440" bIns="45720" rtlCol="0">
            <a:normAutofit fontScale="70000" lnSpcReduction="20000"/>
          </a:bodyPr>
          <a:lstStyle/>
          <a:p>
            <a:pPr indent="-228600">
              <a:spcBef>
                <a:spcPts val="700"/>
              </a:spcBef>
            </a:pPr>
            <a:r>
              <a:rPr lang="en-US" dirty="0">
                <a:solidFill>
                  <a:schemeClr val="bg2"/>
                </a:solidFill>
              </a:rPr>
              <a:t>10.4.2025 Katri Valve</a:t>
            </a:r>
          </a:p>
          <a:p>
            <a:pPr indent="-228600">
              <a:spcBef>
                <a:spcPts val="700"/>
              </a:spcBef>
            </a:pPr>
            <a:r>
              <a:rPr lang="fi-FI" dirty="0">
                <a:solidFill>
                  <a:schemeClr val="bg2"/>
                </a:solidFill>
              </a:rPr>
              <a:t>Henkisesti ja hengellisesti hyvinvoiva työyhteisö -koulutus </a:t>
            </a:r>
          </a:p>
        </p:txBody>
      </p:sp>
      <p:sp>
        <p:nvSpPr>
          <p:cNvPr id="3" name="Rectangle 1">
            <a:extLst>
              <a:ext uri="{FF2B5EF4-FFF2-40B4-BE49-F238E27FC236}">
                <a16:creationId xmlns:a16="http://schemas.microsoft.com/office/drawing/2014/main" id="{32B04D26-C709-433A-670E-D097E102072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a:p>
        </p:txBody>
      </p:sp>
      <p:sp>
        <p:nvSpPr>
          <p:cNvPr id="5" name="Rectangle 2">
            <a:extLst>
              <a:ext uri="{FF2B5EF4-FFF2-40B4-BE49-F238E27FC236}">
                <a16:creationId xmlns:a16="http://schemas.microsoft.com/office/drawing/2014/main" id="{197964C6-EF2C-C552-8BFB-1FD5814DB82C}"/>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a:p>
        </p:txBody>
      </p:sp>
      <p:pic>
        <p:nvPicPr>
          <p:cNvPr id="7" name="Image">
            <a:extLst>
              <a:ext uri="{FF2B5EF4-FFF2-40B4-BE49-F238E27FC236}">
                <a16:creationId xmlns:a16="http://schemas.microsoft.com/office/drawing/2014/main" id="{62BDF843-9A39-9521-348A-C1F1E0076C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667" y="5685885"/>
            <a:ext cx="2358580" cy="707574"/>
          </a:xfrm>
          <a:prstGeom prst="rect">
            <a:avLst/>
          </a:prstGeom>
          <a:ln w="12700">
            <a:miter lim="400000"/>
          </a:ln>
        </p:spPr>
      </p:pic>
    </p:spTree>
    <p:extLst>
      <p:ext uri="{BB962C8B-B14F-4D97-AF65-F5344CB8AC3E}">
        <p14:creationId xmlns:p14="http://schemas.microsoft.com/office/powerpoint/2010/main" val="82898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400"/>
                                        <p:tgtEl>
                                          <p:spTgt spid="4">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4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3232480-DB8D-4177-8D69-820FA84FF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Kuva 1">
            <a:extLst>
              <a:ext uri="{FF2B5EF4-FFF2-40B4-BE49-F238E27FC236}">
                <a16:creationId xmlns:a16="http://schemas.microsoft.com/office/drawing/2014/main" id="{01B6E266-2495-0B25-AD41-1FF303CB898B}"/>
              </a:ext>
            </a:extLst>
          </p:cNvPr>
          <p:cNvPicPr>
            <a:picLocks noChangeAspect="1"/>
          </p:cNvPicPr>
          <p:nvPr/>
        </p:nvPicPr>
        <p:blipFill>
          <a:blip r:embed="rId2"/>
          <a:srcRect r="-1" b="6315"/>
          <a:stretch/>
        </p:blipFill>
        <p:spPr>
          <a:xfrm>
            <a:off x="528810" y="482599"/>
            <a:ext cx="11178558" cy="5890769"/>
          </a:xfrm>
          <a:prstGeom prst="rect">
            <a:avLst/>
          </a:prstGeom>
          <a:ln>
            <a:noFill/>
          </a:ln>
          <a:effectLst>
            <a:outerShdw blurRad="292100" dist="139700" dir="2700000" algn="tl" rotWithShape="0">
              <a:srgbClr val="333333">
                <a:alpha val="65000"/>
              </a:srgbClr>
            </a:outerShdw>
          </a:effectLst>
        </p:spPr>
      </p:pic>
      <p:sp>
        <p:nvSpPr>
          <p:cNvPr id="9" name="Freeform 6">
            <a:extLst>
              <a:ext uri="{FF2B5EF4-FFF2-40B4-BE49-F238E27FC236}">
                <a16:creationId xmlns:a16="http://schemas.microsoft.com/office/drawing/2014/main" id="{9652F351-1557-4DB6-A123-DB6DBBD68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bg2"/>
          </a:solidFill>
          <a:ln w="0">
            <a:noFill/>
            <a:prstDash val="solid"/>
            <a:round/>
            <a:headEnd/>
            <a:tailEnd/>
          </a:ln>
        </p:spPr>
        <p:txBody>
          <a:bodyPr/>
          <a:lstStyle/>
          <a:p>
            <a:endParaRPr lang="fi-FI"/>
          </a:p>
        </p:txBody>
      </p:sp>
    </p:spTree>
    <p:extLst>
      <p:ext uri="{BB962C8B-B14F-4D97-AF65-F5344CB8AC3E}">
        <p14:creationId xmlns:p14="http://schemas.microsoft.com/office/powerpoint/2010/main" val="3261828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ekstiruutu 6">
            <a:extLst>
              <a:ext uri="{FF2B5EF4-FFF2-40B4-BE49-F238E27FC236}">
                <a16:creationId xmlns:a16="http://schemas.microsoft.com/office/drawing/2014/main" id="{D52042BC-5E28-B3A1-CFA6-41330C2A8A15}"/>
              </a:ext>
            </a:extLst>
          </p:cNvPr>
          <p:cNvGraphicFramePr/>
          <p:nvPr>
            <p:extLst>
              <p:ext uri="{D42A27DB-BD31-4B8C-83A1-F6EECF244321}">
                <p14:modId xmlns:p14="http://schemas.microsoft.com/office/powerpoint/2010/main" val="3074489550"/>
              </p:ext>
            </p:extLst>
          </p:nvPr>
        </p:nvGraphicFramePr>
        <p:xfrm>
          <a:off x="1329008" y="683145"/>
          <a:ext cx="10179050"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iruutu 2">
            <a:extLst>
              <a:ext uri="{FF2B5EF4-FFF2-40B4-BE49-F238E27FC236}">
                <a16:creationId xmlns:a16="http://schemas.microsoft.com/office/drawing/2014/main" id="{CCB9B000-0398-FAC7-FC66-18C13FFBC8FA}"/>
              </a:ext>
            </a:extLst>
          </p:cNvPr>
          <p:cNvSpPr txBox="1"/>
          <p:nvPr/>
        </p:nvSpPr>
        <p:spPr>
          <a:xfrm>
            <a:off x="1417755" y="5019076"/>
            <a:ext cx="2860162" cy="1754326"/>
          </a:xfrm>
          <a:prstGeom prst="rect">
            <a:avLst/>
          </a:prstGeom>
          <a:noFill/>
        </p:spPr>
        <p:txBody>
          <a:bodyPr wrap="square" rtlCol="0">
            <a:spAutoFit/>
          </a:bodyPr>
          <a:lstStyle/>
          <a:p>
            <a:r>
              <a:rPr lang="fi-FI" dirty="0">
                <a:latin typeface="Martti" panose="02000000000000000000" pitchFamily="2" charset="0"/>
              </a:rPr>
              <a:t>Miten teemme muutos ja kehittämistyötä niukkenevissa resursseissa työn kohdentuen oikein ja laadukkaasta ja että työntekijät jaksavat?</a:t>
            </a:r>
          </a:p>
        </p:txBody>
      </p:sp>
      <p:sp>
        <p:nvSpPr>
          <p:cNvPr id="4" name="Tekstiruutu 3">
            <a:extLst>
              <a:ext uri="{FF2B5EF4-FFF2-40B4-BE49-F238E27FC236}">
                <a16:creationId xmlns:a16="http://schemas.microsoft.com/office/drawing/2014/main" id="{CB0E4925-C2C4-7AD8-477E-A4AAFB138C7C}"/>
              </a:ext>
            </a:extLst>
          </p:cNvPr>
          <p:cNvSpPr txBox="1"/>
          <p:nvPr/>
        </p:nvSpPr>
        <p:spPr>
          <a:xfrm>
            <a:off x="5066449" y="5064685"/>
            <a:ext cx="2977116" cy="1477328"/>
          </a:xfrm>
          <a:prstGeom prst="rect">
            <a:avLst/>
          </a:prstGeom>
          <a:noFill/>
        </p:spPr>
        <p:txBody>
          <a:bodyPr wrap="square" rtlCol="0">
            <a:spAutoFit/>
          </a:bodyPr>
          <a:lstStyle/>
          <a:p>
            <a:r>
              <a:rPr lang="fi-FI" dirty="0">
                <a:latin typeface="Martti" panose="02000000000000000000" pitchFamily="2" charset="0"/>
              </a:rPr>
              <a:t>Miten kolme eri työalan ja  vammaisryhmiä palveluista näkisimme ajankohtaiset haasteet ja tarpeet tarkemmin? </a:t>
            </a:r>
          </a:p>
        </p:txBody>
      </p:sp>
      <p:sp>
        <p:nvSpPr>
          <p:cNvPr id="5" name="Tekstiruutu 4">
            <a:extLst>
              <a:ext uri="{FF2B5EF4-FFF2-40B4-BE49-F238E27FC236}">
                <a16:creationId xmlns:a16="http://schemas.microsoft.com/office/drawing/2014/main" id="{F73C3817-04AE-60B6-CA3D-F54FAE5EC0D1}"/>
              </a:ext>
            </a:extLst>
          </p:cNvPr>
          <p:cNvSpPr txBox="1"/>
          <p:nvPr/>
        </p:nvSpPr>
        <p:spPr>
          <a:xfrm>
            <a:off x="8463776" y="5063680"/>
            <a:ext cx="3159019" cy="923330"/>
          </a:xfrm>
          <a:prstGeom prst="rect">
            <a:avLst/>
          </a:prstGeom>
          <a:noFill/>
        </p:spPr>
        <p:txBody>
          <a:bodyPr wrap="square" rtlCol="0">
            <a:spAutoFit/>
          </a:bodyPr>
          <a:lstStyle/>
          <a:p>
            <a:r>
              <a:rPr lang="fi-FI" dirty="0">
                <a:latin typeface="Martti" panose="02000000000000000000" pitchFamily="2" charset="0"/>
              </a:rPr>
              <a:t>Miten teemme vammaistyötä niin että se on osallistavaa ja johdettu tietoon perustuen?</a:t>
            </a:r>
          </a:p>
        </p:txBody>
      </p:sp>
      <p:sp>
        <p:nvSpPr>
          <p:cNvPr id="6" name="Nuoli: Alas 5">
            <a:extLst>
              <a:ext uri="{FF2B5EF4-FFF2-40B4-BE49-F238E27FC236}">
                <a16:creationId xmlns:a16="http://schemas.microsoft.com/office/drawing/2014/main" id="{60CAD43F-02BD-FFEA-CEF5-D05D1FE48912}"/>
              </a:ext>
            </a:extLst>
          </p:cNvPr>
          <p:cNvSpPr/>
          <p:nvPr/>
        </p:nvSpPr>
        <p:spPr>
          <a:xfrm>
            <a:off x="2470421" y="4207998"/>
            <a:ext cx="598715" cy="6836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Nuoli: Alas 6">
            <a:extLst>
              <a:ext uri="{FF2B5EF4-FFF2-40B4-BE49-F238E27FC236}">
                <a16:creationId xmlns:a16="http://schemas.microsoft.com/office/drawing/2014/main" id="{38222BD0-F649-7ACC-9BEC-A9C7CED8BB69}"/>
              </a:ext>
            </a:extLst>
          </p:cNvPr>
          <p:cNvSpPr/>
          <p:nvPr/>
        </p:nvSpPr>
        <p:spPr>
          <a:xfrm>
            <a:off x="6081663" y="4261332"/>
            <a:ext cx="598715" cy="6836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Nuoli: Alas 7">
            <a:extLst>
              <a:ext uri="{FF2B5EF4-FFF2-40B4-BE49-F238E27FC236}">
                <a16:creationId xmlns:a16="http://schemas.microsoft.com/office/drawing/2014/main" id="{5AB7D1C5-949E-83A3-C465-EEF04B04ACCE}"/>
              </a:ext>
            </a:extLst>
          </p:cNvPr>
          <p:cNvSpPr/>
          <p:nvPr/>
        </p:nvSpPr>
        <p:spPr>
          <a:xfrm>
            <a:off x="9688286" y="4207999"/>
            <a:ext cx="598715" cy="6836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712170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31" name="Freeform 6">
            <a:extLst>
              <a:ext uri="{FF2B5EF4-FFF2-40B4-BE49-F238E27FC236}">
                <a16:creationId xmlns:a16="http://schemas.microsoft.com/office/drawing/2014/main" id="{7520F84D-966A-41CD-B818-16BF32EF1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fi-FI"/>
          </a:p>
        </p:txBody>
      </p:sp>
      <p:sp>
        <p:nvSpPr>
          <p:cNvPr id="33" name="Rectangle 32">
            <a:extLst>
              <a:ext uri="{FF2B5EF4-FFF2-40B4-BE49-F238E27FC236}">
                <a16:creationId xmlns:a16="http://schemas.microsoft.com/office/drawing/2014/main" id="{57510D23-E323-4577-A8EA-12C6C6019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useBgFill="1">
        <p:nvSpPr>
          <p:cNvPr id="35" name="Rectangle 34">
            <a:extLst>
              <a:ext uri="{FF2B5EF4-FFF2-40B4-BE49-F238E27FC236}">
                <a16:creationId xmlns:a16="http://schemas.microsoft.com/office/drawing/2014/main" id="{8A25BF79-9ED2-4290-8C48-1AB107B67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A6953E5-03C6-1009-496A-64A083216C8C}"/>
              </a:ext>
            </a:extLst>
          </p:cNvPr>
          <p:cNvSpPr>
            <a:spLocks noGrp="1"/>
          </p:cNvSpPr>
          <p:nvPr>
            <p:ph type="title"/>
          </p:nvPr>
        </p:nvSpPr>
        <p:spPr>
          <a:xfrm>
            <a:off x="5279172" y="1068755"/>
            <a:ext cx="6273998" cy="4720490"/>
          </a:xfrm>
        </p:spPr>
        <p:txBody>
          <a:bodyPr vert="horz" lIns="91440" tIns="45720" rIns="91440" bIns="45720" rtlCol="0" anchor="ctr">
            <a:normAutofit fontScale="90000"/>
          </a:bodyPr>
          <a:lstStyle/>
          <a:p>
            <a:r>
              <a:rPr lang="fi-FI" sz="3400" b="1" spc="800" dirty="0">
                <a:solidFill>
                  <a:schemeClr val="tx1"/>
                </a:solidFill>
              </a:rPr>
              <a:t>kohti laajempaa osallisuuden ja yhdenvertaisuuden edistämistä</a:t>
            </a:r>
            <a:br>
              <a:rPr lang="fi-FI" sz="3400" b="1" spc="800" dirty="0">
                <a:solidFill>
                  <a:schemeClr val="tx1"/>
                </a:solidFill>
              </a:rPr>
            </a:br>
            <a:br>
              <a:rPr lang="fi-FI" sz="3400" b="1" spc="800" dirty="0">
                <a:solidFill>
                  <a:schemeClr val="tx1"/>
                </a:solidFill>
              </a:rPr>
            </a:br>
            <a:r>
              <a:rPr lang="fi-FI" sz="3400" b="1" spc="800" dirty="0">
                <a:solidFill>
                  <a:schemeClr val="tx1"/>
                </a:solidFill>
              </a:rPr>
              <a:t>”</a:t>
            </a:r>
            <a:r>
              <a:rPr lang="fi-FI" sz="2700" cap="none" dirty="0">
                <a:latin typeface="Martti" panose="02000000000000000000" pitchFamily="2" charset="0"/>
              </a:rPr>
              <a:t>Vantaan seurakuntien vammaistyön toiminnan keskiössä on ihmisoikeusperusteinen työ, jossa vammaisten ihmisten toimijuuden ja osallisuuden vahvistaminen on kaiken työn lähtökohta” </a:t>
            </a:r>
            <a:br>
              <a:rPr lang="fi-FI" sz="2700" cap="none" dirty="0">
                <a:latin typeface="Martti" panose="02000000000000000000" pitchFamily="2" charset="0"/>
              </a:rPr>
            </a:br>
            <a:r>
              <a:rPr lang="fi-FI" sz="2700" b="1" cap="none" spc="800" dirty="0">
                <a:solidFill>
                  <a:schemeClr val="tx1"/>
                </a:solidFill>
              </a:rPr>
              <a:t> </a:t>
            </a:r>
            <a:endParaRPr lang="fi-FI" sz="3400" b="1" spc="800" dirty="0">
              <a:solidFill>
                <a:schemeClr val="tx1"/>
              </a:solidFill>
            </a:endParaRPr>
          </a:p>
        </p:txBody>
      </p:sp>
      <p:sp>
        <p:nvSpPr>
          <p:cNvPr id="37" name="Rectangle 36">
            <a:extLst>
              <a:ext uri="{FF2B5EF4-FFF2-40B4-BE49-F238E27FC236}">
                <a16:creationId xmlns:a16="http://schemas.microsoft.com/office/drawing/2014/main" id="{6159C197-C92F-4EEC-9821-4C2CAABD6D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18D58F-96AE-499D-AB10-312690101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lumMod val="75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Rectangle 1">
            <a:extLst>
              <a:ext uri="{FF2B5EF4-FFF2-40B4-BE49-F238E27FC236}">
                <a16:creationId xmlns:a16="http://schemas.microsoft.com/office/drawing/2014/main" id="{39FA2433-62E3-8AAE-BF4A-BCB996AE37E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a:p>
        </p:txBody>
      </p:sp>
      <p:sp>
        <p:nvSpPr>
          <p:cNvPr id="6" name="Freeform 9">
            <a:extLst>
              <a:ext uri="{FF2B5EF4-FFF2-40B4-BE49-F238E27FC236}">
                <a16:creationId xmlns:a16="http://schemas.microsoft.com/office/drawing/2014/main" id="{6905C759-047B-47C7-7E3E-D34249C9FD77}"/>
              </a:ext>
            </a:extLst>
          </p:cNvPr>
          <p:cNvSpPr/>
          <p:nvPr/>
        </p:nvSpPr>
        <p:spPr>
          <a:xfrm>
            <a:off x="1754372" y="5167427"/>
            <a:ext cx="2328530" cy="1059637"/>
          </a:xfrm>
          <a:custGeom>
            <a:avLst/>
            <a:gdLst/>
            <a:ahLst/>
            <a:cxnLst/>
            <a:rect l="l" t="t" r="r" b="b"/>
            <a:pathLst>
              <a:path w="4623828" h="1980731">
                <a:moveTo>
                  <a:pt x="0" y="0"/>
                </a:moveTo>
                <a:lnTo>
                  <a:pt x="4623828" y="0"/>
                </a:lnTo>
                <a:lnTo>
                  <a:pt x="4623828" y="1980731"/>
                </a:lnTo>
                <a:lnTo>
                  <a:pt x="0" y="1980731"/>
                </a:lnTo>
                <a:lnTo>
                  <a:pt x="0" y="0"/>
                </a:lnTo>
                <a:close/>
              </a:path>
            </a:pathLst>
          </a:custGeom>
          <a:blipFill>
            <a:blip r:embed="rId2"/>
            <a:stretch>
              <a:fillRect t="-86" r="-5954" b="-86"/>
            </a:stretch>
          </a:blipFill>
        </p:spPr>
        <p:txBody>
          <a:bodyPr/>
          <a:lstStyle/>
          <a:p>
            <a:endParaRPr lang="fi-FI"/>
          </a:p>
        </p:txBody>
      </p:sp>
    </p:spTree>
    <p:extLst>
      <p:ext uri="{BB962C8B-B14F-4D97-AF65-F5344CB8AC3E}">
        <p14:creationId xmlns:p14="http://schemas.microsoft.com/office/powerpoint/2010/main" val="314215013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2826973-6F57-4E12-ACB6-5420E05043B1}"/>
              </a:ext>
            </a:extLst>
          </p:cNvPr>
          <p:cNvSpPr>
            <a:spLocks noGrp="1"/>
          </p:cNvSpPr>
          <p:nvPr>
            <p:ph type="title"/>
          </p:nvPr>
        </p:nvSpPr>
        <p:spPr/>
        <p:txBody>
          <a:bodyPr/>
          <a:lstStyle/>
          <a:p>
            <a:r>
              <a:rPr lang="fi-FI" dirty="0"/>
              <a:t>Muutosprosessille asetetut tavoitteet</a:t>
            </a:r>
          </a:p>
        </p:txBody>
      </p:sp>
      <p:sp>
        <p:nvSpPr>
          <p:cNvPr id="4" name="Tekstiruutu 3">
            <a:extLst>
              <a:ext uri="{FF2B5EF4-FFF2-40B4-BE49-F238E27FC236}">
                <a16:creationId xmlns:a16="http://schemas.microsoft.com/office/drawing/2014/main" id="{C839AF02-09A0-BDD7-C40C-DC3F62FC37B7}"/>
              </a:ext>
            </a:extLst>
          </p:cNvPr>
          <p:cNvSpPr txBox="1"/>
          <p:nvPr/>
        </p:nvSpPr>
        <p:spPr>
          <a:xfrm>
            <a:off x="1251678" y="1751830"/>
            <a:ext cx="10486666" cy="4708981"/>
          </a:xfrm>
          <a:prstGeom prst="rect">
            <a:avLst/>
          </a:prstGeom>
          <a:noFill/>
        </p:spPr>
        <p:txBody>
          <a:bodyPr wrap="square">
            <a:spAutoFit/>
          </a:bodyPr>
          <a:lstStyle/>
          <a:p>
            <a:pPr algn="l" fontAlgn="base"/>
            <a:r>
              <a:rPr lang="fi-FI" sz="1800" b="0" i="0" dirty="0">
                <a:solidFill>
                  <a:srgbClr val="000000"/>
                </a:solidFill>
                <a:effectLst/>
                <a:latin typeface="Aptos" panose="020B0004020202020204" pitchFamily="34" charset="0"/>
              </a:rPr>
              <a:t>Yhteisen seurakuntatyön johtokunta päätti 22.8.2023 käynnistää kaksivuotisen vammaistyön kehittämishankkeen (liitteenä johtokunnan päätös).</a:t>
            </a:r>
          </a:p>
          <a:p>
            <a:pPr algn="l" fontAlgn="base"/>
            <a:endParaRPr lang="fi-FI" sz="1800" b="0" i="0" dirty="0">
              <a:solidFill>
                <a:srgbClr val="000000"/>
              </a:solidFill>
              <a:effectLst/>
              <a:latin typeface="Aptos" panose="020B0004020202020204" pitchFamily="34" charset="0"/>
            </a:endParaRPr>
          </a:p>
          <a:p>
            <a:pPr algn="l" fontAlgn="base"/>
            <a:r>
              <a:rPr lang="fi-FI" sz="1800" b="0" i="1" dirty="0">
                <a:solidFill>
                  <a:srgbClr val="000000"/>
                </a:solidFill>
                <a:effectLst/>
                <a:latin typeface="Aptos" panose="020B0004020202020204" pitchFamily="34" charset="0"/>
              </a:rPr>
              <a:t>"Vammaistyön kehittämishankkeen tavoitteena on saavutettavuustyön kokonaisuuden mallintaminen</a:t>
            </a:r>
          </a:p>
          <a:p>
            <a:pPr algn="l" fontAlgn="base"/>
            <a:endParaRPr lang="fi-FI" sz="1800" b="0" i="0" dirty="0">
              <a:solidFill>
                <a:srgbClr val="000000"/>
              </a:solidFill>
              <a:effectLst/>
              <a:latin typeface="Aptos" panose="020B0004020202020204" pitchFamily="34" charset="0"/>
            </a:endParaRPr>
          </a:p>
          <a:p>
            <a:pPr marL="285750" indent="-285750" algn="l" fontAlgn="base">
              <a:buFont typeface="Wingdings" panose="05000000000000000000" pitchFamily="2" charset="2"/>
              <a:buChar char="§"/>
            </a:pPr>
            <a:r>
              <a:rPr lang="fi-FI" sz="1800" b="0" i="1" dirty="0">
                <a:solidFill>
                  <a:srgbClr val="000000"/>
                </a:solidFill>
                <a:effectLst/>
                <a:latin typeface="Aptos" panose="020B0004020202020204" pitchFamily="34" charset="0"/>
              </a:rPr>
              <a:t>löytää toimiva malli, jossa vammaistyön eri työalojen keskeisimmät toiminnot voidaan toteuttaa yhtenä kokonaisuutena</a:t>
            </a:r>
            <a:endParaRPr lang="fi-FI" dirty="0">
              <a:solidFill>
                <a:srgbClr val="000000"/>
              </a:solidFill>
              <a:latin typeface="Aptos" panose="020B0004020202020204" pitchFamily="34" charset="0"/>
            </a:endParaRPr>
          </a:p>
          <a:p>
            <a:pPr marL="285750" indent="-285750" algn="l" fontAlgn="base">
              <a:buFont typeface="Wingdings" panose="05000000000000000000" pitchFamily="2" charset="2"/>
              <a:buChar char="§"/>
            </a:pPr>
            <a:r>
              <a:rPr lang="fi-FI" sz="1800" b="0" i="1" dirty="0">
                <a:solidFill>
                  <a:srgbClr val="000000"/>
                </a:solidFill>
                <a:effectLst/>
                <a:latin typeface="Aptos" panose="020B0004020202020204" pitchFamily="34" charset="0"/>
              </a:rPr>
              <a:t>löytää toimiva malli, jotta voimme palvella seurakuntien tehokkaammin muuttuvassa toimintaympäristössä</a:t>
            </a:r>
            <a:endParaRPr lang="fi-FI" dirty="0">
              <a:solidFill>
                <a:srgbClr val="000000"/>
              </a:solidFill>
              <a:latin typeface="Aptos" panose="020B0004020202020204" pitchFamily="34" charset="0"/>
            </a:endParaRPr>
          </a:p>
          <a:p>
            <a:pPr marL="285750" indent="-285750" algn="l" fontAlgn="base">
              <a:buFont typeface="Wingdings" panose="05000000000000000000" pitchFamily="2" charset="2"/>
              <a:buChar char="§"/>
            </a:pPr>
            <a:r>
              <a:rPr lang="fi-FI" sz="1800" b="0" i="1" dirty="0">
                <a:solidFill>
                  <a:srgbClr val="000000"/>
                </a:solidFill>
                <a:effectLst/>
                <a:latin typeface="Aptos" panose="020B0004020202020204" pitchFamily="34" charset="0"/>
              </a:rPr>
              <a:t>työn mallintaminen tapahtuu käytännön toimien ja kokeilun myötä</a:t>
            </a:r>
            <a:endParaRPr lang="fi-FI" dirty="0">
              <a:solidFill>
                <a:srgbClr val="000000"/>
              </a:solidFill>
              <a:latin typeface="Aptos" panose="020B0004020202020204" pitchFamily="34" charset="0"/>
            </a:endParaRPr>
          </a:p>
          <a:p>
            <a:pPr marL="285750" indent="-285750" algn="l" fontAlgn="base">
              <a:buFont typeface="Wingdings" panose="05000000000000000000" pitchFamily="2" charset="2"/>
              <a:buChar char="§"/>
            </a:pPr>
            <a:r>
              <a:rPr lang="fi-FI" sz="1800" b="0" i="1" dirty="0">
                <a:solidFill>
                  <a:srgbClr val="000000"/>
                </a:solidFill>
                <a:effectLst/>
                <a:latin typeface="Aptos" panose="020B0004020202020204" pitchFamily="34" charset="0"/>
              </a:rPr>
              <a:t>tavoitteena on, että vammaistyön tarvelaajuuden vuoksi kehitämme vammaistyön koko kokonaisuutta huomioiden myös eri vammaisryhmät, jotka jäävät perinteisen kategorisoinnin ulkopuolelle." </a:t>
            </a:r>
          </a:p>
          <a:p>
            <a:pPr marL="285750" indent="-285750" algn="l" fontAlgn="base">
              <a:buFont typeface="Wingdings" panose="05000000000000000000" pitchFamily="2" charset="2"/>
              <a:buChar char="§"/>
            </a:pPr>
            <a:endParaRPr lang="fi-FI" sz="1400" b="0" i="0" dirty="0">
              <a:solidFill>
                <a:srgbClr val="000000"/>
              </a:solidFill>
              <a:effectLst/>
              <a:latin typeface="Aptos" panose="020B0004020202020204" pitchFamily="34" charset="0"/>
            </a:endParaRPr>
          </a:p>
          <a:p>
            <a:pPr algn="l" fontAlgn="base"/>
            <a:r>
              <a:rPr lang="fi-FI" sz="1400" b="0" i="0" dirty="0">
                <a:solidFill>
                  <a:srgbClr val="000000"/>
                </a:solidFill>
                <a:effectLst/>
                <a:latin typeface="Aptos" panose="020B0004020202020204" pitchFamily="34" charset="0"/>
              </a:rPr>
              <a:t>Hankekoordinaattorin </a:t>
            </a:r>
            <a:r>
              <a:rPr lang="fi-FI" sz="1400" b="0" i="1" dirty="0">
                <a:solidFill>
                  <a:srgbClr val="000000"/>
                </a:solidFill>
                <a:effectLst/>
                <a:latin typeface="Aptos" panose="020B0004020202020204" pitchFamily="34" charset="0"/>
              </a:rPr>
              <a:t>"tehtävänä on suunnitella, organisoida, toteuttaa ja kehittää vammaistyötä yhdessä vammaistyön tiimin ja muiden yhteistyötahojen sekä asiakaskunnan kanssa. Työntekijän tehtävänä on saavutettavuustyön kehittäminen ja koordinointi Vantaan seurakunnissa sekä toimiminen vammaistyön asiantuntijana. Tavoitteena on saavutettavuuden, yhdenvertaisuuden ja osallisuuden edistäminen ja uudenlaisen vammaistyön mallin kehittäminen. Tarkoituksena on palvella eri vammaisryhmiin kuuluvia vantalaisia yhä laajemmin."</a:t>
            </a:r>
            <a:endParaRPr lang="fi-FI" sz="1400" b="0" i="0" dirty="0">
              <a:solidFill>
                <a:srgbClr val="000000"/>
              </a:solidFill>
              <a:effectLst/>
              <a:latin typeface="Aptos" panose="020B0004020202020204" pitchFamily="34" charset="0"/>
            </a:endParaRPr>
          </a:p>
        </p:txBody>
      </p:sp>
    </p:spTree>
    <p:extLst>
      <p:ext uri="{BB962C8B-B14F-4D97-AF65-F5344CB8AC3E}">
        <p14:creationId xmlns:p14="http://schemas.microsoft.com/office/powerpoint/2010/main" val="152552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5A6422-C46B-F4F4-61E9-DB6B94B53C04}"/>
              </a:ext>
            </a:extLst>
          </p:cNvPr>
          <p:cNvSpPr>
            <a:spLocks noGrp="1"/>
          </p:cNvSpPr>
          <p:nvPr>
            <p:ph type="title"/>
          </p:nvPr>
        </p:nvSpPr>
        <p:spPr>
          <a:xfrm>
            <a:off x="1251678" y="382385"/>
            <a:ext cx="10178322" cy="957317"/>
          </a:xfrm>
        </p:spPr>
        <p:txBody>
          <a:bodyPr>
            <a:normAutofit/>
          </a:bodyPr>
          <a:lstStyle/>
          <a:p>
            <a:r>
              <a:rPr lang="fi-FI" dirty="0">
                <a:latin typeface="Martti" panose="02000000000000000000" pitchFamily="2" charset="0"/>
              </a:rPr>
              <a:t>Muutostyön PROSESSI </a:t>
            </a:r>
          </a:p>
        </p:txBody>
      </p:sp>
      <p:graphicFrame>
        <p:nvGraphicFramePr>
          <p:cNvPr id="4" name="Kaaviokuva 3">
            <a:extLst>
              <a:ext uri="{FF2B5EF4-FFF2-40B4-BE49-F238E27FC236}">
                <a16:creationId xmlns:a16="http://schemas.microsoft.com/office/drawing/2014/main" id="{55FF43C9-72F7-B96A-E214-F15AA3F584AE}"/>
              </a:ext>
            </a:extLst>
          </p:cNvPr>
          <p:cNvGraphicFramePr/>
          <p:nvPr>
            <p:extLst>
              <p:ext uri="{D42A27DB-BD31-4B8C-83A1-F6EECF244321}">
                <p14:modId xmlns:p14="http://schemas.microsoft.com/office/powerpoint/2010/main" val="3194836509"/>
              </p:ext>
            </p:extLst>
          </p:nvPr>
        </p:nvGraphicFramePr>
        <p:xfrm>
          <a:off x="1251677" y="1435183"/>
          <a:ext cx="9965671" cy="45722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7006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B148EA3-A003-B20A-31A4-0954BE3D1422}"/>
              </a:ext>
            </a:extLst>
          </p:cNvPr>
          <p:cNvSpPr>
            <a:spLocks noGrp="1"/>
          </p:cNvSpPr>
          <p:nvPr>
            <p:ph type="title"/>
          </p:nvPr>
        </p:nvSpPr>
        <p:spPr>
          <a:xfrm>
            <a:off x="1251678" y="382385"/>
            <a:ext cx="10178322" cy="1138071"/>
          </a:xfrm>
        </p:spPr>
        <p:txBody>
          <a:bodyPr>
            <a:normAutofit fontScale="90000"/>
          </a:bodyPr>
          <a:lstStyle/>
          <a:p>
            <a:r>
              <a:rPr lang="fi-FI" sz="4400" dirty="0">
                <a:latin typeface="Martti" panose="02000000000000000000" pitchFamily="2" charset="0"/>
              </a:rPr>
              <a:t>Vammaistyöstä saavutettavuustyöhön </a:t>
            </a:r>
          </a:p>
        </p:txBody>
      </p:sp>
      <p:graphicFrame>
        <p:nvGraphicFramePr>
          <p:cNvPr id="3" name="Kaaviokuva 2">
            <a:extLst>
              <a:ext uri="{FF2B5EF4-FFF2-40B4-BE49-F238E27FC236}">
                <a16:creationId xmlns:a16="http://schemas.microsoft.com/office/drawing/2014/main" id="{0C43EC89-91CC-CA34-B53D-9B05710BBF9A}"/>
              </a:ext>
            </a:extLst>
          </p:cNvPr>
          <p:cNvGraphicFramePr/>
          <p:nvPr>
            <p:extLst>
              <p:ext uri="{D42A27DB-BD31-4B8C-83A1-F6EECF244321}">
                <p14:modId xmlns:p14="http://schemas.microsoft.com/office/powerpoint/2010/main" val="2932964383"/>
              </p:ext>
            </p:extLst>
          </p:nvPr>
        </p:nvGraphicFramePr>
        <p:xfrm>
          <a:off x="1148315" y="2094615"/>
          <a:ext cx="5720318" cy="3827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Nuoli: Oikea 3">
            <a:extLst>
              <a:ext uri="{FF2B5EF4-FFF2-40B4-BE49-F238E27FC236}">
                <a16:creationId xmlns:a16="http://schemas.microsoft.com/office/drawing/2014/main" id="{34B70C21-4601-4BCB-9923-E230B29BA5B7}"/>
              </a:ext>
            </a:extLst>
          </p:cNvPr>
          <p:cNvSpPr/>
          <p:nvPr/>
        </p:nvSpPr>
        <p:spPr>
          <a:xfrm>
            <a:off x="7176976" y="2083987"/>
            <a:ext cx="1010093" cy="61668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i-FI" dirty="0"/>
          </a:p>
        </p:txBody>
      </p:sp>
      <p:sp>
        <p:nvSpPr>
          <p:cNvPr id="11" name="Nuoli: Oikea 10">
            <a:extLst>
              <a:ext uri="{FF2B5EF4-FFF2-40B4-BE49-F238E27FC236}">
                <a16:creationId xmlns:a16="http://schemas.microsoft.com/office/drawing/2014/main" id="{BAC2618E-E9DE-7BBE-BE54-79DB3B7324FF}"/>
              </a:ext>
            </a:extLst>
          </p:cNvPr>
          <p:cNvSpPr/>
          <p:nvPr/>
        </p:nvSpPr>
        <p:spPr>
          <a:xfrm>
            <a:off x="7187609" y="4841364"/>
            <a:ext cx="1010093" cy="61668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i-FI"/>
          </a:p>
        </p:txBody>
      </p:sp>
      <p:sp>
        <p:nvSpPr>
          <p:cNvPr id="12" name="Tekstiruutu 11">
            <a:extLst>
              <a:ext uri="{FF2B5EF4-FFF2-40B4-BE49-F238E27FC236}">
                <a16:creationId xmlns:a16="http://schemas.microsoft.com/office/drawing/2014/main" id="{1101D7F0-109F-4B04-E707-F7FFAB870308}"/>
              </a:ext>
            </a:extLst>
          </p:cNvPr>
          <p:cNvSpPr txBox="1"/>
          <p:nvPr/>
        </p:nvSpPr>
        <p:spPr>
          <a:xfrm>
            <a:off x="8495411" y="1591063"/>
            <a:ext cx="3487482" cy="5170646"/>
          </a:xfrm>
          <a:prstGeom prst="rect">
            <a:avLst/>
          </a:prstGeom>
          <a:noFill/>
        </p:spPr>
        <p:txBody>
          <a:bodyPr wrap="square" rtlCol="0">
            <a:spAutoFit/>
          </a:bodyPr>
          <a:lstStyle/>
          <a:p>
            <a:endParaRPr lang="fi-FI" sz="2400" b="1" dirty="0">
              <a:latin typeface="Martti" panose="02000000000000000000" pitchFamily="2" charset="0"/>
            </a:endParaRPr>
          </a:p>
          <a:p>
            <a:r>
              <a:rPr lang="fi-FI" sz="2400" b="1" dirty="0">
                <a:latin typeface="Martti" panose="02000000000000000000" pitchFamily="2" charset="0"/>
              </a:rPr>
              <a:t>Uusi saavutettavuustyön </a:t>
            </a:r>
          </a:p>
          <a:p>
            <a:r>
              <a:rPr lang="fi-FI" sz="2400" b="1" dirty="0">
                <a:latin typeface="Martti" panose="02000000000000000000" pitchFamily="2" charset="0"/>
              </a:rPr>
              <a:t>Palvelumalli ja virkojen uudet </a:t>
            </a:r>
            <a:r>
              <a:rPr lang="fi-FI" sz="2400" b="1" dirty="0" err="1">
                <a:latin typeface="Martti" panose="02000000000000000000" pitchFamily="2" charset="0"/>
              </a:rPr>
              <a:t>siällöt</a:t>
            </a:r>
            <a:r>
              <a:rPr lang="fi-FI" sz="2400" b="1" dirty="0">
                <a:latin typeface="Martti" panose="02000000000000000000" pitchFamily="2" charset="0"/>
              </a:rPr>
              <a:t> </a:t>
            </a:r>
          </a:p>
          <a:p>
            <a:endParaRPr lang="fi-FI" sz="2400" dirty="0">
              <a:latin typeface="Martti" panose="02000000000000000000" pitchFamily="2" charset="0"/>
            </a:endParaRPr>
          </a:p>
          <a:p>
            <a:endParaRPr lang="fi-FI" sz="2400" dirty="0">
              <a:latin typeface="Martti" panose="02000000000000000000" pitchFamily="2" charset="0"/>
            </a:endParaRPr>
          </a:p>
          <a:p>
            <a:endParaRPr lang="fi-FI" sz="2400" b="1" dirty="0">
              <a:latin typeface="Martti" panose="02000000000000000000" pitchFamily="2" charset="0"/>
            </a:endParaRPr>
          </a:p>
          <a:p>
            <a:endParaRPr lang="fi-FI" sz="2400" b="1" dirty="0">
              <a:latin typeface="Martti" panose="02000000000000000000" pitchFamily="2" charset="0"/>
            </a:endParaRPr>
          </a:p>
          <a:p>
            <a:r>
              <a:rPr lang="fi-FI" sz="2400" b="1" dirty="0">
                <a:latin typeface="Martti" panose="02000000000000000000" pitchFamily="2" charset="0"/>
              </a:rPr>
              <a:t>Hanketyö; </a:t>
            </a:r>
          </a:p>
          <a:p>
            <a:r>
              <a:rPr lang="fi-FI" sz="2400" b="1" dirty="0">
                <a:latin typeface="Martti" panose="02000000000000000000" pitchFamily="2" charset="0"/>
              </a:rPr>
              <a:t>ESR – Töihin seurakuntaan!</a:t>
            </a:r>
          </a:p>
          <a:p>
            <a:r>
              <a:rPr lang="fi-FI" sz="2400" b="1" dirty="0">
                <a:latin typeface="Martti" panose="02000000000000000000" pitchFamily="2" charset="0"/>
              </a:rPr>
              <a:t>hanke</a:t>
            </a:r>
          </a:p>
          <a:p>
            <a:endParaRPr lang="fi-FI" dirty="0"/>
          </a:p>
        </p:txBody>
      </p:sp>
    </p:spTree>
    <p:extLst>
      <p:ext uri="{BB962C8B-B14F-4D97-AF65-F5344CB8AC3E}">
        <p14:creationId xmlns:p14="http://schemas.microsoft.com/office/powerpoint/2010/main" val="1506764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0AC77B7B-91AA-C216-23FD-26096A283D89}"/>
              </a:ext>
            </a:extLst>
          </p:cNvPr>
          <p:cNvSpPr txBox="1"/>
          <p:nvPr/>
        </p:nvSpPr>
        <p:spPr>
          <a:xfrm>
            <a:off x="3200403" y="350872"/>
            <a:ext cx="8456161" cy="584775"/>
          </a:xfrm>
          <a:prstGeom prst="rect">
            <a:avLst/>
          </a:prstGeom>
          <a:noFill/>
        </p:spPr>
        <p:txBody>
          <a:bodyPr wrap="none" rtlCol="0">
            <a:spAutoFit/>
          </a:bodyPr>
          <a:lstStyle/>
          <a:p>
            <a:r>
              <a:rPr lang="fi-FI" sz="3200" b="1" dirty="0">
                <a:latin typeface="Martti" panose="02000000000000000000" pitchFamily="2" charset="0"/>
              </a:rPr>
              <a:t>SAAVUTETTAVUUSTYÖN PALVELUMALLI </a:t>
            </a:r>
          </a:p>
        </p:txBody>
      </p:sp>
      <p:sp>
        <p:nvSpPr>
          <p:cNvPr id="5" name="Suorakulmio: Pyöristetyt kulmat 4">
            <a:extLst>
              <a:ext uri="{FF2B5EF4-FFF2-40B4-BE49-F238E27FC236}">
                <a16:creationId xmlns:a16="http://schemas.microsoft.com/office/drawing/2014/main" id="{157FD817-BC5E-681E-F1E3-C5CC8D7FF6E1}"/>
              </a:ext>
            </a:extLst>
          </p:cNvPr>
          <p:cNvSpPr/>
          <p:nvPr/>
        </p:nvSpPr>
        <p:spPr>
          <a:xfrm>
            <a:off x="2900917" y="1307802"/>
            <a:ext cx="2946996" cy="498666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1400" b="1" dirty="0">
                <a:latin typeface="Martti" panose="02000000000000000000" pitchFamily="2" charset="0"/>
                <a:ea typeface="Cambria"/>
              </a:rPr>
              <a:t>VAMMAISILLE SEURAKUNTALAISILLE  SUUNNATUT TOIMINNOT</a:t>
            </a:r>
          </a:p>
          <a:p>
            <a:endParaRPr lang="en-US" sz="1400" dirty="0">
              <a:latin typeface="Martti" panose="02000000000000000000" pitchFamily="2" charset="0"/>
              <a:ea typeface="Cambria"/>
            </a:endParaRPr>
          </a:p>
          <a:p>
            <a:pPr marL="285750" indent="-285750">
              <a:buFont typeface="Arial"/>
              <a:buChar char="•"/>
            </a:pPr>
            <a:r>
              <a:rPr lang="fi-FI" sz="1400" dirty="0">
                <a:latin typeface="Martti" panose="02000000000000000000" pitchFamily="2" charset="0"/>
                <a:ea typeface="Cambria"/>
              </a:rPr>
              <a:t>ASIAKASTYÖ; sielunhoito, kriisityö, palveluohjaus, oikeuksien valvonta,  </a:t>
            </a:r>
          </a:p>
          <a:p>
            <a:pPr marL="285750" indent="-285750">
              <a:buFont typeface="Arial"/>
              <a:buChar char="•"/>
            </a:pPr>
            <a:r>
              <a:rPr lang="fi-FI" sz="1400" dirty="0">
                <a:latin typeface="Martti" panose="02000000000000000000" pitchFamily="2" charset="0"/>
                <a:ea typeface="Cambria"/>
              </a:rPr>
              <a:t>YHTEISTYÖ; toimintakeskukset, ryhmäkodit ja koulut</a:t>
            </a:r>
          </a:p>
          <a:p>
            <a:pPr marL="285750" indent="-285750">
              <a:buFont typeface="Arial"/>
              <a:buChar char="•"/>
            </a:pPr>
            <a:r>
              <a:rPr lang="en-US" sz="1400" dirty="0">
                <a:latin typeface="Martti" panose="02000000000000000000" pitchFamily="2" charset="0"/>
                <a:ea typeface="Cambria"/>
              </a:rPr>
              <a:t>JUMALANPALVELUKSET, HARTAUDET JA  SURUTYÖ</a:t>
            </a:r>
          </a:p>
          <a:p>
            <a:pPr marL="285750" indent="-285750">
              <a:buFont typeface="Arial"/>
              <a:buChar char="•"/>
            </a:pPr>
            <a:r>
              <a:rPr lang="en-US" sz="1400" dirty="0">
                <a:latin typeface="Martti" panose="02000000000000000000" pitchFamily="2" charset="0"/>
                <a:ea typeface="Cambria"/>
              </a:rPr>
              <a:t>TUETTU VAPAAEHTOISTYÖ</a:t>
            </a:r>
          </a:p>
          <a:p>
            <a:pPr marL="285750" indent="-285750">
              <a:buFont typeface="Arial"/>
              <a:buChar char="•"/>
            </a:pPr>
            <a:r>
              <a:rPr lang="en-US" sz="1400" dirty="0">
                <a:latin typeface="Martti" panose="02000000000000000000" pitchFamily="2" charset="0"/>
                <a:ea typeface="Cambria"/>
              </a:rPr>
              <a:t>VAMMAISERITYINEN VERTAISRYHMÄTOIMINTA</a:t>
            </a:r>
          </a:p>
          <a:p>
            <a:pPr marL="285750" indent="-285750">
              <a:buFont typeface="Arial"/>
              <a:buChar char="•"/>
            </a:pPr>
            <a:r>
              <a:rPr lang="en-US" sz="1400" dirty="0">
                <a:latin typeface="Martti" panose="02000000000000000000" pitchFamily="2" charset="0"/>
                <a:ea typeface="Cambria"/>
              </a:rPr>
              <a:t>OSALLISTAVA KEHITTÄMINEN</a:t>
            </a:r>
          </a:p>
          <a:p>
            <a:pPr marL="285750" indent="-285750">
              <a:buFont typeface="Arial"/>
              <a:buChar char="•"/>
            </a:pPr>
            <a:r>
              <a:rPr lang="en-US" sz="1400" dirty="0">
                <a:latin typeface="Martti" panose="02000000000000000000" pitchFamily="2" charset="0"/>
                <a:ea typeface="Cambria"/>
              </a:rPr>
              <a:t>TAPAHTUMAT</a:t>
            </a:r>
          </a:p>
          <a:p>
            <a:pPr marL="285750" indent="-285750">
              <a:buFont typeface="Arial"/>
              <a:buChar char="•"/>
            </a:pPr>
            <a:r>
              <a:rPr lang="en-US" sz="1400" dirty="0">
                <a:latin typeface="Martti" panose="02000000000000000000" pitchFamily="2" charset="0"/>
                <a:ea typeface="Cambria"/>
              </a:rPr>
              <a:t>RIPPIKOULU</a:t>
            </a:r>
          </a:p>
        </p:txBody>
      </p:sp>
      <p:sp>
        <p:nvSpPr>
          <p:cNvPr id="6" name="Suorakulmio: Pyöristetyt kulmat 5">
            <a:extLst>
              <a:ext uri="{FF2B5EF4-FFF2-40B4-BE49-F238E27FC236}">
                <a16:creationId xmlns:a16="http://schemas.microsoft.com/office/drawing/2014/main" id="{605E7981-4EF4-64BA-E9C7-F05786D60CA6}"/>
              </a:ext>
            </a:extLst>
          </p:cNvPr>
          <p:cNvSpPr/>
          <p:nvPr/>
        </p:nvSpPr>
        <p:spPr>
          <a:xfrm>
            <a:off x="6101322" y="1282996"/>
            <a:ext cx="2819397" cy="498666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1600" b="1" dirty="0">
                <a:latin typeface="Martti" panose="02000000000000000000" pitchFamily="2" charset="0"/>
                <a:ea typeface="Cambria"/>
              </a:rPr>
              <a:t>SEURAKUNNILLE SUUNNATUT TOIMINNOT</a:t>
            </a:r>
          </a:p>
          <a:p>
            <a:endParaRPr lang="en-US" sz="1600" dirty="0">
              <a:latin typeface="Martti" panose="02000000000000000000" pitchFamily="2" charset="0"/>
              <a:ea typeface="Cambria"/>
            </a:endParaRPr>
          </a:p>
          <a:p>
            <a:pPr marL="285750" indent="-285750">
              <a:buFont typeface="Arial"/>
              <a:buChar char="•"/>
            </a:pPr>
            <a:r>
              <a:rPr lang="en-US" sz="1600" dirty="0">
                <a:latin typeface="Martti" panose="02000000000000000000" pitchFamily="2" charset="0"/>
                <a:ea typeface="Cambria"/>
              </a:rPr>
              <a:t>SAAVUTETTAVUUS-FOORUMIT</a:t>
            </a:r>
          </a:p>
          <a:p>
            <a:pPr marL="285750" indent="-285750">
              <a:buFont typeface="Arial"/>
              <a:buChar char="•"/>
            </a:pPr>
            <a:r>
              <a:rPr lang="en-US" sz="1600" dirty="0">
                <a:latin typeface="Martti" panose="02000000000000000000" pitchFamily="2" charset="0"/>
                <a:ea typeface="Cambria"/>
              </a:rPr>
              <a:t>SAAVUTETTAVUUS-YHDYSHENKILÖT</a:t>
            </a:r>
          </a:p>
          <a:p>
            <a:pPr marL="285750" indent="-285750">
              <a:buFont typeface="Arial"/>
              <a:buChar char="•"/>
            </a:pPr>
            <a:r>
              <a:rPr lang="en-US" sz="1600" dirty="0">
                <a:latin typeface="Martti" panose="02000000000000000000" pitchFamily="2" charset="0"/>
                <a:ea typeface="Cambria"/>
              </a:rPr>
              <a:t>SAAVUTETTAVUUDEN TUKI TAPAHTUMA-TUOTANNOSSA </a:t>
            </a:r>
          </a:p>
          <a:p>
            <a:pPr marL="285750" indent="-285750">
              <a:buFont typeface="Arial"/>
              <a:buChar char="•"/>
            </a:pPr>
            <a:r>
              <a:rPr lang="en-US" sz="1600" dirty="0">
                <a:latin typeface="Martti" panose="02000000000000000000" pitchFamily="2" charset="0"/>
                <a:ea typeface="Cambria"/>
              </a:rPr>
              <a:t>INKLUUSIORIPPIKOU-LUJEN TUKI </a:t>
            </a:r>
          </a:p>
          <a:p>
            <a:pPr marL="285750" indent="-285750">
              <a:buFont typeface="Arial"/>
              <a:buChar char="•"/>
            </a:pPr>
            <a:r>
              <a:rPr lang="en-US" sz="1600" dirty="0">
                <a:latin typeface="Martti" panose="02000000000000000000" pitchFamily="2" charset="0"/>
                <a:ea typeface="Cambria"/>
              </a:rPr>
              <a:t>VAPAAEHTOISTOI-MINTA</a:t>
            </a:r>
          </a:p>
          <a:p>
            <a:pPr marL="285750" indent="-285750">
              <a:buFont typeface="Arial"/>
              <a:buChar char="•"/>
            </a:pPr>
            <a:r>
              <a:rPr lang="en-US" sz="1600" dirty="0">
                <a:latin typeface="Martti" panose="02000000000000000000" pitchFamily="2" charset="0"/>
                <a:ea typeface="Cambria"/>
              </a:rPr>
              <a:t>SAAVUTETTAVAN TOIMINNAN  SUUN-NITTELU </a:t>
            </a:r>
          </a:p>
        </p:txBody>
      </p:sp>
      <p:sp>
        <p:nvSpPr>
          <p:cNvPr id="7" name="Suorakulmio: Pyöristetyt kulmat 6">
            <a:extLst>
              <a:ext uri="{FF2B5EF4-FFF2-40B4-BE49-F238E27FC236}">
                <a16:creationId xmlns:a16="http://schemas.microsoft.com/office/drawing/2014/main" id="{DD57C36D-F5E8-5D30-7427-803AE9E238E8}"/>
              </a:ext>
            </a:extLst>
          </p:cNvPr>
          <p:cNvSpPr/>
          <p:nvPr/>
        </p:nvSpPr>
        <p:spPr>
          <a:xfrm>
            <a:off x="9174128" y="1282996"/>
            <a:ext cx="2819397" cy="498666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1600" b="1" dirty="0">
                <a:latin typeface="Martti" panose="02000000000000000000" pitchFamily="2" charset="0"/>
                <a:ea typeface="Cambria"/>
              </a:rPr>
              <a:t>SAAVUTETAVUUDEN TUKITOIMINNOT </a:t>
            </a:r>
          </a:p>
          <a:p>
            <a:endParaRPr lang="en-US" sz="1600" b="1" dirty="0">
              <a:latin typeface="Martti" panose="02000000000000000000" pitchFamily="2" charset="0"/>
              <a:ea typeface="Cambria"/>
            </a:endParaRPr>
          </a:p>
          <a:p>
            <a:endParaRPr lang="en-US" sz="1600" b="1" dirty="0">
              <a:latin typeface="Martti" panose="02000000000000000000" pitchFamily="2" charset="0"/>
              <a:ea typeface="Cambria"/>
            </a:endParaRPr>
          </a:p>
          <a:p>
            <a:endParaRPr lang="en-US" sz="1600" b="1" dirty="0">
              <a:latin typeface="Martti" panose="02000000000000000000" pitchFamily="2" charset="0"/>
              <a:ea typeface="Cambria"/>
            </a:endParaRPr>
          </a:p>
          <a:p>
            <a:endParaRPr lang="en-US" sz="1600" b="1" dirty="0">
              <a:latin typeface="Martti" panose="02000000000000000000" pitchFamily="2" charset="0"/>
              <a:ea typeface="Cambria"/>
            </a:endParaRPr>
          </a:p>
          <a:p>
            <a:endParaRPr lang="en-US" sz="1600" dirty="0">
              <a:latin typeface="Martti" panose="02000000000000000000" pitchFamily="2" charset="0"/>
              <a:ea typeface="Cambria"/>
            </a:endParaRPr>
          </a:p>
          <a:p>
            <a:pPr marL="285750" indent="-285750">
              <a:buFont typeface="Arial"/>
              <a:buChar char="•"/>
            </a:pPr>
            <a:r>
              <a:rPr lang="en-US" sz="1600" dirty="0">
                <a:latin typeface="Martti" panose="02000000000000000000" pitchFamily="2" charset="0"/>
                <a:ea typeface="Cambria"/>
              </a:rPr>
              <a:t>MONIMUOTOINEN VIESTINTÄ </a:t>
            </a:r>
          </a:p>
          <a:p>
            <a:pPr marL="285750" indent="-285750">
              <a:buFont typeface="Arial"/>
              <a:buChar char="•"/>
            </a:pPr>
            <a:r>
              <a:rPr lang="en-US" sz="1600" dirty="0">
                <a:latin typeface="Martti" panose="02000000000000000000" pitchFamily="2" charset="0"/>
                <a:ea typeface="Cambria"/>
              </a:rPr>
              <a:t>VAMMAISNEUVOTO</a:t>
            </a:r>
          </a:p>
          <a:p>
            <a:pPr marL="285750" indent="-285750">
              <a:buFont typeface="Arial"/>
              <a:buChar char="•"/>
            </a:pPr>
            <a:r>
              <a:rPr lang="en-US" sz="1600" dirty="0">
                <a:latin typeface="Martti" panose="02000000000000000000" pitchFamily="2" charset="0"/>
                <a:ea typeface="Cambria"/>
              </a:rPr>
              <a:t>TYÖLLISYYDEN TUKI</a:t>
            </a:r>
          </a:p>
          <a:p>
            <a:pPr marL="285750" indent="-285750">
              <a:buFont typeface="Arial"/>
              <a:buChar char="•"/>
            </a:pPr>
            <a:r>
              <a:rPr lang="en-US" sz="1600" dirty="0">
                <a:latin typeface="Martti" panose="02000000000000000000" pitchFamily="2" charset="0"/>
                <a:ea typeface="Cambria"/>
              </a:rPr>
              <a:t>KEHITTÄMIS-TOIMINTA</a:t>
            </a:r>
          </a:p>
          <a:p>
            <a:pPr marL="285750" indent="-285750">
              <a:buFont typeface="Arial"/>
              <a:buChar char="•"/>
            </a:pPr>
            <a:r>
              <a:rPr lang="en-US" sz="1600" dirty="0">
                <a:latin typeface="Martti" panose="02000000000000000000" pitchFamily="2" charset="0"/>
                <a:ea typeface="Cambria"/>
              </a:rPr>
              <a:t>PALVELUMUOTOILU</a:t>
            </a:r>
          </a:p>
          <a:p>
            <a:pPr marL="285750" indent="-285750">
              <a:buFont typeface="Arial"/>
              <a:buChar char="•"/>
            </a:pPr>
            <a:r>
              <a:rPr lang="en-US" sz="1600" dirty="0">
                <a:latin typeface="Martti" panose="02000000000000000000" pitchFamily="2" charset="0"/>
                <a:ea typeface="Cambria"/>
              </a:rPr>
              <a:t>KONSULTAATIOT </a:t>
            </a:r>
          </a:p>
          <a:p>
            <a:pPr marL="285750" indent="-285750">
              <a:buFont typeface="Arial"/>
              <a:buChar char="•"/>
            </a:pPr>
            <a:r>
              <a:rPr lang="en-US" sz="1600" dirty="0">
                <a:latin typeface="Martti" panose="02000000000000000000" pitchFamily="2" charset="0"/>
                <a:ea typeface="Cambria"/>
              </a:rPr>
              <a:t>VERKOSTOYHTEIS-TYÖ</a:t>
            </a:r>
          </a:p>
          <a:p>
            <a:endParaRPr lang="en-US" dirty="0">
              <a:ea typeface="Cambria"/>
            </a:endParaRPr>
          </a:p>
        </p:txBody>
      </p:sp>
      <p:sp>
        <p:nvSpPr>
          <p:cNvPr id="2" name="Ellipsi 1">
            <a:extLst>
              <a:ext uri="{FF2B5EF4-FFF2-40B4-BE49-F238E27FC236}">
                <a16:creationId xmlns:a16="http://schemas.microsoft.com/office/drawing/2014/main" id="{9009B1ED-D46B-1746-1B51-8EAF6B9A4A09}"/>
              </a:ext>
            </a:extLst>
          </p:cNvPr>
          <p:cNvSpPr/>
          <p:nvPr/>
        </p:nvSpPr>
        <p:spPr>
          <a:xfrm>
            <a:off x="-56707" y="1488560"/>
            <a:ext cx="2034359" cy="3827720"/>
          </a:xfrm>
          <a:prstGeom prst="ellipse">
            <a:avLst/>
          </a:prstGeom>
          <a:solidFill>
            <a:schemeClr val="tx2"/>
          </a:solidFill>
          <a:ln>
            <a:solidFill>
              <a:schemeClr val="bg2"/>
            </a:solidFill>
          </a:ln>
          <a:effectLst>
            <a:softEdge rad="31750"/>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fi-FI" sz="1600" b="1" dirty="0">
                <a:latin typeface="Martti" panose="02000000000000000000" pitchFamily="2" charset="0"/>
              </a:rPr>
              <a:t>PALVELUJA JA YHTEISÖLLI-SYYTTÄ TUOTTAVAT VERKOSTO-RAKENTEET</a:t>
            </a:r>
          </a:p>
        </p:txBody>
      </p:sp>
    </p:spTree>
    <p:extLst>
      <p:ext uri="{BB962C8B-B14F-4D97-AF65-F5344CB8AC3E}">
        <p14:creationId xmlns:p14="http://schemas.microsoft.com/office/powerpoint/2010/main" val="492040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37957-CB49-8404-5B3A-C037FA31391D}"/>
              </a:ext>
            </a:extLst>
          </p:cNvPr>
          <p:cNvSpPr>
            <a:spLocks noGrp="1"/>
          </p:cNvSpPr>
          <p:nvPr>
            <p:ph type="title"/>
          </p:nvPr>
        </p:nvSpPr>
        <p:spPr>
          <a:xfrm>
            <a:off x="8199658" y="457199"/>
            <a:ext cx="3432358" cy="1196671"/>
          </a:xfrm>
        </p:spPr>
        <p:txBody>
          <a:bodyPr>
            <a:normAutofit/>
          </a:bodyPr>
          <a:lstStyle/>
          <a:p>
            <a:r>
              <a:rPr lang="fi-FI" sz="2400" dirty="0">
                <a:latin typeface="Martti" panose="02000000000000000000" pitchFamily="2" charset="0"/>
              </a:rPr>
              <a:t>Saavutettavan toiminnan prosesseja</a:t>
            </a:r>
          </a:p>
        </p:txBody>
      </p:sp>
      <p:sp>
        <p:nvSpPr>
          <p:cNvPr id="3" name="Sisällön paikkamerkki 2">
            <a:extLst>
              <a:ext uri="{FF2B5EF4-FFF2-40B4-BE49-F238E27FC236}">
                <a16:creationId xmlns:a16="http://schemas.microsoft.com/office/drawing/2014/main" id="{3B87DAE2-5661-96AB-5192-F38248241FE5}"/>
              </a:ext>
            </a:extLst>
          </p:cNvPr>
          <p:cNvSpPr>
            <a:spLocks noGrp="1"/>
          </p:cNvSpPr>
          <p:nvPr>
            <p:ph idx="1"/>
          </p:nvPr>
        </p:nvSpPr>
        <p:spPr/>
        <p:txBody>
          <a:bodyPr>
            <a:normAutofit fontScale="85000" lnSpcReduction="10000"/>
          </a:bodyPr>
          <a:lstStyle/>
          <a:p>
            <a:r>
              <a:rPr lang="fi-FI" dirty="0">
                <a:latin typeface="Martti" panose="02000000000000000000" pitchFamily="2" charset="0"/>
              </a:rPr>
              <a:t>Saavutettavan viestinnän suunnitelma</a:t>
            </a:r>
          </a:p>
          <a:p>
            <a:r>
              <a:rPr lang="fi-FI" dirty="0">
                <a:latin typeface="Martti" panose="02000000000000000000" pitchFamily="2" charset="0"/>
              </a:rPr>
              <a:t>Tuetun vapaaehtoistoiminnan prosessi</a:t>
            </a:r>
          </a:p>
          <a:p>
            <a:r>
              <a:rPr lang="fi-FI" dirty="0">
                <a:latin typeface="Martti" panose="02000000000000000000" pitchFamily="2" charset="0"/>
              </a:rPr>
              <a:t>Vertaistukityön rakenteet </a:t>
            </a:r>
          </a:p>
          <a:p>
            <a:r>
              <a:rPr lang="fi-FI" dirty="0">
                <a:latin typeface="Martti" panose="02000000000000000000" pitchFamily="2" charset="0"/>
              </a:rPr>
              <a:t>Vammaisten henkilöiden osallisuutta vahvistavat toiminnot; yhteisövalmennus, kontekstuaalisen teologian työpajat</a:t>
            </a:r>
          </a:p>
          <a:p>
            <a:r>
              <a:rPr lang="fi-FI" dirty="0">
                <a:latin typeface="Martti" panose="02000000000000000000" pitchFamily="2" charset="0"/>
              </a:rPr>
              <a:t>Osallistavan budjetoinnin kokeilut</a:t>
            </a:r>
          </a:p>
          <a:p>
            <a:r>
              <a:rPr lang="fi-FI" dirty="0">
                <a:latin typeface="Martti" panose="02000000000000000000" pitchFamily="2" charset="0"/>
              </a:rPr>
              <a:t>Saavutettavuusfoorumiprosessi   </a:t>
            </a:r>
          </a:p>
          <a:p>
            <a:endParaRPr lang="fi-FI" dirty="0"/>
          </a:p>
          <a:p>
            <a:endParaRPr lang="fi-FI" dirty="0"/>
          </a:p>
        </p:txBody>
      </p:sp>
      <p:sp>
        <p:nvSpPr>
          <p:cNvPr id="4" name="Tekstin paikkamerkki 3">
            <a:extLst>
              <a:ext uri="{FF2B5EF4-FFF2-40B4-BE49-F238E27FC236}">
                <a16:creationId xmlns:a16="http://schemas.microsoft.com/office/drawing/2014/main" id="{7429D435-7FE4-621B-561F-1060DA86685F}"/>
              </a:ext>
            </a:extLst>
          </p:cNvPr>
          <p:cNvSpPr>
            <a:spLocks noGrp="1"/>
          </p:cNvSpPr>
          <p:nvPr>
            <p:ph type="body" sz="half" idx="2"/>
          </p:nvPr>
        </p:nvSpPr>
        <p:spPr>
          <a:xfrm>
            <a:off x="8284720" y="2254102"/>
            <a:ext cx="3092115" cy="3651398"/>
          </a:xfrm>
        </p:spPr>
        <p:txBody>
          <a:bodyPr/>
          <a:lstStyle/>
          <a:p>
            <a:r>
              <a:rPr lang="fi-FI" dirty="0">
                <a:latin typeface="Martti" panose="02000000000000000000" pitchFamily="2" charset="0"/>
              </a:rPr>
              <a:t>VANTAAN SEURAKUNTIEN VAMMASTYÖN TOIMINNA KESKIÖSSÄ ON IHMISOIKEUSPERUSTEINEN TYÖ, JOSSA VAMMAISTEN IHMISTEN TOIMIJUUDEN JA OSALLISUUDEN VAHVISTAMINEN ON KAIKEN TYÖN LÄHTÖKOHTA </a:t>
            </a:r>
          </a:p>
          <a:p>
            <a:endParaRPr lang="fi-FI" dirty="0"/>
          </a:p>
        </p:txBody>
      </p:sp>
    </p:spTree>
    <p:extLst>
      <p:ext uri="{BB962C8B-B14F-4D97-AF65-F5344CB8AC3E}">
        <p14:creationId xmlns:p14="http://schemas.microsoft.com/office/powerpoint/2010/main" val="2259668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63B0D3-50CA-C25D-819E-628199591BAC}"/>
              </a:ext>
            </a:extLst>
          </p:cNvPr>
          <p:cNvSpPr>
            <a:spLocks noGrp="1"/>
          </p:cNvSpPr>
          <p:nvPr>
            <p:ph type="title"/>
          </p:nvPr>
        </p:nvSpPr>
        <p:spPr/>
        <p:txBody>
          <a:bodyPr>
            <a:normAutofit fontScale="90000"/>
          </a:bodyPr>
          <a:lstStyle/>
          <a:p>
            <a:r>
              <a:rPr lang="fi-FI" dirty="0"/>
              <a:t>TYÖHYVINVOINTI JA JOHTAMISTA HAASTAVIA TEKIJÖITÄ</a:t>
            </a:r>
          </a:p>
        </p:txBody>
      </p:sp>
      <p:sp>
        <p:nvSpPr>
          <p:cNvPr id="3" name="Sisällön paikkamerkki 2">
            <a:extLst>
              <a:ext uri="{FF2B5EF4-FFF2-40B4-BE49-F238E27FC236}">
                <a16:creationId xmlns:a16="http://schemas.microsoft.com/office/drawing/2014/main" id="{E0ED2FE9-CEF8-709F-F73A-F68AD5DE8BED}"/>
              </a:ext>
            </a:extLst>
          </p:cNvPr>
          <p:cNvSpPr>
            <a:spLocks noGrp="1"/>
          </p:cNvSpPr>
          <p:nvPr>
            <p:ph idx="1"/>
          </p:nvPr>
        </p:nvSpPr>
        <p:spPr>
          <a:xfrm>
            <a:off x="765051" y="1988287"/>
            <a:ext cx="6158418" cy="3917213"/>
          </a:xfrm>
        </p:spPr>
        <p:txBody>
          <a:bodyPr>
            <a:normAutofit fontScale="85000" lnSpcReduction="20000"/>
          </a:bodyPr>
          <a:lstStyle/>
          <a:p>
            <a:pPr marL="0" indent="0">
              <a:buNone/>
            </a:pPr>
            <a:endParaRPr lang="fi-FI" dirty="0"/>
          </a:p>
          <a:p>
            <a:r>
              <a:rPr lang="fi-FI" dirty="0">
                <a:latin typeface="Martti" panose="02000000000000000000" pitchFamily="2" charset="0"/>
              </a:rPr>
              <a:t>Muutosprosessi; työntekijöiden tukeminen ja tavoitteiden johtaminen</a:t>
            </a:r>
          </a:p>
          <a:p>
            <a:r>
              <a:rPr lang="fi-FI" dirty="0">
                <a:latin typeface="Martti" panose="02000000000000000000" pitchFamily="2" charset="0"/>
              </a:rPr>
              <a:t>Työntekijöiden toiminnan ja eettisen haavoittuvuuden kohtaaminen ja tukeminen Yhteistoiminnallisuus ja avoin keskustelu </a:t>
            </a:r>
          </a:p>
          <a:p>
            <a:r>
              <a:rPr lang="fi-FI" dirty="0">
                <a:latin typeface="Martti" panose="02000000000000000000" pitchFamily="2" charset="0"/>
              </a:rPr>
              <a:t>Yhteisten tavoitteiden ja yhteisen näkemyksen vahvistuminen</a:t>
            </a:r>
          </a:p>
        </p:txBody>
      </p:sp>
      <p:sp>
        <p:nvSpPr>
          <p:cNvPr id="4" name="Tekstin paikkamerkki 3">
            <a:extLst>
              <a:ext uri="{FF2B5EF4-FFF2-40B4-BE49-F238E27FC236}">
                <a16:creationId xmlns:a16="http://schemas.microsoft.com/office/drawing/2014/main" id="{2E1B9380-7DD6-8011-F7EF-CBAAB3CC5F3B}"/>
              </a:ext>
            </a:extLst>
          </p:cNvPr>
          <p:cNvSpPr>
            <a:spLocks noGrp="1"/>
          </p:cNvSpPr>
          <p:nvPr>
            <p:ph type="body" sz="half" idx="2"/>
          </p:nvPr>
        </p:nvSpPr>
        <p:spPr>
          <a:xfrm>
            <a:off x="8334834" y="1741336"/>
            <a:ext cx="3092115" cy="4164164"/>
          </a:xfrm>
        </p:spPr>
        <p:txBody>
          <a:bodyPr/>
          <a:lstStyle/>
          <a:p>
            <a:r>
              <a:rPr lang="fi-FI"/>
              <a:t>NIUKKENEVAT RESURSSIT</a:t>
            </a:r>
            <a:endParaRPr lang="fi-FI" dirty="0"/>
          </a:p>
          <a:p>
            <a:r>
              <a:rPr lang="fi-FI" dirty="0"/>
              <a:t>EETTINEN HAAVOITTUVUUS</a:t>
            </a:r>
          </a:p>
          <a:p>
            <a:r>
              <a:rPr lang="fi-FI" dirty="0"/>
              <a:t>IHMISTEN TURHAUTUMISEN VASTAAOTTAMINEN </a:t>
            </a:r>
          </a:p>
          <a:p>
            <a:r>
              <a:rPr lang="fi-FI" dirty="0"/>
              <a:t>ERILAISET NÄKEMYKSET SIITÄ MITÄ ON KEHITTÄMINEN JA PRIORISOINTI</a:t>
            </a:r>
          </a:p>
          <a:p>
            <a:r>
              <a:rPr lang="fi-FI" dirty="0"/>
              <a:t>YHTEISTEN PERIAATTEIDEN JA NÄKEMYSTEN LUOMINEN </a:t>
            </a:r>
          </a:p>
        </p:txBody>
      </p:sp>
      <p:sp>
        <p:nvSpPr>
          <p:cNvPr id="5" name="Tekstiruutu 4">
            <a:extLst>
              <a:ext uri="{FF2B5EF4-FFF2-40B4-BE49-F238E27FC236}">
                <a16:creationId xmlns:a16="http://schemas.microsoft.com/office/drawing/2014/main" id="{F6E5A064-7577-312D-9F3C-09D99A8803F5}"/>
              </a:ext>
            </a:extLst>
          </p:cNvPr>
          <p:cNvSpPr txBox="1"/>
          <p:nvPr/>
        </p:nvSpPr>
        <p:spPr>
          <a:xfrm>
            <a:off x="762001" y="818707"/>
            <a:ext cx="5752707" cy="646331"/>
          </a:xfrm>
          <a:prstGeom prst="rect">
            <a:avLst/>
          </a:prstGeom>
          <a:noFill/>
        </p:spPr>
        <p:txBody>
          <a:bodyPr wrap="square" rtlCol="0">
            <a:spAutoFit/>
          </a:bodyPr>
          <a:lstStyle/>
          <a:p>
            <a:r>
              <a:rPr lang="fi-FI" b="1" dirty="0">
                <a:latin typeface="Martti" panose="02000000000000000000" pitchFamily="2" charset="0"/>
              </a:rPr>
              <a:t>TYÖNTEKIJÖIDEN HYVIVOINNIN TUKEMINEN JA JOHTAMINEN</a:t>
            </a:r>
          </a:p>
        </p:txBody>
      </p:sp>
    </p:spTree>
    <p:extLst>
      <p:ext uri="{BB962C8B-B14F-4D97-AF65-F5344CB8AC3E}">
        <p14:creationId xmlns:p14="http://schemas.microsoft.com/office/powerpoint/2010/main" val="3606492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A9DF15BC-57D0-1D75-B7EC-73809B041E22}"/>
              </a:ext>
            </a:extLst>
          </p:cNvPr>
          <p:cNvSpPr txBox="1"/>
          <p:nvPr/>
        </p:nvSpPr>
        <p:spPr>
          <a:xfrm>
            <a:off x="3059518" y="734876"/>
            <a:ext cx="8210993" cy="5940216"/>
          </a:xfrm>
          <a:prstGeom prst="rect">
            <a:avLst/>
          </a:prstGeom>
          <a:noFill/>
        </p:spPr>
        <p:txBody>
          <a:bodyPr wrap="square">
            <a:spAutoFit/>
          </a:bodyPr>
          <a:lstStyle/>
          <a:p>
            <a:pPr>
              <a:lnSpc>
                <a:spcPct val="107000"/>
              </a:lnSpc>
              <a:spcAft>
                <a:spcPts val="800"/>
              </a:spcAft>
              <a:buNone/>
            </a:pPr>
            <a:r>
              <a:rPr lang="fi-FI" sz="3200" b="1" kern="100" dirty="0">
                <a:solidFill>
                  <a:srgbClr val="222222"/>
                </a:solidFill>
                <a:effectLst/>
                <a:latin typeface="Martti" panose="02000000000000000000" pitchFamily="2" charset="0"/>
                <a:ea typeface="Aptos" panose="020B0004020202020204" pitchFamily="34" charset="0"/>
                <a:cs typeface="Times New Roman" panose="02020603050405020304" pitchFamily="18" charset="0"/>
              </a:rPr>
              <a:t>Radikaalia hyväksyntä </a:t>
            </a:r>
            <a:endParaRPr lang="fi-FI" sz="3200" b="1" kern="100" dirty="0">
              <a:solidFill>
                <a:srgbClr val="222222"/>
              </a:solidFill>
              <a:latin typeface="Martti" panose="02000000000000000000" pitchFamily="2" charset="0"/>
              <a:ea typeface="Aptos" panose="020B0004020202020204" pitchFamily="34" charset="0"/>
              <a:cs typeface="Times New Roman" panose="02020603050405020304" pitchFamily="18" charset="0"/>
            </a:endParaRPr>
          </a:p>
          <a:p>
            <a:pPr>
              <a:lnSpc>
                <a:spcPct val="107000"/>
              </a:lnSpc>
              <a:spcAft>
                <a:spcPts val="800"/>
              </a:spcAft>
              <a:buNone/>
            </a:pPr>
            <a:endParaRPr lang="fi-FI" sz="2400" kern="100" dirty="0">
              <a:effectLst/>
              <a:latin typeface="Martti" panose="02000000000000000000" pitchFamily="2" charset="0"/>
              <a:ea typeface="Aptos" panose="020B0004020202020204" pitchFamily="34" charset="0"/>
              <a:cs typeface="Times New Roman" panose="02020603050405020304" pitchFamily="18" charset="0"/>
            </a:endParaRPr>
          </a:p>
          <a:p>
            <a:pPr>
              <a:lnSpc>
                <a:spcPct val="107000"/>
              </a:lnSpc>
              <a:spcAft>
                <a:spcPts val="800"/>
              </a:spcAft>
              <a:buNone/>
            </a:pPr>
            <a:r>
              <a:rPr lang="fi-FI" sz="3200" b="1" kern="100" dirty="0">
                <a:solidFill>
                  <a:srgbClr val="222222"/>
                </a:solidFill>
                <a:effectLst/>
                <a:latin typeface="Martti" panose="02000000000000000000" pitchFamily="2" charset="0"/>
                <a:ea typeface="Aptos" panose="020B0004020202020204" pitchFamily="34" charset="0"/>
                <a:cs typeface="Times New Roman" panose="02020603050405020304" pitchFamily="18" charset="0"/>
              </a:rPr>
              <a:t>Tervetulleeksi toivottamisen teologia</a:t>
            </a:r>
            <a:r>
              <a:rPr lang="fi-FI" sz="3200" kern="100" dirty="0">
                <a:solidFill>
                  <a:srgbClr val="222222"/>
                </a:solidFill>
                <a:effectLst/>
                <a:latin typeface="Martti" panose="02000000000000000000" pitchFamily="2" charset="0"/>
                <a:ea typeface="Aptos" panose="020B0004020202020204" pitchFamily="34" charset="0"/>
                <a:cs typeface="Times New Roman" panose="02020603050405020304" pitchFamily="18" charset="0"/>
              </a:rPr>
              <a:t>: </a:t>
            </a:r>
            <a:endParaRPr lang="fi-FI" sz="2400" kern="100" dirty="0">
              <a:effectLst/>
              <a:latin typeface="Martti" panose="02000000000000000000" pitchFamily="2" charset="0"/>
              <a:ea typeface="Aptos" panose="020B0004020202020204" pitchFamily="34" charset="0"/>
              <a:cs typeface="Times New Roman" panose="02020603050405020304" pitchFamily="18" charset="0"/>
            </a:endParaRPr>
          </a:p>
          <a:p>
            <a:pPr>
              <a:lnSpc>
                <a:spcPct val="107000"/>
              </a:lnSpc>
              <a:spcAft>
                <a:spcPts val="800"/>
              </a:spcAft>
            </a:pPr>
            <a:r>
              <a:rPr lang="fi-FI" sz="3200" kern="100" dirty="0">
                <a:solidFill>
                  <a:srgbClr val="222222"/>
                </a:solidFill>
                <a:effectLst/>
                <a:latin typeface="Martti" panose="02000000000000000000" pitchFamily="2" charset="0"/>
                <a:ea typeface="Aptos" panose="020B0004020202020204" pitchFamily="34" charset="0"/>
                <a:cs typeface="Times New Roman" panose="02020603050405020304" pitchFamily="18" charset="0"/>
              </a:rPr>
              <a:t>”Siellä, missä ihminen tulee hyväksytyksi ja kokee tulleensa perimmäisellä tavalla tervetulleeksi, siellä ihminen voi kokea myös tulleensa rakastetuksi ja armahdetuksi”</a:t>
            </a:r>
          </a:p>
          <a:p>
            <a:pPr>
              <a:lnSpc>
                <a:spcPct val="107000"/>
              </a:lnSpc>
              <a:spcAft>
                <a:spcPts val="800"/>
              </a:spcAft>
            </a:pPr>
            <a:endParaRPr lang="fi-FI" sz="3200" kern="100" dirty="0">
              <a:solidFill>
                <a:srgbClr val="222222"/>
              </a:solidFill>
              <a:latin typeface="Martti" panose="02000000000000000000" pitchFamily="2" charset="0"/>
              <a:ea typeface="Aptos" panose="020B0004020202020204" pitchFamily="34" charset="0"/>
              <a:cs typeface="Times New Roman" panose="02020603050405020304" pitchFamily="18" charset="0"/>
            </a:endParaRPr>
          </a:p>
          <a:p>
            <a:pPr>
              <a:lnSpc>
                <a:spcPct val="107000"/>
              </a:lnSpc>
              <a:spcAft>
                <a:spcPts val="800"/>
              </a:spcAft>
            </a:pPr>
            <a:r>
              <a:rPr lang="fi-FI" sz="3200" kern="100" dirty="0">
                <a:solidFill>
                  <a:srgbClr val="222222"/>
                </a:solidFill>
                <a:effectLst/>
                <a:latin typeface="Martti" panose="02000000000000000000" pitchFamily="2" charset="0"/>
                <a:ea typeface="Aptos" panose="020B0004020202020204" pitchFamily="34" charset="0"/>
                <a:cs typeface="Times New Roman" panose="02020603050405020304" pitchFamily="18" charset="0"/>
              </a:rPr>
              <a:t>(Suvi-Maria Saarelainen)</a:t>
            </a:r>
          </a:p>
          <a:p>
            <a:pPr>
              <a:lnSpc>
                <a:spcPct val="107000"/>
              </a:lnSpc>
              <a:spcAft>
                <a:spcPts val="800"/>
              </a:spcAft>
            </a:pPr>
            <a:endParaRPr lang="fi-FI" kern="100" dirty="0">
              <a:solidFill>
                <a:srgbClr val="222222"/>
              </a:solidFill>
              <a:latin typeface="Nunito Sans" pitchFamily="2" charset="0"/>
              <a:ea typeface="Aptos" panose="020B0004020202020204" pitchFamily="34" charset="0"/>
              <a:cs typeface="Times New Roman" panose="02020603050405020304" pitchFamily="18" charset="0"/>
            </a:endParaRPr>
          </a:p>
          <a:p>
            <a:pPr>
              <a:lnSpc>
                <a:spcPct val="107000"/>
              </a:lnSpc>
              <a:spcAft>
                <a:spcPts val="800"/>
              </a:spcAft>
            </a:pP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43572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BB8C1D0E-0B06-46C9-A8BD-A8E13FF993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fi-FI"/>
          </a:p>
        </p:txBody>
      </p:sp>
      <p:sp>
        <p:nvSpPr>
          <p:cNvPr id="11" name="Rectangle 10">
            <a:extLst>
              <a:ext uri="{FF2B5EF4-FFF2-40B4-BE49-F238E27FC236}">
                <a16:creationId xmlns:a16="http://schemas.microsoft.com/office/drawing/2014/main" id="{7D1ADC4A-8537-4084-99C7-F8D378A64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pic>
        <p:nvPicPr>
          <p:cNvPr id="4" name="Kuva 3">
            <a:extLst>
              <a:ext uri="{FF2B5EF4-FFF2-40B4-BE49-F238E27FC236}">
                <a16:creationId xmlns:a16="http://schemas.microsoft.com/office/drawing/2014/main" id="{B5D081F3-2FDC-D514-188B-08BB74E3F723}"/>
              </a:ext>
            </a:extLst>
          </p:cNvPr>
          <p:cNvPicPr>
            <a:picLocks noChangeAspect="1"/>
          </p:cNvPicPr>
          <p:nvPr/>
        </p:nvPicPr>
        <p:blipFill>
          <a:blip r:embed="rId2">
            <a:duotone>
              <a:schemeClr val="bg2">
                <a:shade val="45000"/>
                <a:satMod val="135000"/>
              </a:schemeClr>
              <a:prstClr val="white"/>
            </a:duotone>
          </a:blip>
          <a:srcRect r="33" b="-2"/>
          <a:stretch/>
        </p:blipFill>
        <p:spPr>
          <a:xfrm>
            <a:off x="20" y="10"/>
            <a:ext cx="12191980" cy="6860359"/>
          </a:xfrm>
          <a:prstGeom prst="rect">
            <a:avLst/>
          </a:prstGeom>
        </p:spPr>
      </p:pic>
      <p:sp>
        <p:nvSpPr>
          <p:cNvPr id="13" name="Rectangle 12">
            <a:extLst>
              <a:ext uri="{FF2B5EF4-FFF2-40B4-BE49-F238E27FC236}">
                <a16:creationId xmlns:a16="http://schemas.microsoft.com/office/drawing/2014/main" id="{D30AB8B1-5E45-445C-AB68-377E7E3A8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5" name="Freeform 6">
            <a:extLst>
              <a:ext uri="{FF2B5EF4-FFF2-40B4-BE49-F238E27FC236}">
                <a16:creationId xmlns:a16="http://schemas.microsoft.com/office/drawing/2014/main" id="{5A77A679-78E6-41FA-9107-84AD3DC72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alpha val="90000"/>
            </a:schemeClr>
          </a:solidFill>
          <a:ln w="0">
            <a:noFill/>
            <a:prstDash val="solid"/>
            <a:round/>
            <a:headEnd/>
            <a:tailEnd/>
          </a:ln>
        </p:spPr>
        <p:txBody>
          <a:bodyPr/>
          <a:lstStyle/>
          <a:p>
            <a:endParaRPr lang="fi-FI"/>
          </a:p>
        </p:txBody>
      </p:sp>
      <p:sp>
        <p:nvSpPr>
          <p:cNvPr id="2" name="Otsikko 1">
            <a:extLst>
              <a:ext uri="{FF2B5EF4-FFF2-40B4-BE49-F238E27FC236}">
                <a16:creationId xmlns:a16="http://schemas.microsoft.com/office/drawing/2014/main" id="{1EC620AA-7344-C7C6-D043-996A319C85E4}"/>
              </a:ext>
            </a:extLst>
          </p:cNvPr>
          <p:cNvSpPr>
            <a:spLocks noGrp="1"/>
          </p:cNvSpPr>
          <p:nvPr>
            <p:ph type="title"/>
          </p:nvPr>
        </p:nvSpPr>
        <p:spPr>
          <a:xfrm>
            <a:off x="1078523" y="264151"/>
            <a:ext cx="10574761" cy="6328035"/>
          </a:xfrm>
        </p:spPr>
        <p:txBody>
          <a:bodyPr vert="horz" lIns="91440" tIns="45720" rIns="91440" bIns="45720" rtlCol="0" anchor="ctr">
            <a:noAutofit/>
          </a:bodyPr>
          <a:lstStyle/>
          <a:p>
            <a:pPr algn="ctr"/>
            <a:endParaRPr lang="fi-FI" sz="6000" dirty="0">
              <a:solidFill>
                <a:srgbClr val="C00000"/>
              </a:solidFill>
              <a:latin typeface="Martti" panose="02000000000000000000" pitchFamily="2" charset="0"/>
            </a:endParaRPr>
          </a:p>
        </p:txBody>
      </p:sp>
    </p:spTree>
    <p:extLst>
      <p:ext uri="{BB962C8B-B14F-4D97-AF65-F5344CB8AC3E}">
        <p14:creationId xmlns:p14="http://schemas.microsoft.com/office/powerpoint/2010/main" val="2390284667"/>
      </p:ext>
    </p:extLst>
  </p:cSld>
  <p:clrMapOvr>
    <a:masterClrMapping/>
  </p:clrMapOvr>
</p:sld>
</file>

<file path=ppt/theme/theme1.xml><?xml version="1.0" encoding="utf-8"?>
<a:theme xmlns:a="http://schemas.openxmlformats.org/drawingml/2006/main" name="Terra">
  <a:themeElements>
    <a:clrScheme name="Custom 136">
      <a:dk1>
        <a:sysClr val="windowText" lastClr="000000"/>
      </a:dk1>
      <a:lt1>
        <a:sysClr val="window" lastClr="FFFFFF"/>
      </a:lt1>
      <a:dk2>
        <a:srgbClr val="44546A"/>
      </a:dk2>
      <a:lt2>
        <a:srgbClr val="E7E6E6"/>
      </a:lt2>
      <a:accent1>
        <a:srgbClr val="EF4444"/>
      </a:accent1>
      <a:accent2>
        <a:srgbClr val="F87171"/>
      </a:accent2>
      <a:accent3>
        <a:srgbClr val="FCA5A5"/>
      </a:accent3>
      <a:accent4>
        <a:srgbClr val="FEE2E2"/>
      </a:accent4>
      <a:accent5>
        <a:srgbClr val="2DD4BF"/>
      </a:accent5>
      <a:accent6>
        <a:srgbClr val="8D0C0C"/>
      </a:accent6>
      <a:hlink>
        <a:srgbClr val="0563C1"/>
      </a:hlink>
      <a:folHlink>
        <a:srgbClr val="954F72"/>
      </a:folHlink>
    </a:clrScheme>
    <a:fontScheme name="Custom 121">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rkki">
  <a:themeElements>
    <a:clrScheme name="Vihreä">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erkki">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8">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FA4708A-62E4-4721-9203-1F2D9BD94A08}">
  <we:reference id="wa200005566" version="3.0.0.2" store="fi-FI" storeType="OMEX"/>
  <we:alternateReferences>
    <we:reference id="wa200005566" version="3.0.0.2" store="WA200005566" storeType="OMEX"/>
  </we:alternateReferences>
  <we:properties>
    <we:property name="theme" value="{&quot;name&quot;:&quot;Red&quot;,&quot;template&quot;:&quot;Terra&quot;,&quot;replaceLayouts&quot;:true,&quot;color&quot;:&quot;#EF4444&quot;,&quot;colorPalette&quot;:[&quot;44546A&quot;,&quot;E7E6E6&quot;,&quot;EF4444&quot;,&quot;F87171&quot;,&quot;FCA5A5&quot;,&quot;FEE2E2&quot;,&quot;2DD4BF&quot;,&quot;8D0C0C&quot;,&quot;0563C1&quot;,&quot;954F72&quot;],&quot;previewImages&quot;:[&quot;https://cpp.appsdowonders.com/assets/SlideTitle-terra-red.png&quot;,&quot;https://cpp.appsdowonders.com/assets/SlideTextbox1-terra-red.png&quot;,&quot;https://cpp.appsdowonders.com/assets/SlideTextbox3-terra-red.png&quot;,&quot;https://cpp.appsdowonders.com/assets/SlideTable-terra-red.png&quot;,&quot;https://cpp.appsdowonders.com/assets/SlideTimeline-terra-red.png&quot;],&quot;index&quot;:2}"/>
  </we:properties>
  <we:bindings/>
  <we:snapshot xmlns:r="http://schemas.openxmlformats.org/officeDocument/2006/relationships"/>
</we:webextension>
</file>

<file path=docMetadata/LabelInfo.xml><?xml version="1.0" encoding="utf-8"?>
<clbl:labelList xmlns:clbl="http://schemas.microsoft.com/office/2020/mipLabelMetadata">
  <clbl:label id="{a609c794-a48e-43b2-be34-990f3b068db2}" enabled="0" method="" siteId="{a609c794-a48e-43b2-be34-990f3b068db2}" removed="1"/>
</clbl:labelList>
</file>

<file path=docProps/app.xml><?xml version="1.0" encoding="utf-8"?>
<Properties xmlns="http://schemas.openxmlformats.org/officeDocument/2006/extended-properties" xmlns:vt="http://schemas.openxmlformats.org/officeDocument/2006/docPropsVTypes">
  <TotalTime>16398</TotalTime>
  <Words>559</Words>
  <Application>Microsoft Office PowerPoint</Application>
  <PresentationFormat>Laajakuva</PresentationFormat>
  <Paragraphs>113</Paragraphs>
  <Slides>12</Slides>
  <Notes>0</Notes>
  <HiddenSlides>0</HiddenSlides>
  <MMClips>0</MMClips>
  <ScaleCrop>false</ScaleCrop>
  <HeadingPairs>
    <vt:vector size="6" baseType="variant">
      <vt:variant>
        <vt:lpstr>Käytetyt fontit</vt:lpstr>
      </vt:variant>
      <vt:variant>
        <vt:i4>10</vt:i4>
      </vt:variant>
      <vt:variant>
        <vt:lpstr>Teema</vt:lpstr>
      </vt:variant>
      <vt:variant>
        <vt:i4>2</vt:i4>
      </vt:variant>
      <vt:variant>
        <vt:lpstr>Dian otsikot</vt:lpstr>
      </vt:variant>
      <vt:variant>
        <vt:i4>12</vt:i4>
      </vt:variant>
    </vt:vector>
  </HeadingPairs>
  <TitlesOfParts>
    <vt:vector size="24" baseType="lpstr">
      <vt:lpstr>Aptos</vt:lpstr>
      <vt:lpstr>Arial</vt:lpstr>
      <vt:lpstr>Calibri</vt:lpstr>
      <vt:lpstr>Calibri Light</vt:lpstr>
      <vt:lpstr>Cambria</vt:lpstr>
      <vt:lpstr>Gill Sans MT</vt:lpstr>
      <vt:lpstr>Martti</vt:lpstr>
      <vt:lpstr>Nunito Sans</vt:lpstr>
      <vt:lpstr>Segoe UI</vt:lpstr>
      <vt:lpstr>Wingdings</vt:lpstr>
      <vt:lpstr>Terra</vt:lpstr>
      <vt:lpstr>Merkki</vt:lpstr>
      <vt:lpstr>Vantaan seurakuntien vammaistyön muutosprosessi  2023-2025 </vt:lpstr>
      <vt:lpstr>PowerPoint-esitys</vt:lpstr>
      <vt:lpstr>PowerPoint-esitys</vt:lpstr>
      <vt:lpstr>kohti laajempaa osallisuuden ja yhdenvertaisuuden edistämistä  ”Vantaan seurakuntien vammaistyön toiminnan keskiössä on ihmisoikeusperusteinen työ, jossa vammaisten ihmisten toimijuuden ja osallisuuden vahvistaminen on kaiken työn lähtökohta”   </vt:lpstr>
      <vt:lpstr>Muutosprosessille asetetut tavoitteet</vt:lpstr>
      <vt:lpstr>Muutostyön PROSESSI </vt:lpstr>
      <vt:lpstr>Vammaistyöstä saavutettavuustyöhön </vt:lpstr>
      <vt:lpstr>PowerPoint-esitys</vt:lpstr>
      <vt:lpstr>Saavutettavan toiminnan prosesseja</vt:lpstr>
      <vt:lpstr>TYÖHYVINVOINTI JA JOHTAMISTA HAASTAVIA TEKIJÖITÄ</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Valve Katri</dc:creator>
  <cp:lastModifiedBy>Valve Katri</cp:lastModifiedBy>
  <cp:revision>2</cp:revision>
  <dcterms:created xsi:type="dcterms:W3CDTF">2025-03-05T13:56:37Z</dcterms:created>
  <dcterms:modified xsi:type="dcterms:W3CDTF">2025-04-22T10:07:09Z</dcterms:modified>
</cp:coreProperties>
</file>