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8" r:id="rId4"/>
    <p:sldId id="269" r:id="rId5"/>
    <p:sldId id="258" r:id="rId6"/>
    <p:sldId id="270" r:id="rId7"/>
    <p:sldId id="271" r:id="rId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BA49C4-1A8C-A779-DB81-97DD525414F4}" v="718" dt="2025-03-26T07:42:16.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rkola Riikka" userId="e4570dfd-5977-4dd9-9b57-6f0ef97057cd" providerId="ADAL" clId="{A223A640-2B3E-44FF-96F3-04210EC22E2E}"/>
    <pc:docChg chg="custSel addSld delSld modSld sldOrd">
      <pc:chgData name="Porkola Riikka" userId="e4570dfd-5977-4dd9-9b57-6f0ef97057cd" providerId="ADAL" clId="{A223A640-2B3E-44FF-96F3-04210EC22E2E}" dt="2025-03-25T11:28:39.790" v="2929"/>
      <pc:docMkLst>
        <pc:docMk/>
      </pc:docMkLst>
      <pc:sldChg chg="modSp mod">
        <pc:chgData name="Porkola Riikka" userId="e4570dfd-5977-4dd9-9b57-6f0ef97057cd" providerId="ADAL" clId="{A223A640-2B3E-44FF-96F3-04210EC22E2E}" dt="2025-03-25T10:10:29.691" v="81" actId="207"/>
        <pc:sldMkLst>
          <pc:docMk/>
          <pc:sldMk cId="3820256279" sldId="256"/>
        </pc:sldMkLst>
        <pc:spChg chg="mod">
          <ac:chgData name="Porkola Riikka" userId="e4570dfd-5977-4dd9-9b57-6f0ef97057cd" providerId="ADAL" clId="{A223A640-2B3E-44FF-96F3-04210EC22E2E}" dt="2025-03-25T10:10:29.691" v="81" actId="207"/>
          <ac:spMkLst>
            <pc:docMk/>
            <pc:sldMk cId="3820256279" sldId="256"/>
            <ac:spMk id="2" creationId="{1B90D45C-ACC2-021C-8CA4-28EE7478EA3E}"/>
          </ac:spMkLst>
        </pc:spChg>
        <pc:spChg chg="mod">
          <ac:chgData name="Porkola Riikka" userId="e4570dfd-5977-4dd9-9b57-6f0ef97057cd" providerId="ADAL" clId="{A223A640-2B3E-44FF-96F3-04210EC22E2E}" dt="2025-03-25T10:09:05.879" v="51" actId="20577"/>
          <ac:spMkLst>
            <pc:docMk/>
            <pc:sldMk cId="3820256279" sldId="256"/>
            <ac:spMk id="3" creationId="{A171977A-31F3-0BE9-EC70-7F714211D07D}"/>
          </ac:spMkLst>
        </pc:spChg>
      </pc:sldChg>
      <pc:sldChg chg="ord">
        <pc:chgData name="Porkola Riikka" userId="e4570dfd-5977-4dd9-9b57-6f0ef97057cd" providerId="ADAL" clId="{A223A640-2B3E-44FF-96F3-04210EC22E2E}" dt="2025-03-25T11:28:39.790" v="2929"/>
        <pc:sldMkLst>
          <pc:docMk/>
          <pc:sldMk cId="1609536401" sldId="258"/>
        </pc:sldMkLst>
      </pc:sldChg>
      <pc:sldChg chg="del">
        <pc:chgData name="Porkola Riikka" userId="e4570dfd-5977-4dd9-9b57-6f0ef97057cd" providerId="ADAL" clId="{A223A640-2B3E-44FF-96F3-04210EC22E2E}" dt="2025-03-25T10:11:29.492" v="85" actId="2696"/>
        <pc:sldMkLst>
          <pc:docMk/>
          <pc:sldMk cId="306923348" sldId="263"/>
        </pc:sldMkLst>
      </pc:sldChg>
      <pc:sldChg chg="del">
        <pc:chgData name="Porkola Riikka" userId="e4570dfd-5977-4dd9-9b57-6f0ef97057cd" providerId="ADAL" clId="{A223A640-2B3E-44FF-96F3-04210EC22E2E}" dt="2025-03-25T10:11:25.911" v="84" actId="2696"/>
        <pc:sldMkLst>
          <pc:docMk/>
          <pc:sldMk cId="1141943054" sldId="264"/>
        </pc:sldMkLst>
      </pc:sldChg>
      <pc:sldChg chg="ord">
        <pc:chgData name="Porkola Riikka" userId="e4570dfd-5977-4dd9-9b57-6f0ef97057cd" providerId="ADAL" clId="{A223A640-2B3E-44FF-96F3-04210EC22E2E}" dt="2025-03-25T10:10:50.935" v="83"/>
        <pc:sldMkLst>
          <pc:docMk/>
          <pc:sldMk cId="4047693429" sldId="266"/>
        </pc:sldMkLst>
      </pc:sldChg>
      <pc:sldChg chg="modSp new mod">
        <pc:chgData name="Porkola Riikka" userId="e4570dfd-5977-4dd9-9b57-6f0ef97057cd" providerId="ADAL" clId="{A223A640-2B3E-44FF-96F3-04210EC22E2E}" dt="2025-03-25T10:24:11.654" v="905" actId="20577"/>
        <pc:sldMkLst>
          <pc:docMk/>
          <pc:sldMk cId="1746945353" sldId="268"/>
        </pc:sldMkLst>
        <pc:spChg chg="mod">
          <ac:chgData name="Porkola Riikka" userId="e4570dfd-5977-4dd9-9b57-6f0ef97057cd" providerId="ADAL" clId="{A223A640-2B3E-44FF-96F3-04210EC22E2E}" dt="2025-03-25T10:13:03.503" v="107" actId="20577"/>
          <ac:spMkLst>
            <pc:docMk/>
            <pc:sldMk cId="1746945353" sldId="268"/>
            <ac:spMk id="2" creationId="{A72A5826-F75B-4375-9B4F-746B5A785066}"/>
          </ac:spMkLst>
        </pc:spChg>
        <pc:spChg chg="mod">
          <ac:chgData name="Porkola Riikka" userId="e4570dfd-5977-4dd9-9b57-6f0ef97057cd" providerId="ADAL" clId="{A223A640-2B3E-44FF-96F3-04210EC22E2E}" dt="2025-03-25T10:24:11.654" v="905" actId="20577"/>
          <ac:spMkLst>
            <pc:docMk/>
            <pc:sldMk cId="1746945353" sldId="268"/>
            <ac:spMk id="3" creationId="{6EFA7E76-E7AB-A233-275C-88156167FA61}"/>
          </ac:spMkLst>
        </pc:spChg>
      </pc:sldChg>
      <pc:sldChg chg="modSp new mod">
        <pc:chgData name="Porkola Riikka" userId="e4570dfd-5977-4dd9-9b57-6f0ef97057cd" providerId="ADAL" clId="{A223A640-2B3E-44FF-96F3-04210EC22E2E}" dt="2025-03-25T11:22:48.220" v="2159" actId="20577"/>
        <pc:sldMkLst>
          <pc:docMk/>
          <pc:sldMk cId="3317872139" sldId="269"/>
        </pc:sldMkLst>
        <pc:spChg chg="mod">
          <ac:chgData name="Porkola Riikka" userId="e4570dfd-5977-4dd9-9b57-6f0ef97057cd" providerId="ADAL" clId="{A223A640-2B3E-44FF-96F3-04210EC22E2E}" dt="2025-03-25T10:15:36.261" v="128" actId="20577"/>
          <ac:spMkLst>
            <pc:docMk/>
            <pc:sldMk cId="3317872139" sldId="269"/>
            <ac:spMk id="2" creationId="{010CBBBC-B34A-33A5-F088-D9BE595BBF33}"/>
          </ac:spMkLst>
        </pc:spChg>
        <pc:spChg chg="mod">
          <ac:chgData name="Porkola Riikka" userId="e4570dfd-5977-4dd9-9b57-6f0ef97057cd" providerId="ADAL" clId="{A223A640-2B3E-44FF-96F3-04210EC22E2E}" dt="2025-03-25T11:22:48.220" v="2159" actId="20577"/>
          <ac:spMkLst>
            <pc:docMk/>
            <pc:sldMk cId="3317872139" sldId="269"/>
            <ac:spMk id="3" creationId="{5DE4CF67-F333-7AA7-5409-86188005A8F4}"/>
          </ac:spMkLst>
        </pc:spChg>
      </pc:sldChg>
      <pc:sldChg chg="modSp new mod">
        <pc:chgData name="Porkola Riikka" userId="e4570dfd-5977-4dd9-9b57-6f0ef97057cd" providerId="ADAL" clId="{A223A640-2B3E-44FF-96F3-04210EC22E2E}" dt="2025-03-25T11:28:28.565" v="2927" actId="20577"/>
        <pc:sldMkLst>
          <pc:docMk/>
          <pc:sldMk cId="530537135" sldId="270"/>
        </pc:sldMkLst>
        <pc:spChg chg="mod">
          <ac:chgData name="Porkola Riikka" userId="e4570dfd-5977-4dd9-9b57-6f0ef97057cd" providerId="ADAL" clId="{A223A640-2B3E-44FF-96F3-04210EC22E2E}" dt="2025-03-25T10:16:04.585" v="144" actId="20577"/>
          <ac:spMkLst>
            <pc:docMk/>
            <pc:sldMk cId="530537135" sldId="270"/>
            <ac:spMk id="2" creationId="{041837E4-E94E-44ED-EAFD-BD9B268CAC2E}"/>
          </ac:spMkLst>
        </pc:spChg>
        <pc:spChg chg="mod">
          <ac:chgData name="Porkola Riikka" userId="e4570dfd-5977-4dd9-9b57-6f0ef97057cd" providerId="ADAL" clId="{A223A640-2B3E-44FF-96F3-04210EC22E2E}" dt="2025-03-25T11:28:28.565" v="2927" actId="20577"/>
          <ac:spMkLst>
            <pc:docMk/>
            <pc:sldMk cId="530537135" sldId="270"/>
            <ac:spMk id="3" creationId="{98625EC6-BAF4-0F76-5051-F0F878941AE3}"/>
          </ac:spMkLst>
        </pc:spChg>
      </pc:sldChg>
      <pc:sldChg chg="modSp new mod">
        <pc:chgData name="Porkola Riikka" userId="e4570dfd-5977-4dd9-9b57-6f0ef97057cd" providerId="ADAL" clId="{A223A640-2B3E-44FF-96F3-04210EC22E2E}" dt="2025-03-25T10:16:20.941" v="156" actId="20577"/>
        <pc:sldMkLst>
          <pc:docMk/>
          <pc:sldMk cId="514139975" sldId="271"/>
        </pc:sldMkLst>
        <pc:spChg chg="mod">
          <ac:chgData name="Porkola Riikka" userId="e4570dfd-5977-4dd9-9b57-6f0ef97057cd" providerId="ADAL" clId="{A223A640-2B3E-44FF-96F3-04210EC22E2E}" dt="2025-03-25T10:16:20.941" v="156" actId="20577"/>
          <ac:spMkLst>
            <pc:docMk/>
            <pc:sldMk cId="514139975" sldId="271"/>
            <ac:spMk id="2" creationId="{7511CF31-F93A-7D9C-B87A-D139EBBA7455}"/>
          </ac:spMkLst>
        </pc:spChg>
      </pc:sldChg>
    </pc:docChg>
  </pc:docChgLst>
  <pc:docChgLst>
    <pc:chgData name="Porkola Riikka" userId="S::riikka.porkola@evl.fi::e4570dfd-5977-4dd9-9b57-6f0ef97057cd" providerId="AD" clId="Web-{A7BA49C4-1A8C-A779-DB81-97DD525414F4}"/>
    <pc:docChg chg="delSld modSld">
      <pc:chgData name="Porkola Riikka" userId="S::riikka.porkola@evl.fi::e4570dfd-5977-4dd9-9b57-6f0ef97057cd" providerId="AD" clId="Web-{A7BA49C4-1A8C-A779-DB81-97DD525414F4}" dt="2025-03-26T07:42:16.088" v="720" actId="20577"/>
      <pc:docMkLst>
        <pc:docMk/>
      </pc:docMkLst>
      <pc:sldChg chg="modSp">
        <pc:chgData name="Porkola Riikka" userId="S::riikka.porkola@evl.fi::e4570dfd-5977-4dd9-9b57-6f0ef97057cd" providerId="AD" clId="Web-{A7BA49C4-1A8C-A779-DB81-97DD525414F4}" dt="2025-03-26T07:39:16.948" v="695" actId="20577"/>
        <pc:sldMkLst>
          <pc:docMk/>
          <pc:sldMk cId="3820256279" sldId="256"/>
        </pc:sldMkLst>
        <pc:spChg chg="mod">
          <ac:chgData name="Porkola Riikka" userId="S::riikka.porkola@evl.fi::e4570dfd-5977-4dd9-9b57-6f0ef97057cd" providerId="AD" clId="Web-{A7BA49C4-1A8C-A779-DB81-97DD525414F4}" dt="2025-03-26T07:39:16.948" v="695" actId="20577"/>
          <ac:spMkLst>
            <pc:docMk/>
            <pc:sldMk cId="3820256279" sldId="256"/>
            <ac:spMk id="2" creationId="{1B90D45C-ACC2-021C-8CA4-28EE7478EA3E}"/>
          </ac:spMkLst>
        </pc:spChg>
      </pc:sldChg>
      <pc:sldChg chg="del">
        <pc:chgData name="Porkola Riikka" userId="S::riikka.porkola@evl.fi::e4570dfd-5977-4dd9-9b57-6f0ef97057cd" providerId="AD" clId="Web-{A7BA49C4-1A8C-A779-DB81-97DD525414F4}" dt="2025-03-26T07:36:36.527" v="654"/>
        <pc:sldMkLst>
          <pc:docMk/>
          <pc:sldMk cId="3709203477" sldId="262"/>
        </pc:sldMkLst>
      </pc:sldChg>
      <pc:sldChg chg="del">
        <pc:chgData name="Porkola Riikka" userId="S::riikka.porkola@evl.fi::e4570dfd-5977-4dd9-9b57-6f0ef97057cd" providerId="AD" clId="Web-{A7BA49C4-1A8C-A779-DB81-97DD525414F4}" dt="2025-03-26T07:27:30.607" v="454"/>
        <pc:sldMkLst>
          <pc:docMk/>
          <pc:sldMk cId="1271986217" sldId="265"/>
        </pc:sldMkLst>
      </pc:sldChg>
      <pc:sldChg chg="del">
        <pc:chgData name="Porkola Riikka" userId="S::riikka.porkola@evl.fi::e4570dfd-5977-4dd9-9b57-6f0ef97057cd" providerId="AD" clId="Web-{A7BA49C4-1A8C-A779-DB81-97DD525414F4}" dt="2025-03-26T07:27:22.326" v="453"/>
        <pc:sldMkLst>
          <pc:docMk/>
          <pc:sldMk cId="1338131577" sldId="267"/>
        </pc:sldMkLst>
      </pc:sldChg>
      <pc:sldChg chg="modSp">
        <pc:chgData name="Porkola Riikka" userId="S::riikka.porkola@evl.fi::e4570dfd-5977-4dd9-9b57-6f0ef97057cd" providerId="AD" clId="Web-{A7BA49C4-1A8C-A779-DB81-97DD525414F4}" dt="2025-03-26T07:40:12.932" v="711" actId="20577"/>
        <pc:sldMkLst>
          <pc:docMk/>
          <pc:sldMk cId="1746945353" sldId="268"/>
        </pc:sldMkLst>
        <pc:spChg chg="mod">
          <ac:chgData name="Porkola Riikka" userId="S::riikka.porkola@evl.fi::e4570dfd-5977-4dd9-9b57-6f0ef97057cd" providerId="AD" clId="Web-{A7BA49C4-1A8C-A779-DB81-97DD525414F4}" dt="2025-03-26T07:40:12.932" v="711" actId="20577"/>
          <ac:spMkLst>
            <pc:docMk/>
            <pc:sldMk cId="1746945353" sldId="268"/>
            <ac:spMk id="3" creationId="{6EFA7E76-E7AB-A233-275C-88156167FA61}"/>
          </ac:spMkLst>
        </pc:spChg>
      </pc:sldChg>
      <pc:sldChg chg="modSp">
        <pc:chgData name="Porkola Riikka" userId="S::riikka.porkola@evl.fi::e4570dfd-5977-4dd9-9b57-6f0ef97057cd" providerId="AD" clId="Web-{A7BA49C4-1A8C-A779-DB81-97DD525414F4}" dt="2025-03-26T07:41:25.541" v="716" actId="20577"/>
        <pc:sldMkLst>
          <pc:docMk/>
          <pc:sldMk cId="3317872139" sldId="269"/>
        </pc:sldMkLst>
        <pc:spChg chg="mod">
          <ac:chgData name="Porkola Riikka" userId="S::riikka.porkola@evl.fi::e4570dfd-5977-4dd9-9b57-6f0ef97057cd" providerId="AD" clId="Web-{A7BA49C4-1A8C-A779-DB81-97DD525414F4}" dt="2025-03-26T07:41:25.541" v="716" actId="20577"/>
          <ac:spMkLst>
            <pc:docMk/>
            <pc:sldMk cId="3317872139" sldId="269"/>
            <ac:spMk id="3" creationId="{5DE4CF67-F333-7AA7-5409-86188005A8F4}"/>
          </ac:spMkLst>
        </pc:spChg>
      </pc:sldChg>
      <pc:sldChg chg="modSp">
        <pc:chgData name="Porkola Riikka" userId="S::riikka.porkola@evl.fi::e4570dfd-5977-4dd9-9b57-6f0ef97057cd" providerId="AD" clId="Web-{A7BA49C4-1A8C-A779-DB81-97DD525414F4}" dt="2025-03-26T07:42:16.088" v="720" actId="20577"/>
        <pc:sldMkLst>
          <pc:docMk/>
          <pc:sldMk cId="530537135" sldId="270"/>
        </pc:sldMkLst>
        <pc:spChg chg="mod">
          <ac:chgData name="Porkola Riikka" userId="S::riikka.porkola@evl.fi::e4570dfd-5977-4dd9-9b57-6f0ef97057cd" providerId="AD" clId="Web-{A7BA49C4-1A8C-A779-DB81-97DD525414F4}" dt="2025-03-26T07:26:09.310" v="443" actId="20577"/>
          <ac:spMkLst>
            <pc:docMk/>
            <pc:sldMk cId="530537135" sldId="270"/>
            <ac:spMk id="2" creationId="{041837E4-E94E-44ED-EAFD-BD9B268CAC2E}"/>
          </ac:spMkLst>
        </pc:spChg>
        <pc:spChg chg="mod">
          <ac:chgData name="Porkola Riikka" userId="S::riikka.porkola@evl.fi::e4570dfd-5977-4dd9-9b57-6f0ef97057cd" providerId="AD" clId="Web-{A7BA49C4-1A8C-A779-DB81-97DD525414F4}" dt="2025-03-26T07:42:16.088" v="720" actId="20577"/>
          <ac:spMkLst>
            <pc:docMk/>
            <pc:sldMk cId="530537135" sldId="270"/>
            <ac:spMk id="3" creationId="{98625EC6-BAF4-0F76-5051-F0F878941AE3}"/>
          </ac:spMkLst>
        </pc:spChg>
      </pc:sldChg>
      <pc:sldChg chg="modSp">
        <pc:chgData name="Porkola Riikka" userId="S::riikka.porkola@evl.fi::e4570dfd-5977-4dd9-9b57-6f0ef97057cd" providerId="AD" clId="Web-{A7BA49C4-1A8C-A779-DB81-97DD525414F4}" dt="2025-03-26T07:38:18.401" v="683" actId="20577"/>
        <pc:sldMkLst>
          <pc:docMk/>
          <pc:sldMk cId="514139975" sldId="271"/>
        </pc:sldMkLst>
        <pc:spChg chg="mod">
          <ac:chgData name="Porkola Riikka" userId="S::riikka.porkola@evl.fi::e4570dfd-5977-4dd9-9b57-6f0ef97057cd" providerId="AD" clId="Web-{A7BA49C4-1A8C-A779-DB81-97DD525414F4}" dt="2025-03-26T07:28:50.403" v="472" actId="20577"/>
          <ac:spMkLst>
            <pc:docMk/>
            <pc:sldMk cId="514139975" sldId="271"/>
            <ac:spMk id="2" creationId="{7511CF31-F93A-7D9C-B87A-D139EBBA7455}"/>
          </ac:spMkLst>
        </pc:spChg>
        <pc:spChg chg="mod">
          <ac:chgData name="Porkola Riikka" userId="S::riikka.porkola@evl.fi::e4570dfd-5977-4dd9-9b57-6f0ef97057cd" providerId="AD" clId="Web-{A7BA49C4-1A8C-A779-DB81-97DD525414F4}" dt="2025-03-26T07:38:18.401" v="683" actId="20577"/>
          <ac:spMkLst>
            <pc:docMk/>
            <pc:sldMk cId="514139975" sldId="271"/>
            <ac:spMk id="3" creationId="{D537BCB7-291D-6178-0F7D-2D8C5D775B9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A25766-5CE8-F1D4-4E2F-FF5C56E7023D}"/>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EC562EAB-3689-829C-FDD6-F4071B94F9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06D22CAB-1E00-659C-BF4D-8E2530011E75}"/>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5" name="Alatunnisteen paikkamerkki 4">
            <a:extLst>
              <a:ext uri="{FF2B5EF4-FFF2-40B4-BE49-F238E27FC236}">
                <a16:creationId xmlns:a16="http://schemas.microsoft.com/office/drawing/2014/main" id="{E1A44F51-CF10-1EFD-EA16-B923D9F40AA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BAEE682-D407-0A2B-63A2-8226EAF4AB9B}"/>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747807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A81167-CF8F-1813-E408-056E28E6E25F}"/>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3DA2D530-F777-3AEE-8039-ECAEAB7871C8}"/>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63EA3C8-C3DC-E720-6474-ADF46CCC18C3}"/>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5" name="Alatunnisteen paikkamerkki 4">
            <a:extLst>
              <a:ext uri="{FF2B5EF4-FFF2-40B4-BE49-F238E27FC236}">
                <a16:creationId xmlns:a16="http://schemas.microsoft.com/office/drawing/2014/main" id="{DA5D4351-28A8-79D1-2B58-B124F4F4616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87A4603-9A8D-E0F2-DCF4-2EAB1C248985}"/>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958156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709A80-35FE-DE8C-1F0C-F9F2B690C48A}"/>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B638328D-1CD2-F281-B95D-C992101EFF0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861DF6C1-6CB9-3B70-8BA3-E36D0DE3671C}"/>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5" name="Alatunnisteen paikkamerkki 4">
            <a:extLst>
              <a:ext uri="{FF2B5EF4-FFF2-40B4-BE49-F238E27FC236}">
                <a16:creationId xmlns:a16="http://schemas.microsoft.com/office/drawing/2014/main" id="{5319A1C0-BE69-37F3-585B-0DB386552840}"/>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F2A5F1B-1360-F93D-7828-2870A1045971}"/>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3206505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D6CB21-4808-C4C9-9590-3FCAFAA43CD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416E5473-6D22-A9FB-4AAF-1BB6E533378B}"/>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260CCCFB-072D-47A9-5757-1BEFBF4920B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96314B4B-C1BA-0886-3B91-54E8DC94B749}"/>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6" name="Alatunnisteen paikkamerkki 5">
            <a:extLst>
              <a:ext uri="{FF2B5EF4-FFF2-40B4-BE49-F238E27FC236}">
                <a16:creationId xmlns:a16="http://schemas.microsoft.com/office/drawing/2014/main" id="{A2AEFD47-138F-CB99-67A6-A08A526C0F67}"/>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28C897F-39F0-05F9-E8C7-9791DD83B4C3}"/>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1574232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63171E-B85E-5761-B3C8-448495B6A5A5}"/>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E2B88B3F-6732-AD70-AE10-3524E41489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B61EE2D3-FF6E-3587-7E36-2F69FFAAA5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7CFCC827-E36C-D72A-BD9B-40432B2105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6B867021-B8E4-FD96-66A6-060799DF8D6C}"/>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6A467FE1-B232-DE52-5157-321A16F2562C}"/>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8" name="Alatunnisteen paikkamerkki 7">
            <a:extLst>
              <a:ext uri="{FF2B5EF4-FFF2-40B4-BE49-F238E27FC236}">
                <a16:creationId xmlns:a16="http://schemas.microsoft.com/office/drawing/2014/main" id="{6E0D7E43-1F9B-A618-16ED-6AB2F4D7B13C}"/>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7B750B0A-C3E0-9FE1-9EF1-BE1E8534B7AF}"/>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3241015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B875610-76A6-2D66-5383-4D4A01D98532}"/>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0852D7B1-45DE-C62E-C466-C428BA4C15CC}"/>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4" name="Alatunnisteen paikkamerkki 3">
            <a:extLst>
              <a:ext uri="{FF2B5EF4-FFF2-40B4-BE49-F238E27FC236}">
                <a16:creationId xmlns:a16="http://schemas.microsoft.com/office/drawing/2014/main" id="{874F7B2B-7A40-A3CC-C9D0-0FCAB4B1E81A}"/>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A6014840-F8AD-918C-9D74-01AA46C23DA6}"/>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1050107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87F9C65-1D0D-62B8-E610-E67C63C293B6}"/>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3" name="Alatunnisteen paikkamerkki 2">
            <a:extLst>
              <a:ext uri="{FF2B5EF4-FFF2-40B4-BE49-F238E27FC236}">
                <a16:creationId xmlns:a16="http://schemas.microsoft.com/office/drawing/2014/main" id="{2D24CB5E-96DE-69C5-AAE6-308CC159A5EA}"/>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47522D0D-93BA-E66C-E416-01674010911F}"/>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278335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F999A6F-2104-63FA-5B95-E8DE68F23CEF}"/>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1D146B15-D0CE-450F-A3F6-14F4104540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7890025-56D0-B66F-9590-D29A538E11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1109D82D-9CAF-C8F9-F31C-C9F5ED0922CE}"/>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6" name="Alatunnisteen paikkamerkki 5">
            <a:extLst>
              <a:ext uri="{FF2B5EF4-FFF2-40B4-BE49-F238E27FC236}">
                <a16:creationId xmlns:a16="http://schemas.microsoft.com/office/drawing/2014/main" id="{B132FBF1-0635-6FD1-C0D6-A4B235F923AA}"/>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A2A5B8F-0CDB-EE6E-6918-02BAA8EDDA8C}"/>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1421804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1D8E93-714B-C792-BFD3-6D0DE73F0B89}"/>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154CA4A1-B2A8-3050-30ED-7DD097EFB6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E54A42AC-A185-4118-17AA-3C336F39FA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62E4F31-7815-0A61-ECFB-67B4BF0A08AB}"/>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6" name="Alatunnisteen paikkamerkki 5">
            <a:extLst>
              <a:ext uri="{FF2B5EF4-FFF2-40B4-BE49-F238E27FC236}">
                <a16:creationId xmlns:a16="http://schemas.microsoft.com/office/drawing/2014/main" id="{1296EB06-76F0-10D8-DE8D-CB41B9575A7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4CF487B9-5199-F7D7-B220-47F02A9FB99C}"/>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2670738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3C10A1-536C-C99C-99B1-6203CC65ABBE}"/>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8505E22B-CA20-D1C2-F92B-683E20AEDC8D}"/>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340258D-BEF3-087D-FD61-FCFB41A1312B}"/>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5" name="Alatunnisteen paikkamerkki 4">
            <a:extLst>
              <a:ext uri="{FF2B5EF4-FFF2-40B4-BE49-F238E27FC236}">
                <a16:creationId xmlns:a16="http://schemas.microsoft.com/office/drawing/2014/main" id="{C47ACE5F-D3E7-4B2A-1587-B8A4F4479E9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DDB6DFB-9807-9874-2D36-0A519BD833E0}"/>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3337403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4EE7FC50-0DD7-9803-565C-833EACFFFAA2}"/>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709D973E-A5A3-4F13-CB7A-27F031DCEBB9}"/>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D6019D76-21B8-DE2C-C164-F02AD5516C08}"/>
              </a:ext>
            </a:extLst>
          </p:cNvPr>
          <p:cNvSpPr>
            <a:spLocks noGrp="1"/>
          </p:cNvSpPr>
          <p:nvPr>
            <p:ph type="dt" sz="half" idx="10"/>
          </p:nvPr>
        </p:nvSpPr>
        <p:spPr/>
        <p:txBody>
          <a:bodyPr/>
          <a:lstStyle/>
          <a:p>
            <a:fld id="{785DAC0E-7D40-43EE-A2CD-0BD94DCB80F4}" type="datetimeFigureOut">
              <a:rPr lang="fi-FI" smtClean="0"/>
              <a:t>26.3.2025</a:t>
            </a:fld>
            <a:endParaRPr lang="fi-FI"/>
          </a:p>
        </p:txBody>
      </p:sp>
      <p:sp>
        <p:nvSpPr>
          <p:cNvPr id="5" name="Alatunnisteen paikkamerkki 4">
            <a:extLst>
              <a:ext uri="{FF2B5EF4-FFF2-40B4-BE49-F238E27FC236}">
                <a16:creationId xmlns:a16="http://schemas.microsoft.com/office/drawing/2014/main" id="{56E317CC-0609-2F59-0220-2FFEAF5A4A7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44B9A7E-4E9E-9F12-10BB-ED8EDE0A8B71}"/>
              </a:ext>
            </a:extLst>
          </p:cNvPr>
          <p:cNvSpPr>
            <a:spLocks noGrp="1"/>
          </p:cNvSpPr>
          <p:nvPr>
            <p:ph type="sldNum" sz="quarter" idx="12"/>
          </p:nvPr>
        </p:nvSpPr>
        <p:spPr/>
        <p:txBody>
          <a:bodyPr/>
          <a:lstStyle/>
          <a:p>
            <a:fld id="{3F6AF121-E154-447D-A0FE-75C760C8665B}" type="slidenum">
              <a:rPr lang="fi-FI" smtClean="0"/>
              <a:t>‹#›</a:t>
            </a:fld>
            <a:endParaRPr lang="fi-FI"/>
          </a:p>
        </p:txBody>
      </p:sp>
    </p:spTree>
    <p:extLst>
      <p:ext uri="{BB962C8B-B14F-4D97-AF65-F5344CB8AC3E}">
        <p14:creationId xmlns:p14="http://schemas.microsoft.com/office/powerpoint/2010/main" val="3513024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406E4F2-9827-213F-C653-114F2409C6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C8DDEFB7-5986-66E5-F301-4255B74DB5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D465635-B4C1-4995-2EE2-E83DC550FA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5DAC0E-7D40-43EE-A2CD-0BD94DCB80F4}" type="datetimeFigureOut">
              <a:rPr lang="fi-FI" smtClean="0"/>
              <a:t>26.3.2025</a:t>
            </a:fld>
            <a:endParaRPr lang="fi-FI"/>
          </a:p>
        </p:txBody>
      </p:sp>
      <p:sp>
        <p:nvSpPr>
          <p:cNvPr id="5" name="Alatunnisteen paikkamerkki 4">
            <a:extLst>
              <a:ext uri="{FF2B5EF4-FFF2-40B4-BE49-F238E27FC236}">
                <a16:creationId xmlns:a16="http://schemas.microsoft.com/office/drawing/2014/main" id="{8E4E0018-4DB5-FBFA-1EF7-E8167695F4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9BCA9300-9248-775E-4E8F-2DB37D1952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6AF121-E154-447D-A0FE-75C760C8665B}" type="slidenum">
              <a:rPr lang="fi-FI" smtClean="0"/>
              <a:t>‹#›</a:t>
            </a:fld>
            <a:endParaRPr lang="fi-FI"/>
          </a:p>
        </p:txBody>
      </p:sp>
    </p:spTree>
    <p:extLst>
      <p:ext uri="{BB962C8B-B14F-4D97-AF65-F5344CB8AC3E}">
        <p14:creationId xmlns:p14="http://schemas.microsoft.com/office/powerpoint/2010/main" val="2685768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35">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37">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39">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41">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43">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45">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eform: Shape 47">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1B90D45C-ACC2-021C-8CA4-28EE7478EA3E}"/>
              </a:ext>
            </a:extLst>
          </p:cNvPr>
          <p:cNvSpPr>
            <a:spLocks noGrp="1"/>
          </p:cNvSpPr>
          <p:nvPr>
            <p:ph type="ctrTitle"/>
          </p:nvPr>
        </p:nvSpPr>
        <p:spPr>
          <a:xfrm>
            <a:off x="2026693" y="1030406"/>
            <a:ext cx="8147713" cy="3081242"/>
          </a:xfrm>
        </p:spPr>
        <p:txBody>
          <a:bodyPr anchor="ctr">
            <a:normAutofit/>
          </a:bodyPr>
          <a:lstStyle/>
          <a:p>
            <a:r>
              <a:rPr lang="fi-FI" sz="4800" b="1" dirty="0">
                <a:solidFill>
                  <a:srgbClr val="FFFF00"/>
                </a:solidFill>
              </a:rPr>
              <a:t>Rukous, suhteet</a:t>
            </a:r>
            <a:br>
              <a:rPr lang="fi-FI" sz="4800" dirty="0">
                <a:solidFill>
                  <a:srgbClr val="FFFFFF"/>
                </a:solidFill>
              </a:rPr>
            </a:br>
            <a:r>
              <a:rPr lang="fi-FI" sz="4800" dirty="0">
                <a:solidFill>
                  <a:srgbClr val="FFFF00"/>
                </a:solidFill>
              </a:rPr>
              <a:t>ja </a:t>
            </a:r>
            <a:r>
              <a:rPr lang="fi-FI" sz="4800" dirty="0" err="1">
                <a:solidFill>
                  <a:srgbClr val="FFFF00"/>
                </a:solidFill>
              </a:rPr>
              <a:t>spiritualiteetti</a:t>
            </a:r>
            <a:r>
              <a:rPr lang="fi-FI" sz="4800" dirty="0">
                <a:solidFill>
                  <a:srgbClr val="FFFF00"/>
                </a:solidFill>
              </a:rPr>
              <a:t> työssäni ukrainalaisten kanssa</a:t>
            </a:r>
          </a:p>
        </p:txBody>
      </p:sp>
      <p:sp>
        <p:nvSpPr>
          <p:cNvPr id="3" name="Alaotsikko 2">
            <a:extLst>
              <a:ext uri="{FF2B5EF4-FFF2-40B4-BE49-F238E27FC236}">
                <a16:creationId xmlns:a16="http://schemas.microsoft.com/office/drawing/2014/main" id="{A171977A-31F3-0BE9-EC70-7F714211D07D}"/>
              </a:ext>
            </a:extLst>
          </p:cNvPr>
          <p:cNvSpPr>
            <a:spLocks noGrp="1"/>
          </p:cNvSpPr>
          <p:nvPr>
            <p:ph type="subTitle" idx="1"/>
          </p:nvPr>
        </p:nvSpPr>
        <p:spPr>
          <a:xfrm>
            <a:off x="1559943" y="5171093"/>
            <a:ext cx="9078628" cy="860620"/>
          </a:xfrm>
        </p:spPr>
        <p:txBody>
          <a:bodyPr anchor="ctr">
            <a:normAutofit/>
          </a:bodyPr>
          <a:lstStyle/>
          <a:p>
            <a:r>
              <a:rPr lang="fi-FI" b="1" dirty="0">
                <a:solidFill>
                  <a:srgbClr val="FFFF00"/>
                </a:solidFill>
              </a:rPr>
              <a:t>Riikka Porkola</a:t>
            </a:r>
          </a:p>
        </p:txBody>
      </p:sp>
    </p:spTree>
    <p:extLst>
      <p:ext uri="{BB962C8B-B14F-4D97-AF65-F5344CB8AC3E}">
        <p14:creationId xmlns:p14="http://schemas.microsoft.com/office/powerpoint/2010/main" val="382025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Sisällön paikkamerkki 4" descr="Kuva, joka sisältää kohteen vaate, Ihmisen kasvot, sisä-, henkilö&#10;&#10;Tekoälyn generoima sisältö voi olla virheellistä.">
            <a:extLst>
              <a:ext uri="{FF2B5EF4-FFF2-40B4-BE49-F238E27FC236}">
                <a16:creationId xmlns:a16="http://schemas.microsoft.com/office/drawing/2014/main" id="{04A8D3F1-0DEF-AF41-0DA2-265914C8D7F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8871" b="-1"/>
          <a:stretch/>
        </p:blipFill>
        <p:spPr>
          <a:xfrm>
            <a:off x="20" y="1282"/>
            <a:ext cx="12191980" cy="6856718"/>
          </a:xfrm>
          <a:prstGeom prst="rect">
            <a:avLst/>
          </a:prstGeom>
        </p:spPr>
      </p:pic>
    </p:spTree>
    <p:extLst>
      <p:ext uri="{BB962C8B-B14F-4D97-AF65-F5344CB8AC3E}">
        <p14:creationId xmlns:p14="http://schemas.microsoft.com/office/powerpoint/2010/main" val="4047693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72A5826-F75B-4375-9B4F-746B5A785066}"/>
              </a:ext>
            </a:extLst>
          </p:cNvPr>
          <p:cNvSpPr>
            <a:spLocks noGrp="1"/>
          </p:cNvSpPr>
          <p:nvPr>
            <p:ph type="title"/>
          </p:nvPr>
        </p:nvSpPr>
        <p:spPr/>
        <p:txBody>
          <a:bodyPr/>
          <a:lstStyle/>
          <a:p>
            <a:r>
              <a:rPr lang="fi-FI" dirty="0"/>
              <a:t>Rukous rakenteessa</a:t>
            </a:r>
          </a:p>
        </p:txBody>
      </p:sp>
      <p:sp>
        <p:nvSpPr>
          <p:cNvPr id="3" name="Sisällön paikkamerkki 2">
            <a:extLst>
              <a:ext uri="{FF2B5EF4-FFF2-40B4-BE49-F238E27FC236}">
                <a16:creationId xmlns:a16="http://schemas.microsoft.com/office/drawing/2014/main" id="{6EFA7E76-E7AB-A233-275C-88156167FA61}"/>
              </a:ext>
            </a:extLst>
          </p:cNvPr>
          <p:cNvSpPr>
            <a:spLocks noGrp="1"/>
          </p:cNvSpPr>
          <p:nvPr>
            <p:ph idx="1"/>
          </p:nvPr>
        </p:nvSpPr>
        <p:spPr>
          <a:xfrm>
            <a:off x="838200" y="1435608"/>
            <a:ext cx="10515600" cy="4741355"/>
          </a:xfrm>
        </p:spPr>
        <p:txBody>
          <a:bodyPr vert="horz" lIns="91440" tIns="45720" rIns="91440" bIns="45720" rtlCol="0" anchor="t">
            <a:normAutofit fontScale="92500" lnSpcReduction="10000"/>
          </a:bodyPr>
          <a:lstStyle/>
          <a:p>
            <a:r>
              <a:rPr lang="fi-FI" dirty="0"/>
              <a:t>Rukous rakenteessa –ajattelu syntyi ensimmäisessä pienryhmätyöskentelyssämme kurssilla, kun mietimme miten hoidamme omaa </a:t>
            </a:r>
            <a:r>
              <a:rPr lang="fi-FI" dirty="0" err="1"/>
              <a:t>spiritualiteettiamme</a:t>
            </a:r>
            <a:r>
              <a:rPr lang="fi-FI" dirty="0"/>
              <a:t> työpaikalla</a:t>
            </a:r>
          </a:p>
          <a:p>
            <a:r>
              <a:rPr lang="fi-FI" dirty="0"/>
              <a:t>Pohdintaani sen jälkeen toiminko itse näin työssäni seurakunnassa, kirkkohallituksen työryhmissä ja kirkon ulkopuolella, toimiiko yhteisöni näin kirkon sisällä tai ulkopuolella – toimii ja ei, riippuu kontekstista. Itse pyrin ottamaan käyttöön yhteisen rukouksen aina alkuhiljentymisissä</a:t>
            </a:r>
          </a:p>
          <a:p>
            <a:r>
              <a:rPr lang="fi-FI" dirty="0"/>
              <a:t>Rukous voi olla erityinen voimavara, kun haluamme löytää yhteyden, </a:t>
            </a:r>
            <a:r>
              <a:rPr lang="fi-FI" b="1" dirty="0"/>
              <a:t>suhteiden verkoston vahvistamisen myös kansainvälisessä työssä yli kieli- ja kulttuurirajojen.</a:t>
            </a:r>
            <a:r>
              <a:rPr lang="fi-FI" dirty="0"/>
              <a:t> Haluan kehittää rukousta rauhantyön välineenä. Antaa luvan pysähtyä yhteisen asian äärelle ja antaa rukouksen hoitaa työntekijää</a:t>
            </a:r>
          </a:p>
          <a:p>
            <a:endParaRPr lang="fi-FI" dirty="0"/>
          </a:p>
        </p:txBody>
      </p:sp>
    </p:spTree>
    <p:extLst>
      <p:ext uri="{BB962C8B-B14F-4D97-AF65-F5344CB8AC3E}">
        <p14:creationId xmlns:p14="http://schemas.microsoft.com/office/powerpoint/2010/main" val="1746945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0CBBBC-B34A-33A5-F088-D9BE595BBF33}"/>
              </a:ext>
            </a:extLst>
          </p:cNvPr>
          <p:cNvSpPr>
            <a:spLocks noGrp="1"/>
          </p:cNvSpPr>
          <p:nvPr>
            <p:ph type="title"/>
          </p:nvPr>
        </p:nvSpPr>
        <p:spPr/>
        <p:txBody>
          <a:bodyPr/>
          <a:lstStyle/>
          <a:p>
            <a:r>
              <a:rPr lang="fi-FI" dirty="0"/>
              <a:t>Prosessisuunnitelma</a:t>
            </a:r>
          </a:p>
        </p:txBody>
      </p:sp>
      <p:sp>
        <p:nvSpPr>
          <p:cNvPr id="3" name="Sisällön paikkamerkki 2">
            <a:extLst>
              <a:ext uri="{FF2B5EF4-FFF2-40B4-BE49-F238E27FC236}">
                <a16:creationId xmlns:a16="http://schemas.microsoft.com/office/drawing/2014/main" id="{5DE4CF67-F333-7AA7-5409-86188005A8F4}"/>
              </a:ext>
            </a:extLst>
          </p:cNvPr>
          <p:cNvSpPr>
            <a:spLocks noGrp="1"/>
          </p:cNvSpPr>
          <p:nvPr>
            <p:ph idx="1"/>
          </p:nvPr>
        </p:nvSpPr>
        <p:spPr>
          <a:xfrm>
            <a:off x="838200" y="1325880"/>
            <a:ext cx="10515600" cy="4851083"/>
          </a:xfrm>
        </p:spPr>
        <p:txBody>
          <a:bodyPr vert="horz" lIns="91440" tIns="45720" rIns="91440" bIns="45720" rtlCol="0" anchor="t">
            <a:normAutofit fontScale="92500" lnSpcReduction="10000"/>
          </a:bodyPr>
          <a:lstStyle/>
          <a:p>
            <a:r>
              <a:rPr lang="fi-FI" sz="2000" dirty="0"/>
              <a:t>Valokuvat ovat Kiovasta </a:t>
            </a:r>
            <a:r>
              <a:rPr lang="fi-FI" sz="2000" err="1"/>
              <a:t>Maidanin</a:t>
            </a:r>
            <a:r>
              <a:rPr lang="fi-FI" sz="2000" dirty="0"/>
              <a:t> aukiolta työmatkaltani viime kesältä, ensimmäinen kuva on valokuva valokuvanäyttelystä aukiolla ja toinen kuva kaatuneiden sotilaiden kunniaksi pystytetyistä pienistä lipuista. Aukiolla oli paljon väkeä, lähes jokainen pysähtyi rukoilemaan pieneksi hetkeksi lippujen ääreen.</a:t>
            </a:r>
            <a:r>
              <a:rPr lang="fi-FI" sz="2000" b="1" dirty="0"/>
              <a:t> Sota Ukrainassa on muodostanut uusia suhteiden verkostoja</a:t>
            </a:r>
          </a:p>
          <a:p>
            <a:r>
              <a:rPr lang="fi-FI" sz="2000" dirty="0"/>
              <a:t>Ukrainalaiset kollegat pyysivät meitä viemään viestiä kirkkoihimme, että he tarvitsevat rukousta ja tuntevat sen voiman. Rukous auttaa heitä selviytymään. Rukoilimme yhdessä eri kielillä, vaikkemme aina ymmärtäneet toimiamme, mutta sodan äärellä rukous tuntuu välillä ainoata toimivalta kommunikoinnilta, koska se tavoittaa yhteisen tavoitteen kohti rauhaa yli mielettömyyden. </a:t>
            </a:r>
            <a:r>
              <a:rPr lang="fi-FI" sz="2000" b="1" dirty="0"/>
              <a:t>Suhteet ja luottamus vahvistuvat yhteisessä rukouksessa </a:t>
            </a:r>
          </a:p>
          <a:p>
            <a:r>
              <a:rPr lang="fi-FI" sz="2000" dirty="0"/>
              <a:t>Samoin Suomessa ukrainalaisten kanssa välillä jää vain rukous ja se tuntuu tärkeämmältä sanottavalta kuin muu</a:t>
            </a:r>
          </a:p>
          <a:p>
            <a:r>
              <a:rPr lang="fi-FI" sz="2000" b="1" dirty="0"/>
              <a:t>Tavoitteeni on kehittää tämän tyyppistä eri kileillä tapahtuvaa kohtaamista rukouksen äärellä, kun muilla sanoilla ei ole tarvetta. Kun rukous on kriisityön rakenteessa, se antaa työlle etenemispisteitä ja pysähtymisen syitä. Luottamusta isomman yhteisen äärelle, suhde myös Jumalaan</a:t>
            </a:r>
          </a:p>
          <a:p>
            <a:r>
              <a:rPr lang="fi-FI" sz="2000" dirty="0"/>
              <a:t>Rukous on rauhantyössä myös itselleni rauhoittumis- ja selviytymiskeino, jonka avulla tunnen luottamuksen vahvistuvan asiaa ja verkostoja kohtaan. </a:t>
            </a:r>
            <a:r>
              <a:rPr lang="fi-FI" sz="2000" b="1" dirty="0"/>
              <a:t>Rukous suhteiden vahvistajana</a:t>
            </a:r>
          </a:p>
          <a:p>
            <a:endParaRPr lang="fi-FI" dirty="0"/>
          </a:p>
          <a:p>
            <a:endParaRPr lang="fi-FI" dirty="0"/>
          </a:p>
        </p:txBody>
      </p:sp>
    </p:spTree>
    <p:extLst>
      <p:ext uri="{BB962C8B-B14F-4D97-AF65-F5344CB8AC3E}">
        <p14:creationId xmlns:p14="http://schemas.microsoft.com/office/powerpoint/2010/main" val="3317872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Sisällön paikkamerkki 4" descr="Kuva, joka sisältää kohteen piha-, väkijoukko, henkilö, kansa&#10;&#10;Tekoälyn generoima sisältö voi olla virheellistä.">
            <a:extLst>
              <a:ext uri="{FF2B5EF4-FFF2-40B4-BE49-F238E27FC236}">
                <a16:creationId xmlns:a16="http://schemas.microsoft.com/office/drawing/2014/main" id="{700AC019-17C5-5478-5C55-9AD84620D09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5746"/>
          <a:stretch/>
        </p:blipFill>
        <p:spPr>
          <a:xfrm>
            <a:off x="20" y="1282"/>
            <a:ext cx="12191980" cy="6856718"/>
          </a:xfrm>
          <a:prstGeom prst="rect">
            <a:avLst/>
          </a:prstGeom>
        </p:spPr>
      </p:pic>
    </p:spTree>
    <p:extLst>
      <p:ext uri="{BB962C8B-B14F-4D97-AF65-F5344CB8AC3E}">
        <p14:creationId xmlns:p14="http://schemas.microsoft.com/office/powerpoint/2010/main" val="1609536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1837E4-E94E-44ED-EAFD-BD9B268CAC2E}"/>
              </a:ext>
            </a:extLst>
          </p:cNvPr>
          <p:cNvSpPr>
            <a:spLocks noGrp="1"/>
          </p:cNvSpPr>
          <p:nvPr>
            <p:ph type="title"/>
          </p:nvPr>
        </p:nvSpPr>
        <p:spPr/>
        <p:txBody>
          <a:bodyPr/>
          <a:lstStyle/>
          <a:p>
            <a:r>
              <a:rPr lang="fi-FI" dirty="0"/>
              <a:t>Toteutusvaiheet - suhteet</a:t>
            </a:r>
          </a:p>
        </p:txBody>
      </p:sp>
      <p:sp>
        <p:nvSpPr>
          <p:cNvPr id="3" name="Sisällön paikkamerkki 2">
            <a:extLst>
              <a:ext uri="{FF2B5EF4-FFF2-40B4-BE49-F238E27FC236}">
                <a16:creationId xmlns:a16="http://schemas.microsoft.com/office/drawing/2014/main" id="{98625EC6-BAF4-0F76-5051-F0F878941AE3}"/>
              </a:ext>
            </a:extLst>
          </p:cNvPr>
          <p:cNvSpPr>
            <a:spLocks noGrp="1"/>
          </p:cNvSpPr>
          <p:nvPr>
            <p:ph idx="1"/>
          </p:nvPr>
        </p:nvSpPr>
        <p:spPr>
          <a:xfrm>
            <a:off x="838200" y="1362456"/>
            <a:ext cx="10515600" cy="4814507"/>
          </a:xfrm>
        </p:spPr>
        <p:txBody>
          <a:bodyPr vert="horz" lIns="91440" tIns="45720" rIns="91440" bIns="45720" rtlCol="0" anchor="t">
            <a:normAutofit fontScale="92500" lnSpcReduction="10000"/>
          </a:bodyPr>
          <a:lstStyle/>
          <a:p>
            <a:r>
              <a:rPr lang="fi-FI" dirty="0"/>
              <a:t>Rauhanrukous kansainvälisten kokouksien alussa. Lyhyet rukoukset useammalla kielellä. </a:t>
            </a:r>
            <a:r>
              <a:rPr lang="fi-FI" b="1" dirty="0"/>
              <a:t>Suhde eri ryhmien välillä ja kulttuuri huomioidaan</a:t>
            </a:r>
          </a:p>
          <a:p>
            <a:r>
              <a:rPr lang="fi-FI" dirty="0"/>
              <a:t>Olen kääntänyt lyhyitä rauhanrukouksia ukraina-suomi-ukraina ja käytän näitä tavatessani ukrainalaisia Suomessa tai muualla. Se on </a:t>
            </a:r>
            <a:r>
              <a:rPr lang="fi-FI" b="1" dirty="0"/>
              <a:t>osoitus  suhteesta yhteiseen asiaan ja halusta ymmärtää toistaa ja osoittaa empatiaa ja solidaarisuutta</a:t>
            </a:r>
          </a:p>
          <a:p>
            <a:r>
              <a:rPr lang="fi-FI" dirty="0"/>
              <a:t>Näiden rukouksien tuominen seurakuntatyöhön ja </a:t>
            </a:r>
            <a:r>
              <a:rPr lang="fi-FI" dirty="0" err="1"/>
              <a:t>kv</a:t>
            </a:r>
            <a:r>
              <a:rPr lang="fi-FI" dirty="0"/>
              <a:t> työhön, voi käyttää jumalanpalveluksen esirukouksissa tai viikoittaisissa rauhanrukoushetkissä esim. Tuomiokirkossa</a:t>
            </a:r>
          </a:p>
          <a:p>
            <a:r>
              <a:rPr lang="fi-FI" dirty="0"/>
              <a:t>Kokoan käännökseni rukousvihoksi kesällä 2025 ja voin jakaa sitä käyttöön kaikille kiinnostuneille. Seurakunnan ukrainalaisryhmien käyttöön myös sopiva</a:t>
            </a:r>
          </a:p>
        </p:txBody>
      </p:sp>
    </p:spTree>
    <p:extLst>
      <p:ext uri="{BB962C8B-B14F-4D97-AF65-F5344CB8AC3E}">
        <p14:creationId xmlns:p14="http://schemas.microsoft.com/office/powerpoint/2010/main" val="530537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11CF31-F93A-7D9C-B87A-D139EBBA7455}"/>
              </a:ext>
            </a:extLst>
          </p:cNvPr>
          <p:cNvSpPr>
            <a:spLocks noGrp="1"/>
          </p:cNvSpPr>
          <p:nvPr>
            <p:ph type="title"/>
          </p:nvPr>
        </p:nvSpPr>
        <p:spPr/>
        <p:txBody>
          <a:bodyPr/>
          <a:lstStyle/>
          <a:p>
            <a:r>
              <a:rPr lang="fi-FI" dirty="0"/>
              <a:t>Arviointi – vaikutus suhteisiin?</a:t>
            </a:r>
          </a:p>
        </p:txBody>
      </p:sp>
      <p:sp>
        <p:nvSpPr>
          <p:cNvPr id="3" name="Sisällön paikkamerkki 2">
            <a:extLst>
              <a:ext uri="{FF2B5EF4-FFF2-40B4-BE49-F238E27FC236}">
                <a16:creationId xmlns:a16="http://schemas.microsoft.com/office/drawing/2014/main" id="{D537BCB7-291D-6178-0F7D-2D8C5D775B94}"/>
              </a:ext>
            </a:extLst>
          </p:cNvPr>
          <p:cNvSpPr>
            <a:spLocks noGrp="1"/>
          </p:cNvSpPr>
          <p:nvPr>
            <p:ph idx="1"/>
          </p:nvPr>
        </p:nvSpPr>
        <p:spPr>
          <a:xfrm>
            <a:off x="838200" y="1497676"/>
            <a:ext cx="10515600" cy="4679287"/>
          </a:xfrm>
        </p:spPr>
        <p:txBody>
          <a:bodyPr vert="horz" lIns="91440" tIns="45720" rIns="91440" bIns="45720" rtlCol="0" anchor="t">
            <a:normAutofit lnSpcReduction="10000"/>
          </a:bodyPr>
          <a:lstStyle/>
          <a:p>
            <a:r>
              <a:rPr lang="fi-FI" dirty="0"/>
              <a:t>Käännökset ja ukrainan kielen käytön kehittäminen ekumeenisissa tapaamisissa jää liikaa itselleni, yhden tai kahden ihmisen tehtäväksi. Yhteisen työn kehittäminen siis kesken, miten siitä saa suuremman suhteiden verkoston työtä</a:t>
            </a:r>
          </a:p>
          <a:p>
            <a:r>
              <a:rPr lang="fi-FI" dirty="0"/>
              <a:t>On vaikuttavuutta suhteiden rakentamiseen jo nyt ukrainalaisten kanssa ja myös muiden kanssa kansainvälisessä työssä</a:t>
            </a:r>
          </a:p>
          <a:p>
            <a:r>
              <a:rPr lang="fi-FI" dirty="0"/>
              <a:t>Ukrainan kieliset yhteiset rukoukset ja kielitaitoni kehittyminen ovat avain oman suhteeni vahvistamiseen Ukraina-työssä, oman suhteeni vahvistuminen Ukrainan kulttuuriin, ymmärtämiseen ja luottamuksen vahvistumiseen ukrainalaisten kanssa</a:t>
            </a:r>
          </a:p>
          <a:p>
            <a:r>
              <a:rPr lang="fi-FI" dirty="0"/>
              <a:t>Voin selkiyttää prosessikuvausta kielen ja kulttuurin oppimisen ympärillä olevaan suhdeverkostoon</a:t>
            </a:r>
          </a:p>
        </p:txBody>
      </p:sp>
    </p:spTree>
    <p:extLst>
      <p:ext uri="{BB962C8B-B14F-4D97-AF65-F5344CB8AC3E}">
        <p14:creationId xmlns:p14="http://schemas.microsoft.com/office/powerpoint/2010/main" val="51413997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609c794-a48e-43b2-be34-990f3b068db2}" enabled="0" method="" siteId="{a609c794-a48e-43b2-be34-990f3b068db2}" removed="1"/>
</clbl:labelList>
</file>

<file path=docProps/app.xml><?xml version="1.0" encoding="utf-8"?>
<Properties xmlns="http://schemas.openxmlformats.org/officeDocument/2006/extended-properties" xmlns:vt="http://schemas.openxmlformats.org/officeDocument/2006/docPropsVTypes">
  <TotalTime>290</TotalTime>
  <Words>390</Words>
  <Application>Microsoft Office PowerPoint</Application>
  <PresentationFormat>Widescreen</PresentationFormat>
  <Paragraphs>20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Office-teema</vt:lpstr>
      <vt:lpstr>Rukous, suhteet ja spiritualiteetti työssäni ukrainalaisten kanssa</vt:lpstr>
      <vt:lpstr>PowerPoint Presentation</vt:lpstr>
      <vt:lpstr>Rukous rakenteessa</vt:lpstr>
      <vt:lpstr>Prosessisuunnitelma</vt:lpstr>
      <vt:lpstr>PowerPoint Presentation</vt:lpstr>
      <vt:lpstr>Toteutusvaiheet - suhteet</vt:lpstr>
      <vt:lpstr>Arviointi – vaikutus suhteisiin?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Porkola Riikka</dc:creator>
  <cp:lastModifiedBy>Porkola Riikka</cp:lastModifiedBy>
  <cp:revision>148</cp:revision>
  <dcterms:created xsi:type="dcterms:W3CDTF">2025-03-17T11:10:58Z</dcterms:created>
  <dcterms:modified xsi:type="dcterms:W3CDTF">2025-03-26T07:42:23Z</dcterms:modified>
</cp:coreProperties>
</file>