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72" r:id="rId4"/>
    <p:sldId id="262" r:id="rId5"/>
    <p:sldId id="258" r:id="rId6"/>
    <p:sldId id="259" r:id="rId7"/>
    <p:sldId id="260" r:id="rId8"/>
    <p:sldId id="263" r:id="rId9"/>
    <p:sldId id="264" r:id="rId10"/>
    <p:sldId id="265" r:id="rId11"/>
    <p:sldId id="266" r:id="rId12"/>
    <p:sldId id="267" r:id="rId13"/>
    <p:sldId id="261" r:id="rId14"/>
    <p:sldId id="268" r:id="rId15"/>
    <p:sldId id="269" r:id="rId16"/>
    <p:sldId id="270" r:id="rId17"/>
    <p:sldId id="271" r:id="rId18"/>
    <p:sldId id="273" r:id="rId19"/>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39EFAF-F338-7049-ACAB-BA969450B7E1}" v="11" dt="2025-04-10T14:23:17.3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2"/>
    <p:restoredTop sz="94630"/>
  </p:normalViewPr>
  <p:slideViewPr>
    <p:cSldViewPr snapToGrid="0">
      <p:cViewPr varScale="1">
        <p:scale>
          <a:sx n="113" d="100"/>
          <a:sy n="113" d="100"/>
        </p:scale>
        <p:origin x="62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C017769-906D-1F16-EE71-497580F0D073}"/>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B927A88C-A6A6-E9F4-E072-5589B82904E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1BA411D2-4343-375D-E1B3-CFE81AA6FA31}"/>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5" name="Alatunnisteen paikkamerkki 4">
            <a:extLst>
              <a:ext uri="{FF2B5EF4-FFF2-40B4-BE49-F238E27FC236}">
                <a16:creationId xmlns:a16="http://schemas.microsoft.com/office/drawing/2014/main" id="{BE05FC0C-BA69-B1B9-4CF9-00A97517BC4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C5938DDE-400C-D279-3F27-F14F487B5E07}"/>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3528011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3201EC2-CC64-C235-ABC6-31DC46532B84}"/>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3AAEF797-C747-DB5A-FD89-FD18F2EEA0FB}"/>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8FABA06D-29F4-2325-093A-815BC810C065}"/>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5" name="Alatunnisteen paikkamerkki 4">
            <a:extLst>
              <a:ext uri="{FF2B5EF4-FFF2-40B4-BE49-F238E27FC236}">
                <a16:creationId xmlns:a16="http://schemas.microsoft.com/office/drawing/2014/main" id="{D13E020F-2D63-6961-11D5-FDE6CA2C0FD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9E0C87F4-0BB8-429F-51C8-880FAD704A2E}"/>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1117842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815B1A3-6F5F-FF2B-4F3F-593865C891ED}"/>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C6167FD3-EAB1-9E94-DCC8-80F84119C21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496A6A2B-30E9-E7DD-2F7A-E57C8544EF05}"/>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5" name="Alatunnisteen paikkamerkki 4">
            <a:extLst>
              <a:ext uri="{FF2B5EF4-FFF2-40B4-BE49-F238E27FC236}">
                <a16:creationId xmlns:a16="http://schemas.microsoft.com/office/drawing/2014/main" id="{378E09F9-2499-CA01-273F-79432925E3C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62A17385-90AF-66E6-4A24-7AD9A6EFECE0}"/>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5853695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95EC66B-37F4-E52B-66F1-998D72F115D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9E73A08-0179-C9E5-2048-ED98F7CECFC0}"/>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F301E810-2A95-126A-C889-0C6312705724}"/>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520110A3-4CA4-6FD4-AF15-A77077F78A7D}"/>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6" name="Alatunnisteen paikkamerkki 5">
            <a:extLst>
              <a:ext uri="{FF2B5EF4-FFF2-40B4-BE49-F238E27FC236}">
                <a16:creationId xmlns:a16="http://schemas.microsoft.com/office/drawing/2014/main" id="{CEBB02B5-A48C-F9D0-9586-4F58E5E82009}"/>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EB8F518D-1F71-2E5C-7505-1EDBA6997786}"/>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4153216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0FCABF-55EB-6E13-97EB-AEFDB455434E}"/>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3F51D0CB-E03D-A35D-7976-538E353F99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F5BCE8EB-269B-5003-AF48-1CAB4DD94370}"/>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0B46C7A8-BC80-273B-B6D0-08A6BF9DCA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DA56CD58-9496-E80F-F9D7-1986C17CCE2D}"/>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C01EEB14-BF40-A28A-1904-F0BD64D2E58D}"/>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8" name="Alatunnisteen paikkamerkki 7">
            <a:extLst>
              <a:ext uri="{FF2B5EF4-FFF2-40B4-BE49-F238E27FC236}">
                <a16:creationId xmlns:a16="http://schemas.microsoft.com/office/drawing/2014/main" id="{4BDF8330-43CA-C662-37B6-AAEB742A30D4}"/>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7575EBAA-ED7A-5F81-FFBC-13B36BD8F0F7}"/>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968893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E352CD1-10B7-A9D7-5AD8-6CBAABCE3310}"/>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AAD03CB0-5828-58F5-C53F-73554E5CFC67}"/>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4" name="Alatunnisteen paikkamerkki 3">
            <a:extLst>
              <a:ext uri="{FF2B5EF4-FFF2-40B4-BE49-F238E27FC236}">
                <a16:creationId xmlns:a16="http://schemas.microsoft.com/office/drawing/2014/main" id="{55B648A9-B5EE-3FB7-E4DE-02B52B91ADCF}"/>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E6767C17-2953-C207-F566-B8AE5DDB2488}"/>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2665532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B6225E39-2129-03C8-EDA2-2133602CCA42}"/>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3" name="Alatunnisteen paikkamerkki 2">
            <a:extLst>
              <a:ext uri="{FF2B5EF4-FFF2-40B4-BE49-F238E27FC236}">
                <a16:creationId xmlns:a16="http://schemas.microsoft.com/office/drawing/2014/main" id="{C4E7BD58-C1AC-CE52-ABB5-F5DF395731C1}"/>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F9BA9871-6B4A-50DE-0436-17DC977C1DFE}"/>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14740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3B8FA83-4C65-BDFB-0E9C-51BA02AF16BE}"/>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1A6EE916-1344-6A8D-25C6-E9C6B097DE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2023DD05-116E-F313-C529-CB4AFECA4D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049C93C5-6227-4942-D2AA-B57A40A2D3D0}"/>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6" name="Alatunnisteen paikkamerkki 5">
            <a:extLst>
              <a:ext uri="{FF2B5EF4-FFF2-40B4-BE49-F238E27FC236}">
                <a16:creationId xmlns:a16="http://schemas.microsoft.com/office/drawing/2014/main" id="{3258B652-018C-D2D9-CC89-935BEF9D45C8}"/>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8F2CB0A7-F389-DD2A-2F0A-12A4EDB0C724}"/>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3923444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8A2C2A-4DC6-3C97-7F1F-444AE6B03317}"/>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0BEEBE1C-E4A2-94D7-44DD-B9E573B304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FC5E57E7-942C-4A96-10C3-8664EF41D7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3D3938FF-5391-F6DB-9330-3B773E20C66B}"/>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6" name="Alatunnisteen paikkamerkki 5">
            <a:extLst>
              <a:ext uri="{FF2B5EF4-FFF2-40B4-BE49-F238E27FC236}">
                <a16:creationId xmlns:a16="http://schemas.microsoft.com/office/drawing/2014/main" id="{D5CF2D67-E3D6-C7B6-C89A-07A8C8FA1493}"/>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71DEB021-181C-174D-2721-7A782D68106C}"/>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30055561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2826B36-C0D9-6233-F7B0-7DCB1530C023}"/>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F80FADAA-49E2-D656-F247-F53FEFF68D7F}"/>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90AA900B-89BE-0A5A-697D-F5DB5DFAC307}"/>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5" name="Alatunnisteen paikkamerkki 4">
            <a:extLst>
              <a:ext uri="{FF2B5EF4-FFF2-40B4-BE49-F238E27FC236}">
                <a16:creationId xmlns:a16="http://schemas.microsoft.com/office/drawing/2014/main" id="{AB3FFA72-CCE8-2E05-2F79-7797738A1EDF}"/>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5E1B87C0-9A23-9026-F07A-CE10D8612B4A}"/>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1583429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37728909-CC9C-97B8-DA0B-B4E139387F34}"/>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3C54F038-2E98-9B58-BFC5-3C58FBDB7AD4}"/>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ADB3DF94-8FAD-5661-F180-B4252A2F0CA4}"/>
              </a:ext>
            </a:extLst>
          </p:cNvPr>
          <p:cNvSpPr>
            <a:spLocks noGrp="1"/>
          </p:cNvSpPr>
          <p:nvPr>
            <p:ph type="dt" sz="half" idx="10"/>
          </p:nvPr>
        </p:nvSpPr>
        <p:spPr/>
        <p:txBody>
          <a:bodyPr/>
          <a:lstStyle/>
          <a:p>
            <a:fld id="{7B622788-8ECD-B243-8A8B-5EC00B978130}" type="datetimeFigureOut">
              <a:rPr lang="fi-FI" smtClean="0"/>
              <a:t>10.4.2025</a:t>
            </a:fld>
            <a:endParaRPr lang="fi-FI"/>
          </a:p>
        </p:txBody>
      </p:sp>
      <p:sp>
        <p:nvSpPr>
          <p:cNvPr id="5" name="Alatunnisteen paikkamerkki 4">
            <a:extLst>
              <a:ext uri="{FF2B5EF4-FFF2-40B4-BE49-F238E27FC236}">
                <a16:creationId xmlns:a16="http://schemas.microsoft.com/office/drawing/2014/main" id="{DD717A3E-910C-F6B4-FE66-5E9E63156D5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406EAE6B-B98A-3E6D-D05E-B70D89B560B2}"/>
              </a:ext>
            </a:extLst>
          </p:cNvPr>
          <p:cNvSpPr>
            <a:spLocks noGrp="1"/>
          </p:cNvSpPr>
          <p:nvPr>
            <p:ph type="sldNum" sz="quarter" idx="12"/>
          </p:nvPr>
        </p:nvSpPr>
        <p:spPr/>
        <p:txBody>
          <a:bodyPr/>
          <a:lstStyle/>
          <a:p>
            <a:fld id="{836253CB-4565-3A47-89FF-099DB63F90D6}" type="slidenum">
              <a:rPr lang="fi-FI" smtClean="0"/>
              <a:t>‹#›</a:t>
            </a:fld>
            <a:endParaRPr lang="fi-FI"/>
          </a:p>
        </p:txBody>
      </p:sp>
    </p:spTree>
    <p:extLst>
      <p:ext uri="{BB962C8B-B14F-4D97-AF65-F5344CB8AC3E}">
        <p14:creationId xmlns:p14="http://schemas.microsoft.com/office/powerpoint/2010/main" val="295474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04623AF2-1F0E-4BC1-1350-19BF1A694F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027E71DD-8BD3-7D87-9C67-B9D524CD56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B17B168-5CE4-5369-B9B7-B179787832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B622788-8ECD-B243-8A8B-5EC00B978130}" type="datetimeFigureOut">
              <a:rPr lang="fi-FI" smtClean="0"/>
              <a:t>10.4.2025</a:t>
            </a:fld>
            <a:endParaRPr lang="fi-FI"/>
          </a:p>
        </p:txBody>
      </p:sp>
      <p:sp>
        <p:nvSpPr>
          <p:cNvPr id="5" name="Alatunnisteen paikkamerkki 4">
            <a:extLst>
              <a:ext uri="{FF2B5EF4-FFF2-40B4-BE49-F238E27FC236}">
                <a16:creationId xmlns:a16="http://schemas.microsoft.com/office/drawing/2014/main" id="{B48E9436-F713-7E61-EF4C-06A5CF3144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a:extLst>
              <a:ext uri="{FF2B5EF4-FFF2-40B4-BE49-F238E27FC236}">
                <a16:creationId xmlns:a16="http://schemas.microsoft.com/office/drawing/2014/main" id="{D54E8DFD-320A-31A4-F875-6DA0DB4A8D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36253CB-4565-3A47-89FF-099DB63F90D6}" type="slidenum">
              <a:rPr lang="fi-FI" smtClean="0"/>
              <a:t>‹#›</a:t>
            </a:fld>
            <a:endParaRPr lang="fi-FI"/>
          </a:p>
        </p:txBody>
      </p:sp>
    </p:spTree>
    <p:extLst>
      <p:ext uri="{BB962C8B-B14F-4D97-AF65-F5344CB8AC3E}">
        <p14:creationId xmlns:p14="http://schemas.microsoft.com/office/powerpoint/2010/main" val="28096146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mielenterveystalo.fi/sites/default/files/2022-10/Asteittain-etenev%C3%A4-rentoutus-istuen-tekstina.pdf" TargetMode="External"/><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C09B4D0A-9CB0-D9DD-27BD-E80DC83AE941}"/>
              </a:ext>
            </a:extLst>
          </p:cNvPr>
          <p:cNvSpPr>
            <a:spLocks noGrp="1"/>
          </p:cNvSpPr>
          <p:nvPr>
            <p:ph type="ctrTitle"/>
          </p:nvPr>
        </p:nvSpPr>
        <p:spPr>
          <a:xfrm>
            <a:off x="904603" y="1864631"/>
            <a:ext cx="5432177" cy="2387600"/>
          </a:xfrm>
        </p:spPr>
        <p:txBody>
          <a:bodyPr>
            <a:normAutofit fontScale="90000"/>
          </a:bodyPr>
          <a:lstStyle/>
          <a:p>
            <a:r>
              <a:rPr lang="fi-FI" sz="4000" dirty="0">
                <a:solidFill>
                  <a:schemeClr val="bg1"/>
                </a:solidFill>
              </a:rPr>
              <a:t>Vuosisuunnitelma:</a:t>
            </a:r>
            <a:br>
              <a:rPr lang="fi-FI" sz="4000" dirty="0">
                <a:solidFill>
                  <a:schemeClr val="bg1"/>
                </a:solidFill>
              </a:rPr>
            </a:br>
            <a:r>
              <a:rPr lang="fi-FI" sz="4000" dirty="0">
                <a:solidFill>
                  <a:schemeClr val="bg1"/>
                </a:solidFill>
              </a:rPr>
              <a:t>Tampereen Tuomiokirkon lähikirkkoalueen työntekijätiimin kokoukset henkisen ja hengellisen hyvinvoinnin tukena </a:t>
            </a:r>
            <a:br>
              <a:rPr lang="fi-FI" sz="2400" dirty="0">
                <a:solidFill>
                  <a:schemeClr val="bg1"/>
                </a:solidFill>
              </a:rPr>
            </a:br>
            <a:endParaRPr lang="fi-FI" sz="2400" dirty="0">
              <a:solidFill>
                <a:schemeClr val="bg1"/>
              </a:solidFill>
            </a:endParaRPr>
          </a:p>
        </p:txBody>
      </p:sp>
      <p:sp>
        <p:nvSpPr>
          <p:cNvPr id="3" name="Alaotsikko 2">
            <a:extLst>
              <a:ext uri="{FF2B5EF4-FFF2-40B4-BE49-F238E27FC236}">
                <a16:creationId xmlns:a16="http://schemas.microsoft.com/office/drawing/2014/main" id="{6A40F311-1804-2553-288A-95C47E943D36}"/>
              </a:ext>
            </a:extLst>
          </p:cNvPr>
          <p:cNvSpPr>
            <a:spLocks noGrp="1"/>
          </p:cNvSpPr>
          <p:nvPr>
            <p:ph type="subTitle" idx="1"/>
          </p:nvPr>
        </p:nvSpPr>
        <p:spPr>
          <a:xfrm>
            <a:off x="1102417" y="4669638"/>
            <a:ext cx="4605340" cy="1655762"/>
          </a:xfrm>
        </p:spPr>
        <p:txBody>
          <a:bodyPr>
            <a:normAutofit fontScale="92500" lnSpcReduction="10000"/>
          </a:bodyPr>
          <a:lstStyle/>
          <a:p>
            <a:r>
              <a:rPr lang="fi-FI" sz="2000" dirty="0">
                <a:solidFill>
                  <a:schemeClr val="bg1"/>
                </a:solidFill>
              </a:rPr>
              <a:t>Kehittämishanke</a:t>
            </a:r>
          </a:p>
          <a:p>
            <a:r>
              <a:rPr lang="fi-FI" sz="2000" dirty="0">
                <a:solidFill>
                  <a:schemeClr val="bg1"/>
                </a:solidFill>
              </a:rPr>
              <a:t>Henkisesti ja hengellisesti hyvinvoiva työyhteisö</a:t>
            </a:r>
          </a:p>
          <a:p>
            <a:r>
              <a:rPr lang="fi-FI" sz="2000" dirty="0">
                <a:solidFill>
                  <a:schemeClr val="bg1"/>
                </a:solidFill>
              </a:rPr>
              <a:t>2024-2025</a:t>
            </a:r>
          </a:p>
          <a:p>
            <a:r>
              <a:rPr lang="fi-FI" sz="2000" dirty="0">
                <a:solidFill>
                  <a:schemeClr val="bg1"/>
                </a:solidFill>
              </a:rPr>
              <a:t>Katri </a:t>
            </a:r>
            <a:r>
              <a:rPr lang="fi-FI" sz="2000" dirty="0" err="1">
                <a:solidFill>
                  <a:schemeClr val="bg1"/>
                </a:solidFill>
              </a:rPr>
              <a:t>Vilén</a:t>
            </a:r>
            <a:endParaRPr lang="fi-FI" sz="2000" dirty="0">
              <a:solidFill>
                <a:schemeClr val="bg1"/>
              </a:solidFill>
            </a:endParaRPr>
          </a:p>
          <a:p>
            <a:pPr algn="l"/>
            <a:endParaRPr lang="fi-FI" sz="2000" dirty="0">
              <a:solidFill>
                <a:schemeClr val="bg1"/>
              </a:solidFill>
            </a:endParaRPr>
          </a:p>
        </p:txBody>
      </p:sp>
      <p:pic>
        <p:nvPicPr>
          <p:cNvPr id="5" name="Kuva 4" descr="Kuva, joka sisältää kohteen pilvi, piha-, taivas, rakennus&#10;&#10;Kuvaus luotu automaattisesti">
            <a:extLst>
              <a:ext uri="{FF2B5EF4-FFF2-40B4-BE49-F238E27FC236}">
                <a16:creationId xmlns:a16="http://schemas.microsoft.com/office/drawing/2014/main" id="{4FF9C71B-222B-5C05-9DD8-60DB363A8614}"/>
              </a:ext>
            </a:extLst>
          </p:cNvPr>
          <p:cNvPicPr>
            <a:picLocks noChangeAspect="1"/>
          </p:cNvPicPr>
          <p:nvPr/>
        </p:nvPicPr>
        <p:blipFill>
          <a:blip r:embed="rId2">
            <a:alphaModFix/>
          </a:blip>
          <a:srcRect t="404"/>
          <a:stretch/>
        </p:blipFill>
        <p:spPr>
          <a:xfrm rot="5400000">
            <a:off x="6276679" y="953691"/>
            <a:ext cx="6627614" cy="4950618"/>
          </a:xfrm>
          <a:prstGeom prst="rect">
            <a:avLst/>
          </a:prstGeom>
        </p:spPr>
      </p:pic>
      <p:cxnSp>
        <p:nvCxnSpPr>
          <p:cNvPr id="12" name="Straight Connector 11">
            <a:extLst>
              <a:ext uri="{FF2B5EF4-FFF2-40B4-BE49-F238E27FC236}">
                <a16:creationId xmlns:a16="http://schemas.microsoft.com/office/drawing/2014/main" id="{AC65C03C-3F17-45DC-A1B9-35ACA43397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115176" y="115193"/>
            <a:ext cx="0" cy="6627614"/>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A4A161CC-6DC5-4863-B213-94529D6E0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53954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A99050EE-26AF-4253-BD50-F0FCD965A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0284" y="575361"/>
            <a:ext cx="5707277" cy="5707277"/>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0DFB0AB-769A-3A59-4729-FF9371B316A6}"/>
              </a:ext>
            </a:extLst>
          </p:cNvPr>
          <p:cNvSpPr>
            <a:spLocks noGrp="1"/>
          </p:cNvSpPr>
          <p:nvPr>
            <p:ph type="title"/>
          </p:nvPr>
        </p:nvSpPr>
        <p:spPr>
          <a:xfrm>
            <a:off x="838200" y="1748452"/>
            <a:ext cx="4974771" cy="3587786"/>
          </a:xfrm>
        </p:spPr>
        <p:txBody>
          <a:bodyPr>
            <a:normAutofit/>
          </a:bodyPr>
          <a:lstStyle/>
          <a:p>
            <a:pPr algn="ctr"/>
            <a:r>
              <a:rPr lang="fi-FI" dirty="0">
                <a:solidFill>
                  <a:schemeClr val="bg1"/>
                </a:solidFill>
              </a:rPr>
              <a:t>Lähtökohdat</a:t>
            </a:r>
          </a:p>
        </p:txBody>
      </p:sp>
      <p:grpSp>
        <p:nvGrpSpPr>
          <p:cNvPr id="12" name="Graphic 190">
            <a:extLst>
              <a:ext uri="{FF2B5EF4-FFF2-40B4-BE49-F238E27FC236}">
                <a16:creationId xmlns:a16="http://schemas.microsoft.com/office/drawing/2014/main" id="{00E015F5-1A99-4E40-BC3D-7707802996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93117" y="1193254"/>
            <a:ext cx="1291642" cy="429215"/>
            <a:chOff x="2504802" y="1755501"/>
            <a:chExt cx="1598829" cy="531293"/>
          </a:xfrm>
          <a:solidFill>
            <a:schemeClr val="bg1"/>
          </a:solidFill>
        </p:grpSpPr>
        <p:sp>
          <p:nvSpPr>
            <p:cNvPr id="13" name="Freeform: Shape 12">
              <a:extLst>
                <a:ext uri="{FF2B5EF4-FFF2-40B4-BE49-F238E27FC236}">
                  <a16:creationId xmlns:a16="http://schemas.microsoft.com/office/drawing/2014/main" id="{3FE6F571-2BB7-46DA-A3D9-B32ADDC16A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A905CC16-753C-4B9F-B3E2-C456795AE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a:p>
          </p:txBody>
        </p:sp>
      </p:grpSp>
      <p:sp>
        <p:nvSpPr>
          <p:cNvPr id="16" name="Graphic 212">
            <a:extLst>
              <a:ext uri="{FF2B5EF4-FFF2-40B4-BE49-F238E27FC236}">
                <a16:creationId xmlns:a16="http://schemas.microsoft.com/office/drawing/2014/main" id="{D0C78466-EB6E-45A0-99A6-A00789ACD9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8" name="Graphic 212">
            <a:extLst>
              <a:ext uri="{FF2B5EF4-FFF2-40B4-BE49-F238E27FC236}">
                <a16:creationId xmlns:a16="http://schemas.microsoft.com/office/drawing/2014/main" id="{E99F76E4-5DFD-4DBE-B042-66FBCD1182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97727" y="421588"/>
            <a:ext cx="1291468" cy="12914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0" name="Graphic 4">
            <a:extLst>
              <a:ext uri="{FF2B5EF4-FFF2-40B4-BE49-F238E27FC236}">
                <a16:creationId xmlns:a16="http://schemas.microsoft.com/office/drawing/2014/main" id="{5468B3A9-705E-43C3-A742-0619B0D8F2E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solidFill>
        </p:grpSpPr>
        <p:sp>
          <p:nvSpPr>
            <p:cNvPr id="21" name="Freeform: Shape 20">
              <a:extLst>
                <a:ext uri="{FF2B5EF4-FFF2-40B4-BE49-F238E27FC236}">
                  <a16:creationId xmlns:a16="http://schemas.microsoft.com/office/drawing/2014/main" id="{29D439AD-5D67-497C-B831-D17FC3E592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3F54BF2-C71C-45C5-9408-3B5E011B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2BBABE17-DB56-44AB-934B-63C07C79F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B483D20-A128-4076-AF54-88646172B8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E5EFA818-FDDA-49E9-B11F-E9DC1854A9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EA1F8728-F8F7-4828-A718-A15E7663EA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DA1F73F-AA1D-41D7-BAAB-292FD94A3E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D9441DEA-C85E-4B9C-A48D-8437854C4C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15EBAA20-1368-4495-8D7C-820FAD8E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FB92591-626C-4D2B-A3E6-EC8742D67B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D392448D-513F-4528-9D8D-A151982041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1946BAE-1546-4EA4-A108-A799BF5D2C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2A8EC93-6A35-4D37-A8CB-59362BF875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AFC3ECA2-E914-4D83-ABF9-B9FFD96E92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712B1108-9AAC-4F10-A64F-0D6963E518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84CDA0C-B2AB-4791-83B1-C053C061D6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F857BF6B-E0CA-49C0-8827-B44CE8B92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6D7B06A7-ADDF-4F27-B11F-08422FC180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8B0DA6C-71D7-4FCB-AE4C-035E0ADB5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EB078173-ADFB-480D-91A4-4D71C01098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AAA4027A-C97B-4C9A-B04C-EBE2112200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06DA92D-C6D0-4C7D-98CF-D9576912EB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D6601653-3941-4C9B-BD39-62EECE23A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2BC4A394-4FFE-4BFE-9A59-2B624E071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EB4EABA5-FDCF-4F6F-8FF1-6FDFF5058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0F3C940-2320-488A-B24C-AB0A4FB53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525BA82-37D8-47ED-AFF6-AE57124A4E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C2D78955-C80F-4DA3-83AA-D28A5A6FAD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C23DAAC-7C06-4012-8CBB-8E3126B68B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0D19F80-DC80-49EC-8EDD-7889092C18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11F50BB3-EA39-4693-BAE1-1101EF0A41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00EFD45B-69A8-47F6-A5BF-779F7EB49F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9E53C464-7272-4EBC-830B-CB29A96988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B6BF10CE-C2AD-487A-9402-8D5C746EC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1064C7FE-F8EB-47EF-97FA-348A520599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991C553-06A1-4F26-BBBC-80F7E11E7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BCE9C081-2191-4C84-956E-F106BB015C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292F6F03-BC34-40C6-8F17-7A169CD72F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A5101B80-7351-4F0F-AB7D-3E40B4D266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570EE1D-95AC-4660-8E96-7C8A36FEB6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385D9A56-2D15-4E0A-B981-E168F09064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28D0BA2F-9273-4EAA-AD17-C4EFE11403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512CC54E-7976-4DC9-984C-45C2A23A72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8A3FC72-9FF9-41F6-97E0-45A0FEE946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48918C16-C9B6-40D5-93A0-DB547B644A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A05612C6-4858-4854-A3D3-90CF1E1C7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A8E88D77-C726-4008-849C-DA7361F885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4CFE7CA-C955-4365-90C3-6272CB9A3C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38B43FC8-B81C-490A-A346-4C6235DA8A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14D0221-0C97-4C71-B535-7506956EF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ED0C44EA-BD25-49A3-9EB8-9D8DED7C19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A3C9CCF2-15CC-4F7D-87F5-7FFEBAC9C2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8AA321D8-1D2C-472C-A2DB-EBB74498DD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724680C1-4BB5-45DB-A558-82514418CF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C94F4CEF-82DD-4CFB-8EE3-4AB115F6A0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F186C9C-C620-4426-A674-E40F808F66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8929942C-BA3F-40EF-94DD-4A5C22C5B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D234974B-3555-465B-95A7-1C63CE7386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0E38F9FD-48AC-4C3E-9E75-D1C0B555E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3AA72E26-5C3D-4231-9042-E00AE43E8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6684433D-3C9E-4C19-A801-D51CF3064F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DADB0C3D-A021-4F40-93B3-76B61334F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781C18-F408-401D-8A86-99FFBB9895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9D958D9F-E4B0-48B1-ADA4-3053AFB5D9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3EFCD46-F0FB-499C-81B9-3508FE5C8C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2B6A130F-CB85-4BDA-8DDF-8DAAB2F7D0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9359DA40-CA94-4B1F-9BE6-C800BEEC7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73304FCD-8DAD-4BC8-A16E-84DDCA07FF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BCB4864C-8F67-4BE7-89CC-664EA25EC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845F543D-67FC-4640-A2A1-69DA6D0528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DBDB2A9C-60E5-4F7E-BA2B-4DD1595FB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72B10DA2-D88E-4952-BDB5-102E61B4B2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AC5F5BED-3698-4F52-9977-D8CA2DC031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E19CCEBC-AD20-45B2-A751-42B40BB31C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3A978AD9-9A35-4B89-B3BC-61E54AD9EB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77D8C808-AFC9-42DD-B253-004890379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EECD0BF1-7C64-407E-8306-4C447B1D32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953B0F94-AC35-4CB2-878D-1DC7D68BE9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08EA50C2-BB5F-4368-AA91-67B207C1AB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DE45A7FE-0A45-45F6-8417-EBDA5A12D8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DA8B8DC8-F88C-432E-A8C2-8D13FE874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D02C5430-233D-49F7-B852-181D2B2F61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76DB286F-9E15-441C-8697-57007B76C1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534DC0EE-15B7-44AE-A7DC-8B5E22688A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4FBE9900-F640-4248-9C4C-EDBE5E00AF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37FF04AF-F86B-49F8-AAB5-DA696591A1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710DCFEA-4572-47A3-A6BE-7B21F5758C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BA42ED8E-CCC8-478F-9EF4-625B633071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146DF8F4-DF09-4E6C-887F-C9269E56A5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7FF3916E-5C82-4956-A88B-81BFAC91B8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7E5CF7AE-ED45-4AB5-9AEB-56FC964BFA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7CFB132C-BEB1-4897-B1A4-97422811F6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4EE49F21-E336-41BC-8256-85A9AB597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C62510EE-BDCD-4393-9AD7-2D0C9A722D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2420F94B-4F00-4C6C-97E3-BA5B5E6871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E712560A-A110-4132-85D5-21BBBFA8C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D1E3102B-23D5-43AE-A67D-583AAA52BA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9D5ABE4E-EB80-423C-BBCE-9C1B77D9B0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BEB8CCC5-38F5-4892-A00B-14B645BBDF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8860175F-F7D5-4464-AD61-5B435528FE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E28C20B0-98AA-4A5B-8CE1-236A3F6CAA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8A56719F-13F0-4B75-8C04-DAACD8FD86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B30555DA-285C-4859-83DE-B16FF6DB13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67AF00E9-C8D6-41C4-9703-5468F5163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D07F88BD-A2E8-4F25-BB43-9372C6C9F3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DFAE35DA-8283-4F4B-8C00-FF8EFE39B3C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340DEBE-A255-48E2-B7B2-AE881651CE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FE968FB9-507A-4F2E-B346-15995081B1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4DA99BD8-9C2B-46BF-AA27-ED405540D1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50C84F67-D2C2-48DF-8537-DF99C60240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AEB9A-26A6-4FBF-916B-19FC9B0BFC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E4DEDE1B-4819-4E4B-849E-330D7DF56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C441B73E-F19C-4313-8F46-F600603B3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014FE805-EF51-4859-A6DF-CF75F9A0F5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624CF2A5-BD9E-4570-8560-063BC70F26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6BEC415C-7946-43B2-9AC8-348B6B5CD0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1B615AD5-3365-43D4-8E16-377A2A2F97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9D184DFD-DD33-491E-90FF-6E4ECA2668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31B62FE1-0262-4B09-ABEA-8AA010137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20C539C6-FAA9-4EBE-93D9-1F946E1449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8C6EF3FF-09E5-4099-A49B-CA364A6E83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B3C5E06F-8F1E-4771-AAE4-B34B1D6A3D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538D5AE9-76CC-4AE4-B026-656EDCB01B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30F1A9B9-52AB-4527-BD4A-1802F7C960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46A57D78-C020-4EEF-971D-0C8802889A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7666D7A3-5ABF-4EDE-A0C5-F2099B2D86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13BC460A-E0FF-4658-A2FD-A3AF4D51DF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26467CC2-3AB3-4D37-8323-385B7399F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563A1F58-33CE-4EDF-B902-3F43F69DA2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DDCFAB2F-7E88-4A57-999A-2506A1FE7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571BEB66-3787-441F-BB54-80C05C6F13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641DC095-611E-4979-8664-6C0EB878FC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210B9ECF-D859-4919-A9D6-3208548F00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FBC31D4-7E98-452C-8A87-822DE0432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E302346C-F328-435B-87ED-447C6F8542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B94F507E-9E94-432E-AE8A-A6CB2C5D05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1FFAC4F0-FD7F-4943-B60E-E276F8B23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A8A5D871-92FD-43C3-BF94-0B524FA7D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6A79A241-1665-453E-ADD4-18892D4F8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81EABE18-4189-4E07-93C9-9B76673E3E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B658A0EE-6F09-4EF7-B5E7-F23A556BD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15EB019C-C95B-4DE3-BD17-DC20F8007A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2948B3ED-79C1-47C8-B712-0BFB5536C3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13387DB9-900B-422D-90F7-C5C7EB5D59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48FDCCF3-E6D6-4CD0-9D47-02FE785C7A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BC14E8F6-33F6-47CE-9A24-EA71D7149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F78CC38F-63FC-4552-B17B-8D79D3C8F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89042823-A002-49CE-B03D-ED1291DC13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96EFC6CE-198B-489B-B1EE-72CE842628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49FEA23D-54D9-45D7-9325-1E2F638C9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2DB04EE3-370F-49CE-BCFE-C2999C3CF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8BCBCC34-797D-41A8-8AD1-7E03E1BBFF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AFF5C1F8-0EDE-4835-89E6-1FCB2EA39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6171D504-6300-457C-AFCC-064DBB3FCC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62ACE739-C8C4-4495-B04C-C3AFC44811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3F4771CD-CDCA-4FFE-8EF5-E42D1781E7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10C0BFE-A8F9-4E21-9DFD-37A4D26C62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4D8D4EF9-4EF7-4538-A4AE-439F9335EA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7E0500AB-5662-43B9-95C2-2EC80CC54F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984021AD-A6A2-4CDA-A953-72FBA7598B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FD1FBF47-CAC8-4385-9DC7-C9BB6167E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FBAEE482-005F-4288-8D66-09EA246C45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2C5DCF49-33DE-4AFF-818E-42F59F280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866903F3-208B-46D5-925B-254DC74291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2550D219-E342-4A38-BB89-575C1EE7A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5B5485FC-95D0-4660-9594-2C9BD3B776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EA358DA-C7E8-4DF8-B7D6-CC58295655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7990E8BB-4369-4845-8436-A6F3FE1D11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D6C050C5-1951-434B-A7FE-D271E73F8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grpSp>
        <p:nvGrpSpPr>
          <p:cNvPr id="191" name="Graphic 4">
            <a:extLst>
              <a:ext uri="{FF2B5EF4-FFF2-40B4-BE49-F238E27FC236}">
                <a16:creationId xmlns:a16="http://schemas.microsoft.com/office/drawing/2014/main" id="{773717CC-ECEE-4ABF-BA61-C59F468017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0915" y="4748271"/>
            <a:ext cx="1330536" cy="1330521"/>
            <a:chOff x="5734037" y="3067039"/>
            <a:chExt cx="724483" cy="724489"/>
          </a:xfrm>
          <a:solidFill>
            <a:schemeClr val="bg1">
              <a:alpha val="60000"/>
            </a:schemeClr>
          </a:solidFill>
        </p:grpSpPr>
        <p:sp>
          <p:nvSpPr>
            <p:cNvPr id="192" name="Freeform: Shape 191">
              <a:extLst>
                <a:ext uri="{FF2B5EF4-FFF2-40B4-BE49-F238E27FC236}">
                  <a16:creationId xmlns:a16="http://schemas.microsoft.com/office/drawing/2014/main" id="{9A4FAE41-62DF-4B8E-BD66-8EC206E0E3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067039"/>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564C7F1F-5546-40DC-A16B-C9A3E457771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45583216-FC24-4B75-9703-DBEC401FF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2FD0A70D-2E7E-4048-8145-0F45EDBBCE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B703C78E-D176-4455-B7B5-2DB4F418DB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7" name="Freeform: Shape 196">
              <a:extLst>
                <a:ext uri="{FF2B5EF4-FFF2-40B4-BE49-F238E27FC236}">
                  <a16:creationId xmlns:a16="http://schemas.microsoft.com/office/drawing/2014/main" id="{AD23B98E-D1FB-4BD9-BA4A-060BC8266E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98" name="Freeform: Shape 197">
              <a:extLst>
                <a:ext uri="{FF2B5EF4-FFF2-40B4-BE49-F238E27FC236}">
                  <a16:creationId xmlns:a16="http://schemas.microsoft.com/office/drawing/2014/main" id="{C1541992-EEDB-4D6B-BDA9-B66E58A17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99" name="Freeform: Shape 198">
              <a:extLst>
                <a:ext uri="{FF2B5EF4-FFF2-40B4-BE49-F238E27FC236}">
                  <a16:creationId xmlns:a16="http://schemas.microsoft.com/office/drawing/2014/main" id="{08072B3B-B852-4186-ACFE-F61425132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26284"/>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00" name="Freeform: Shape 199">
              <a:extLst>
                <a:ext uri="{FF2B5EF4-FFF2-40B4-BE49-F238E27FC236}">
                  <a16:creationId xmlns:a16="http://schemas.microsoft.com/office/drawing/2014/main" id="{7B5DD2CA-BCBA-4F3E-B472-84006768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2628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1" name="Freeform: Shape 200">
              <a:extLst>
                <a:ext uri="{FF2B5EF4-FFF2-40B4-BE49-F238E27FC236}">
                  <a16:creationId xmlns:a16="http://schemas.microsoft.com/office/drawing/2014/main" id="{C7335DFE-05E4-4D45-B035-1D85E7648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2" name="Freeform: Shape 201">
              <a:extLst>
                <a:ext uri="{FF2B5EF4-FFF2-40B4-BE49-F238E27FC236}">
                  <a16:creationId xmlns:a16="http://schemas.microsoft.com/office/drawing/2014/main" id="{ADCF9375-A092-491A-960D-A4DBB376C3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3" name="Freeform: Shape 202">
              <a:extLst>
                <a:ext uri="{FF2B5EF4-FFF2-40B4-BE49-F238E27FC236}">
                  <a16:creationId xmlns:a16="http://schemas.microsoft.com/office/drawing/2014/main" id="{95341599-7E99-490F-9AF8-07EAE5C8DB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4" name="Freeform: Shape 203">
              <a:extLst>
                <a:ext uri="{FF2B5EF4-FFF2-40B4-BE49-F238E27FC236}">
                  <a16:creationId xmlns:a16="http://schemas.microsoft.com/office/drawing/2014/main" id="{E1C55EB0-818A-46E6-8D53-5503100290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126284"/>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05" name="Freeform: Shape 204">
              <a:extLst>
                <a:ext uri="{FF2B5EF4-FFF2-40B4-BE49-F238E27FC236}">
                  <a16:creationId xmlns:a16="http://schemas.microsoft.com/office/drawing/2014/main" id="{319B036C-5BD8-4F3B-8935-96D50F410D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2628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06" name="Freeform: Shape 205">
              <a:extLst>
                <a:ext uri="{FF2B5EF4-FFF2-40B4-BE49-F238E27FC236}">
                  <a16:creationId xmlns:a16="http://schemas.microsoft.com/office/drawing/2014/main" id="{A8445880-106C-4DC8-A250-D132F0D6F3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18543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07" name="Freeform: Shape 206">
              <a:extLst>
                <a:ext uri="{FF2B5EF4-FFF2-40B4-BE49-F238E27FC236}">
                  <a16:creationId xmlns:a16="http://schemas.microsoft.com/office/drawing/2014/main" id="{952AA1DD-5DBE-43CD-9B85-63C7626929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08" name="Freeform: Shape 207">
              <a:extLst>
                <a:ext uri="{FF2B5EF4-FFF2-40B4-BE49-F238E27FC236}">
                  <a16:creationId xmlns:a16="http://schemas.microsoft.com/office/drawing/2014/main" id="{2A412466-ED73-4944-83CE-224B1769C2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09" name="Freeform: Shape 208">
              <a:extLst>
                <a:ext uri="{FF2B5EF4-FFF2-40B4-BE49-F238E27FC236}">
                  <a16:creationId xmlns:a16="http://schemas.microsoft.com/office/drawing/2014/main" id="{807E195A-10DB-494C-A547-E1D0C6F616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0" name="Freeform: Shape 209">
              <a:extLst>
                <a:ext uri="{FF2B5EF4-FFF2-40B4-BE49-F238E27FC236}">
                  <a16:creationId xmlns:a16="http://schemas.microsoft.com/office/drawing/2014/main" id="{4CD4AECE-734D-4B90-984F-B2ABFA2B6F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1" name="Freeform: Shape 210">
              <a:extLst>
                <a:ext uri="{FF2B5EF4-FFF2-40B4-BE49-F238E27FC236}">
                  <a16:creationId xmlns:a16="http://schemas.microsoft.com/office/drawing/2014/main" id="{2927072E-8001-4AD1-A4C4-2EDBA3BF87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18543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12" name="Freeform: Shape 211">
              <a:extLst>
                <a:ext uri="{FF2B5EF4-FFF2-40B4-BE49-F238E27FC236}">
                  <a16:creationId xmlns:a16="http://schemas.microsoft.com/office/drawing/2014/main" id="{499D6F50-E593-46A3-81D8-73389276B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18543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3" name="Freeform: Shape 212">
              <a:extLst>
                <a:ext uri="{FF2B5EF4-FFF2-40B4-BE49-F238E27FC236}">
                  <a16:creationId xmlns:a16="http://schemas.microsoft.com/office/drawing/2014/main" id="{7A96E600-84B4-452B-AE40-295FC5807E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24467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14" name="Freeform: Shape 213">
              <a:extLst>
                <a:ext uri="{FF2B5EF4-FFF2-40B4-BE49-F238E27FC236}">
                  <a16:creationId xmlns:a16="http://schemas.microsoft.com/office/drawing/2014/main" id="{CBBA17AC-C1AB-4BFC-A051-457275D1D6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244677"/>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5" name="Freeform: Shape 214">
              <a:extLst>
                <a:ext uri="{FF2B5EF4-FFF2-40B4-BE49-F238E27FC236}">
                  <a16:creationId xmlns:a16="http://schemas.microsoft.com/office/drawing/2014/main" id="{488E850C-90D5-4D0F-A57D-7809327EF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6" name="Freeform: Shape 215">
              <a:extLst>
                <a:ext uri="{FF2B5EF4-FFF2-40B4-BE49-F238E27FC236}">
                  <a16:creationId xmlns:a16="http://schemas.microsoft.com/office/drawing/2014/main" id="{9F98D808-AB13-4D8D-B4C5-9D32153462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7" name="Freeform: Shape 216">
              <a:extLst>
                <a:ext uri="{FF2B5EF4-FFF2-40B4-BE49-F238E27FC236}">
                  <a16:creationId xmlns:a16="http://schemas.microsoft.com/office/drawing/2014/main" id="{95AFFBC0-FF37-4117-86FA-21ABDA17AB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18" name="Freeform: Shape 217">
              <a:extLst>
                <a:ext uri="{FF2B5EF4-FFF2-40B4-BE49-F238E27FC236}">
                  <a16:creationId xmlns:a16="http://schemas.microsoft.com/office/drawing/2014/main" id="{ED0AC42A-17B0-4154-968C-CAE2A04C28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24467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19" name="Freeform: Shape 218">
              <a:extLst>
                <a:ext uri="{FF2B5EF4-FFF2-40B4-BE49-F238E27FC236}">
                  <a16:creationId xmlns:a16="http://schemas.microsoft.com/office/drawing/2014/main" id="{4A7A31A0-8490-4B9D-B9CC-7FF28053EB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24467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0" name="Freeform: Shape 219">
              <a:extLst>
                <a:ext uri="{FF2B5EF4-FFF2-40B4-BE49-F238E27FC236}">
                  <a16:creationId xmlns:a16="http://schemas.microsoft.com/office/drawing/2014/main" id="{8188899C-6A74-43D8-B36C-F86B278C89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038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1" name="Freeform: Shape 220">
              <a:extLst>
                <a:ext uri="{FF2B5EF4-FFF2-40B4-BE49-F238E27FC236}">
                  <a16:creationId xmlns:a16="http://schemas.microsoft.com/office/drawing/2014/main" id="{1537EAA6-95B6-4674-A7B9-40F9AB7F59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2" name="Freeform: Shape 221">
              <a:extLst>
                <a:ext uri="{FF2B5EF4-FFF2-40B4-BE49-F238E27FC236}">
                  <a16:creationId xmlns:a16="http://schemas.microsoft.com/office/drawing/2014/main" id="{F4B29507-C08F-4764-B703-0EB33A0FACB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3" name="Freeform: Shape 222">
              <a:extLst>
                <a:ext uri="{FF2B5EF4-FFF2-40B4-BE49-F238E27FC236}">
                  <a16:creationId xmlns:a16="http://schemas.microsoft.com/office/drawing/2014/main" id="{4200E500-6A99-47FC-A30F-FA4C85DA8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4" name="Freeform: Shape 223">
              <a:extLst>
                <a:ext uri="{FF2B5EF4-FFF2-40B4-BE49-F238E27FC236}">
                  <a16:creationId xmlns:a16="http://schemas.microsoft.com/office/drawing/2014/main" id="{9558677C-76AD-451F-AEEE-C5FEE4179C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5" name="Freeform: Shape 224">
              <a:extLst>
                <a:ext uri="{FF2B5EF4-FFF2-40B4-BE49-F238E27FC236}">
                  <a16:creationId xmlns:a16="http://schemas.microsoft.com/office/drawing/2014/main" id="{79E472E5-A81A-44E7-AEBA-C3A593497B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03829"/>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6" name="Freeform: Shape 225">
              <a:extLst>
                <a:ext uri="{FF2B5EF4-FFF2-40B4-BE49-F238E27FC236}">
                  <a16:creationId xmlns:a16="http://schemas.microsoft.com/office/drawing/2014/main" id="{5CD54F54-9E41-4635-A533-6CC6515E1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27" name="Freeform: Shape 226">
              <a:extLst>
                <a:ext uri="{FF2B5EF4-FFF2-40B4-BE49-F238E27FC236}">
                  <a16:creationId xmlns:a16="http://schemas.microsoft.com/office/drawing/2014/main" id="{B22D6F46-74C0-49D9-8CD8-BC125E973D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3630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28" name="Freeform: Shape 227">
              <a:extLst>
                <a:ext uri="{FF2B5EF4-FFF2-40B4-BE49-F238E27FC236}">
                  <a16:creationId xmlns:a16="http://schemas.microsoft.com/office/drawing/2014/main" id="{C6FAA6EC-EDF6-4522-ACD8-8D4F7FF872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29" name="Freeform: Shape 228">
              <a:extLst>
                <a:ext uri="{FF2B5EF4-FFF2-40B4-BE49-F238E27FC236}">
                  <a16:creationId xmlns:a16="http://schemas.microsoft.com/office/drawing/2014/main" id="{5F8364DC-ED1A-482D-A418-7941B199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0" name="Freeform: Shape 229">
              <a:extLst>
                <a:ext uri="{FF2B5EF4-FFF2-40B4-BE49-F238E27FC236}">
                  <a16:creationId xmlns:a16="http://schemas.microsoft.com/office/drawing/2014/main" id="{1896D361-70A8-4528-940B-F306550F88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1" name="Freeform: Shape 230">
              <a:extLst>
                <a:ext uri="{FF2B5EF4-FFF2-40B4-BE49-F238E27FC236}">
                  <a16:creationId xmlns:a16="http://schemas.microsoft.com/office/drawing/2014/main" id="{4D1CB00A-0CE1-4E25-ADCE-9562845F54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2" name="Freeform: Shape 231">
              <a:extLst>
                <a:ext uri="{FF2B5EF4-FFF2-40B4-BE49-F238E27FC236}">
                  <a16:creationId xmlns:a16="http://schemas.microsoft.com/office/drawing/2014/main" id="{E1B6761E-B7C6-4218-B95F-F6DEC0066D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3630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3" name="Freeform: Shape 232">
              <a:extLst>
                <a:ext uri="{FF2B5EF4-FFF2-40B4-BE49-F238E27FC236}">
                  <a16:creationId xmlns:a16="http://schemas.microsoft.com/office/drawing/2014/main" id="{CA081177-DAC3-4667-91A1-4CC885D4A1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34" name="Freeform: Shape 233">
              <a:extLst>
                <a:ext uri="{FF2B5EF4-FFF2-40B4-BE49-F238E27FC236}">
                  <a16:creationId xmlns:a16="http://schemas.microsoft.com/office/drawing/2014/main" id="{435007DC-BB8D-43BA-9598-AE79AA262E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2222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35" name="Freeform: Shape 234">
              <a:extLst>
                <a:ext uri="{FF2B5EF4-FFF2-40B4-BE49-F238E27FC236}">
                  <a16:creationId xmlns:a16="http://schemas.microsoft.com/office/drawing/2014/main" id="{46628B8A-02EC-44EF-B52C-5EBAFBCF9C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6" name="Freeform: Shape 235">
              <a:extLst>
                <a:ext uri="{FF2B5EF4-FFF2-40B4-BE49-F238E27FC236}">
                  <a16:creationId xmlns:a16="http://schemas.microsoft.com/office/drawing/2014/main" id="{2DACEC99-8F4C-495C-8EAA-670A3A02ED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7" name="Freeform: Shape 236">
              <a:extLst>
                <a:ext uri="{FF2B5EF4-FFF2-40B4-BE49-F238E27FC236}">
                  <a16:creationId xmlns:a16="http://schemas.microsoft.com/office/drawing/2014/main" id="{C8EFEAD4-1425-4357-9D8A-F326DABC6E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8" name="Freeform: Shape 237">
              <a:extLst>
                <a:ext uri="{FF2B5EF4-FFF2-40B4-BE49-F238E27FC236}">
                  <a16:creationId xmlns:a16="http://schemas.microsoft.com/office/drawing/2014/main" id="{FDA70E94-A082-47D4-B4F8-142AEF1DC3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39" name="Freeform: Shape 238">
              <a:extLst>
                <a:ext uri="{FF2B5EF4-FFF2-40B4-BE49-F238E27FC236}">
                  <a16:creationId xmlns:a16="http://schemas.microsoft.com/office/drawing/2014/main" id="{10E96E8A-1EEA-4F1D-8CFE-12DC9B9E7A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42222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0" name="Freeform: Shape 239">
              <a:extLst>
                <a:ext uri="{FF2B5EF4-FFF2-40B4-BE49-F238E27FC236}">
                  <a16:creationId xmlns:a16="http://schemas.microsoft.com/office/drawing/2014/main" id="{B12D7CC4-A548-4FF7-A6B2-9151CFA9E3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41" name="Freeform: Shape 240">
              <a:extLst>
                <a:ext uri="{FF2B5EF4-FFF2-40B4-BE49-F238E27FC236}">
                  <a16:creationId xmlns:a16="http://schemas.microsoft.com/office/drawing/2014/main" id="{CB3F1C68-B597-4669-87F8-C80124ABE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06703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2" name="Freeform: Shape 241">
              <a:extLst>
                <a:ext uri="{FF2B5EF4-FFF2-40B4-BE49-F238E27FC236}">
                  <a16:creationId xmlns:a16="http://schemas.microsoft.com/office/drawing/2014/main" id="{A57037D2-0958-4F34-815F-C8CA7F86AE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3" name="Freeform: Shape 242">
              <a:extLst>
                <a:ext uri="{FF2B5EF4-FFF2-40B4-BE49-F238E27FC236}">
                  <a16:creationId xmlns:a16="http://schemas.microsoft.com/office/drawing/2014/main" id="{30AF3969-3F11-4157-B4B9-33B1314623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067039"/>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244" name="Freeform: Shape 243">
              <a:extLst>
                <a:ext uri="{FF2B5EF4-FFF2-40B4-BE49-F238E27FC236}">
                  <a16:creationId xmlns:a16="http://schemas.microsoft.com/office/drawing/2014/main" id="{51D613E3-18F5-4426-ADEB-DEC123E16B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45" name="Freeform: Shape 244">
              <a:extLst>
                <a:ext uri="{FF2B5EF4-FFF2-40B4-BE49-F238E27FC236}">
                  <a16:creationId xmlns:a16="http://schemas.microsoft.com/office/drawing/2014/main" id="{1DC25548-A3A9-4018-A29B-6972D353F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246" name="Freeform: Shape 245">
              <a:extLst>
                <a:ext uri="{FF2B5EF4-FFF2-40B4-BE49-F238E27FC236}">
                  <a16:creationId xmlns:a16="http://schemas.microsoft.com/office/drawing/2014/main" id="{7EDE6372-94D2-435D-BD43-A20072D80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067039"/>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47" name="Freeform: Shape 246">
              <a:extLst>
                <a:ext uri="{FF2B5EF4-FFF2-40B4-BE49-F238E27FC236}">
                  <a16:creationId xmlns:a16="http://schemas.microsoft.com/office/drawing/2014/main" id="{729575A6-77E2-4199-8F0A-27C89330A0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26281"/>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8" name="Freeform: Shape 247">
              <a:extLst>
                <a:ext uri="{FF2B5EF4-FFF2-40B4-BE49-F238E27FC236}">
                  <a16:creationId xmlns:a16="http://schemas.microsoft.com/office/drawing/2014/main" id="{12EB506D-59AD-4011-80F8-36A2BDB954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49" name="Freeform: Shape 248">
              <a:extLst>
                <a:ext uri="{FF2B5EF4-FFF2-40B4-BE49-F238E27FC236}">
                  <a16:creationId xmlns:a16="http://schemas.microsoft.com/office/drawing/2014/main" id="{92FD46FA-14EB-46A2-B4A3-ECD1F49BAC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26281"/>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50" name="Freeform: Shape 249">
              <a:extLst>
                <a:ext uri="{FF2B5EF4-FFF2-40B4-BE49-F238E27FC236}">
                  <a16:creationId xmlns:a16="http://schemas.microsoft.com/office/drawing/2014/main" id="{1CD84E07-49A9-40E3-B34C-91C156C9C6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51" name="Freeform: Shape 250">
              <a:extLst>
                <a:ext uri="{FF2B5EF4-FFF2-40B4-BE49-F238E27FC236}">
                  <a16:creationId xmlns:a16="http://schemas.microsoft.com/office/drawing/2014/main" id="{F3090306-C384-44A0-8C38-77397133B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26281"/>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52" name="Freeform: Shape 251">
              <a:extLst>
                <a:ext uri="{FF2B5EF4-FFF2-40B4-BE49-F238E27FC236}">
                  <a16:creationId xmlns:a16="http://schemas.microsoft.com/office/drawing/2014/main" id="{3515E97E-31A4-4273-AB55-8EAD74CB9E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2628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53" name="Freeform: Shape 252">
              <a:extLst>
                <a:ext uri="{FF2B5EF4-FFF2-40B4-BE49-F238E27FC236}">
                  <a16:creationId xmlns:a16="http://schemas.microsoft.com/office/drawing/2014/main" id="{792F63CA-0494-43E2-A0AA-37C35C8326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18543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4" name="Freeform: Shape 253">
              <a:extLst>
                <a:ext uri="{FF2B5EF4-FFF2-40B4-BE49-F238E27FC236}">
                  <a16:creationId xmlns:a16="http://schemas.microsoft.com/office/drawing/2014/main" id="{5389A040-E4CC-4CE7-8B9F-40ECA9ACE1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5" name="Freeform: Shape 254">
              <a:extLst>
                <a:ext uri="{FF2B5EF4-FFF2-40B4-BE49-F238E27FC236}">
                  <a16:creationId xmlns:a16="http://schemas.microsoft.com/office/drawing/2014/main" id="{1BA51B23-705C-49BE-B606-8A9B623E0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185433"/>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56" name="Freeform: Shape 255">
              <a:extLst>
                <a:ext uri="{FF2B5EF4-FFF2-40B4-BE49-F238E27FC236}">
                  <a16:creationId xmlns:a16="http://schemas.microsoft.com/office/drawing/2014/main" id="{B16EF17A-F451-4B5B-9052-33A9116E9D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57" name="Freeform: Shape 256">
              <a:extLst>
                <a:ext uri="{FF2B5EF4-FFF2-40B4-BE49-F238E27FC236}">
                  <a16:creationId xmlns:a16="http://schemas.microsoft.com/office/drawing/2014/main" id="{1B20B7D1-27D7-4E1A-A317-E9E7A105A9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18543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58" name="Freeform: Shape 257">
              <a:extLst>
                <a:ext uri="{FF2B5EF4-FFF2-40B4-BE49-F238E27FC236}">
                  <a16:creationId xmlns:a16="http://schemas.microsoft.com/office/drawing/2014/main" id="{1E3FADAF-FD1D-45B2-A40D-EBDD536E75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185432"/>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59" name="Freeform: Shape 258">
              <a:extLst>
                <a:ext uri="{FF2B5EF4-FFF2-40B4-BE49-F238E27FC236}">
                  <a16:creationId xmlns:a16="http://schemas.microsoft.com/office/drawing/2014/main" id="{301257BA-BCE2-4479-A04F-A9DBFAF92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244676"/>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0" name="Freeform: Shape 259">
              <a:extLst>
                <a:ext uri="{FF2B5EF4-FFF2-40B4-BE49-F238E27FC236}">
                  <a16:creationId xmlns:a16="http://schemas.microsoft.com/office/drawing/2014/main" id="{619D0ABC-04D9-405A-A52F-5EEC01762A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1" name="Freeform: Shape 260">
              <a:extLst>
                <a:ext uri="{FF2B5EF4-FFF2-40B4-BE49-F238E27FC236}">
                  <a16:creationId xmlns:a16="http://schemas.microsoft.com/office/drawing/2014/main" id="{123AE5C7-608A-47A7-B7A1-55662B70BF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244676"/>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62" name="Freeform: Shape 261">
              <a:extLst>
                <a:ext uri="{FF2B5EF4-FFF2-40B4-BE49-F238E27FC236}">
                  <a16:creationId xmlns:a16="http://schemas.microsoft.com/office/drawing/2014/main" id="{957BDA1A-3081-45EB-A31E-3F98EC6DC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63" name="Freeform: Shape 262">
              <a:extLst>
                <a:ext uri="{FF2B5EF4-FFF2-40B4-BE49-F238E27FC236}">
                  <a16:creationId xmlns:a16="http://schemas.microsoft.com/office/drawing/2014/main" id="{683DDA50-C794-4DC5-8297-CFDEB8DCB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244676"/>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64" name="Freeform: Shape 263">
              <a:extLst>
                <a:ext uri="{FF2B5EF4-FFF2-40B4-BE49-F238E27FC236}">
                  <a16:creationId xmlns:a16="http://schemas.microsoft.com/office/drawing/2014/main" id="{FA42024A-A832-4635-9CE6-B968232CE8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2446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5" name="Freeform: Shape 264">
              <a:extLst>
                <a:ext uri="{FF2B5EF4-FFF2-40B4-BE49-F238E27FC236}">
                  <a16:creationId xmlns:a16="http://schemas.microsoft.com/office/drawing/2014/main" id="{564D00AA-3E68-4F56-80A0-08D5DFFB61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038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6" name="Freeform: Shape 265">
              <a:extLst>
                <a:ext uri="{FF2B5EF4-FFF2-40B4-BE49-F238E27FC236}">
                  <a16:creationId xmlns:a16="http://schemas.microsoft.com/office/drawing/2014/main" id="{D988A711-E3E8-4172-AFE1-60E93FF10A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7" name="Freeform: Shape 266">
              <a:extLst>
                <a:ext uri="{FF2B5EF4-FFF2-40B4-BE49-F238E27FC236}">
                  <a16:creationId xmlns:a16="http://schemas.microsoft.com/office/drawing/2014/main" id="{7A89FF34-EE34-461C-A3EF-73AC3801B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038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68" name="Freeform: Shape 267">
              <a:extLst>
                <a:ext uri="{FF2B5EF4-FFF2-40B4-BE49-F238E27FC236}">
                  <a16:creationId xmlns:a16="http://schemas.microsoft.com/office/drawing/2014/main" id="{80D55E43-BE59-444D-B32B-9C0306A126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69" name="Freeform: Shape 268">
              <a:extLst>
                <a:ext uri="{FF2B5EF4-FFF2-40B4-BE49-F238E27FC236}">
                  <a16:creationId xmlns:a16="http://schemas.microsoft.com/office/drawing/2014/main" id="{639C823F-B16B-4DF7-BA6E-0D832AAB27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70" name="Freeform: Shape 269">
              <a:extLst>
                <a:ext uri="{FF2B5EF4-FFF2-40B4-BE49-F238E27FC236}">
                  <a16:creationId xmlns:a16="http://schemas.microsoft.com/office/drawing/2014/main" id="{2E623C08-172F-41EA-90CB-59ED0D583B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038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1" name="Freeform: Shape 270">
              <a:extLst>
                <a:ext uri="{FF2B5EF4-FFF2-40B4-BE49-F238E27FC236}">
                  <a16:creationId xmlns:a16="http://schemas.microsoft.com/office/drawing/2014/main" id="{94C0577F-0FF9-47D5-8C6D-FC7B4CC318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363072"/>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2" name="Freeform: Shape 271">
              <a:extLst>
                <a:ext uri="{FF2B5EF4-FFF2-40B4-BE49-F238E27FC236}">
                  <a16:creationId xmlns:a16="http://schemas.microsoft.com/office/drawing/2014/main" id="{30C80E9D-7909-4C52-ACAD-80FF874F99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3" name="Freeform: Shape 272">
              <a:extLst>
                <a:ext uri="{FF2B5EF4-FFF2-40B4-BE49-F238E27FC236}">
                  <a16:creationId xmlns:a16="http://schemas.microsoft.com/office/drawing/2014/main" id="{2B9598CE-4E74-4A54-BAB8-59379D2114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363072"/>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274" name="Freeform: Shape 273">
              <a:extLst>
                <a:ext uri="{FF2B5EF4-FFF2-40B4-BE49-F238E27FC236}">
                  <a16:creationId xmlns:a16="http://schemas.microsoft.com/office/drawing/2014/main" id="{E7188EAA-47E1-4B73-8682-C74A0421BE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275" name="Freeform: Shape 274">
              <a:extLst>
                <a:ext uri="{FF2B5EF4-FFF2-40B4-BE49-F238E27FC236}">
                  <a16:creationId xmlns:a16="http://schemas.microsoft.com/office/drawing/2014/main" id="{36900E8B-61F2-411F-B29F-A9CDC6E811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363072"/>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276" name="Freeform: Shape 275">
              <a:extLst>
                <a:ext uri="{FF2B5EF4-FFF2-40B4-BE49-F238E27FC236}">
                  <a16:creationId xmlns:a16="http://schemas.microsoft.com/office/drawing/2014/main" id="{0A25598A-334A-487D-9604-4753EAE81E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3630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7" name="Freeform: Shape 276">
              <a:extLst>
                <a:ext uri="{FF2B5EF4-FFF2-40B4-BE49-F238E27FC236}">
                  <a16:creationId xmlns:a16="http://schemas.microsoft.com/office/drawing/2014/main" id="{C8DBE472-045A-491C-AB7C-4153EE2B00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69" y="342222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8" name="Freeform: Shape 277">
              <a:extLst>
                <a:ext uri="{FF2B5EF4-FFF2-40B4-BE49-F238E27FC236}">
                  <a16:creationId xmlns:a16="http://schemas.microsoft.com/office/drawing/2014/main" id="{2F6DD374-5D5F-48BB-8135-8F37EE2C2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79" name="Freeform: Shape 278">
              <a:extLst>
                <a:ext uri="{FF2B5EF4-FFF2-40B4-BE49-F238E27FC236}">
                  <a16:creationId xmlns:a16="http://schemas.microsoft.com/office/drawing/2014/main" id="{386B8A5A-00D0-4291-937B-931B3F19CD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5" y="3422225"/>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280" name="Freeform: Shape 279">
              <a:extLst>
                <a:ext uri="{FF2B5EF4-FFF2-40B4-BE49-F238E27FC236}">
                  <a16:creationId xmlns:a16="http://schemas.microsoft.com/office/drawing/2014/main" id="{89C10BFA-8067-495D-810E-1F4085F7B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14"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1" name="Freeform: Shape 280">
              <a:extLst>
                <a:ext uri="{FF2B5EF4-FFF2-40B4-BE49-F238E27FC236}">
                  <a16:creationId xmlns:a16="http://schemas.microsoft.com/office/drawing/2014/main" id="{51F94E69-8294-4AB3-A457-3BD4ACF08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0" y="34222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282" name="Freeform: Shape 281">
              <a:extLst>
                <a:ext uri="{FF2B5EF4-FFF2-40B4-BE49-F238E27FC236}">
                  <a16:creationId xmlns:a16="http://schemas.microsoft.com/office/drawing/2014/main" id="{AD2859C5-45C5-4EE2-8272-0FA7A02353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0" y="34222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83" name="Freeform: Shape 282">
              <a:extLst>
                <a:ext uri="{FF2B5EF4-FFF2-40B4-BE49-F238E27FC236}">
                  <a16:creationId xmlns:a16="http://schemas.microsoft.com/office/drawing/2014/main" id="{14AFB321-1B9D-41AF-9686-8C689A3F4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481374"/>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84" name="Freeform: Shape 283">
              <a:extLst>
                <a:ext uri="{FF2B5EF4-FFF2-40B4-BE49-F238E27FC236}">
                  <a16:creationId xmlns:a16="http://schemas.microsoft.com/office/drawing/2014/main" id="{5C4403F4-D893-4E4C-8DFE-E79AE6A62A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5" name="Freeform: Shape 284">
              <a:extLst>
                <a:ext uri="{FF2B5EF4-FFF2-40B4-BE49-F238E27FC236}">
                  <a16:creationId xmlns:a16="http://schemas.microsoft.com/office/drawing/2014/main" id="{BA894316-677B-4B51-AF19-0D3FAF96A7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6" name="Freeform: Shape 285">
              <a:extLst>
                <a:ext uri="{FF2B5EF4-FFF2-40B4-BE49-F238E27FC236}">
                  <a16:creationId xmlns:a16="http://schemas.microsoft.com/office/drawing/2014/main" id="{07FDE9AD-8F5A-44B0-AC7E-30148150D0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7" name="Freeform: Shape 286">
              <a:extLst>
                <a:ext uri="{FF2B5EF4-FFF2-40B4-BE49-F238E27FC236}">
                  <a16:creationId xmlns:a16="http://schemas.microsoft.com/office/drawing/2014/main" id="{A4D0E6BA-489D-4EA4-994E-225F7D078B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88" name="Freeform: Shape 287">
              <a:extLst>
                <a:ext uri="{FF2B5EF4-FFF2-40B4-BE49-F238E27FC236}">
                  <a16:creationId xmlns:a16="http://schemas.microsoft.com/office/drawing/2014/main" id="{7EDFBCCB-EC92-4860-BBDB-2EC6355FEE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481374"/>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289" name="Freeform: Shape 288">
              <a:extLst>
                <a:ext uri="{FF2B5EF4-FFF2-40B4-BE49-F238E27FC236}">
                  <a16:creationId xmlns:a16="http://schemas.microsoft.com/office/drawing/2014/main" id="{459DBA8E-2EB0-4C51-A161-2C595B89D4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290" name="Freeform: Shape 289">
              <a:extLst>
                <a:ext uri="{FF2B5EF4-FFF2-40B4-BE49-F238E27FC236}">
                  <a16:creationId xmlns:a16="http://schemas.microsoft.com/office/drawing/2014/main" id="{FB1BA285-9A95-49B7-A098-F38400D92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4062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1" name="Freeform: Shape 290">
              <a:extLst>
                <a:ext uri="{FF2B5EF4-FFF2-40B4-BE49-F238E27FC236}">
                  <a16:creationId xmlns:a16="http://schemas.microsoft.com/office/drawing/2014/main" id="{D29C405E-90F5-4AB5-8B5F-3CA2F1815A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2" name="Freeform: Shape 291">
              <a:extLst>
                <a:ext uri="{FF2B5EF4-FFF2-40B4-BE49-F238E27FC236}">
                  <a16:creationId xmlns:a16="http://schemas.microsoft.com/office/drawing/2014/main" id="{F7214FFD-3321-412F-9CA5-4BC6E874F9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3" name="Freeform: Shape 292">
              <a:extLst>
                <a:ext uri="{FF2B5EF4-FFF2-40B4-BE49-F238E27FC236}">
                  <a16:creationId xmlns:a16="http://schemas.microsoft.com/office/drawing/2014/main" id="{5F16C3D8-64A1-443D-92A7-EA97518A63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4" name="Freeform: Shape 293">
              <a:extLst>
                <a:ext uri="{FF2B5EF4-FFF2-40B4-BE49-F238E27FC236}">
                  <a16:creationId xmlns:a16="http://schemas.microsoft.com/office/drawing/2014/main" id="{7E4EFAB9-436A-4B6B-A16B-8DA3F614A8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5" name="Freeform: Shape 294">
              <a:extLst>
                <a:ext uri="{FF2B5EF4-FFF2-40B4-BE49-F238E27FC236}">
                  <a16:creationId xmlns:a16="http://schemas.microsoft.com/office/drawing/2014/main" id="{037DDFC3-D7A5-443D-8417-D723296DA7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540620"/>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296" name="Freeform: Shape 295">
              <a:extLst>
                <a:ext uri="{FF2B5EF4-FFF2-40B4-BE49-F238E27FC236}">
                  <a16:creationId xmlns:a16="http://schemas.microsoft.com/office/drawing/2014/main" id="{253AC142-F4B4-47E8-BBEE-F7D0F8547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4062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7" name="Freeform: Shape 296">
              <a:extLst>
                <a:ext uri="{FF2B5EF4-FFF2-40B4-BE49-F238E27FC236}">
                  <a16:creationId xmlns:a16="http://schemas.microsoft.com/office/drawing/2014/main" id="{890AAA82-94E2-41D0-AE92-9C87195CCB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8" y="359977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298" name="Freeform: Shape 297">
              <a:extLst>
                <a:ext uri="{FF2B5EF4-FFF2-40B4-BE49-F238E27FC236}">
                  <a16:creationId xmlns:a16="http://schemas.microsoft.com/office/drawing/2014/main" id="{FD33B856-EF4E-40FC-BDA0-9E26203D03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3" y="359977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299" name="Freeform: Shape 298">
              <a:extLst>
                <a:ext uri="{FF2B5EF4-FFF2-40B4-BE49-F238E27FC236}">
                  <a16:creationId xmlns:a16="http://schemas.microsoft.com/office/drawing/2014/main" id="{24AEBF58-C8A2-4D00-9AFB-B5012AEA36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3"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0" name="Freeform: Shape 299">
              <a:extLst>
                <a:ext uri="{FF2B5EF4-FFF2-40B4-BE49-F238E27FC236}">
                  <a16:creationId xmlns:a16="http://schemas.microsoft.com/office/drawing/2014/main" id="{21270E55-4211-4529-BDC3-29B80BDF5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1" name="Freeform: Shape 300">
              <a:extLst>
                <a:ext uri="{FF2B5EF4-FFF2-40B4-BE49-F238E27FC236}">
                  <a16:creationId xmlns:a16="http://schemas.microsoft.com/office/drawing/2014/main" id="{16DD7E91-EFBB-4DD7-B30F-4A13C20BED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2" name="Freeform: Shape 301">
              <a:extLst>
                <a:ext uri="{FF2B5EF4-FFF2-40B4-BE49-F238E27FC236}">
                  <a16:creationId xmlns:a16="http://schemas.microsoft.com/office/drawing/2014/main" id="{96260F31-66FB-4E2C-801E-701C2B859A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599770"/>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3" name="Freeform: Shape 302">
              <a:extLst>
                <a:ext uri="{FF2B5EF4-FFF2-40B4-BE49-F238E27FC236}">
                  <a16:creationId xmlns:a16="http://schemas.microsoft.com/office/drawing/2014/main" id="{B5FEE1C9-3961-4400-AD3E-B5AD93A474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59977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4" name="Freeform: Shape 303">
              <a:extLst>
                <a:ext uri="{FF2B5EF4-FFF2-40B4-BE49-F238E27FC236}">
                  <a16:creationId xmlns:a16="http://schemas.microsoft.com/office/drawing/2014/main" id="{34E1BE05-269F-4A13-99FE-2A973A0E77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7" y="365901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05" name="Freeform: Shape 304">
              <a:extLst>
                <a:ext uri="{FF2B5EF4-FFF2-40B4-BE49-F238E27FC236}">
                  <a16:creationId xmlns:a16="http://schemas.microsoft.com/office/drawing/2014/main" id="{2D591FBD-65C6-46C4-AF19-875D652DCF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2" y="365901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6" name="Freeform: Shape 305">
              <a:extLst>
                <a:ext uri="{FF2B5EF4-FFF2-40B4-BE49-F238E27FC236}">
                  <a16:creationId xmlns:a16="http://schemas.microsoft.com/office/drawing/2014/main" id="{85F7E635-CB45-4346-BBFB-10FF0576A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2"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7" name="Freeform: Shape 306">
              <a:extLst>
                <a:ext uri="{FF2B5EF4-FFF2-40B4-BE49-F238E27FC236}">
                  <a16:creationId xmlns:a16="http://schemas.microsoft.com/office/drawing/2014/main" id="{3BDAC885-F0B3-4D66-8587-438465298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8" name="Freeform: Shape 307">
              <a:extLst>
                <a:ext uri="{FF2B5EF4-FFF2-40B4-BE49-F238E27FC236}">
                  <a16:creationId xmlns:a16="http://schemas.microsoft.com/office/drawing/2014/main" id="{3427A7E1-71C9-42CC-9CAF-53642DC4D0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8"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09" name="Freeform: Shape 308">
              <a:extLst>
                <a:ext uri="{FF2B5EF4-FFF2-40B4-BE49-F238E27FC236}">
                  <a16:creationId xmlns:a16="http://schemas.microsoft.com/office/drawing/2014/main" id="{20BF60C4-2E5D-473E-96B6-D22BB8536F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3" y="365901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0" name="Freeform: Shape 309">
              <a:extLst>
                <a:ext uri="{FF2B5EF4-FFF2-40B4-BE49-F238E27FC236}">
                  <a16:creationId xmlns:a16="http://schemas.microsoft.com/office/drawing/2014/main" id="{C4703732-1088-4448-ACC0-D8BD901B2C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4" y="365901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1" name="Freeform: Shape 310">
              <a:extLst>
                <a:ext uri="{FF2B5EF4-FFF2-40B4-BE49-F238E27FC236}">
                  <a16:creationId xmlns:a16="http://schemas.microsoft.com/office/drawing/2014/main" id="{6777D706-23BF-4962-98D3-D5AE7DF4EC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39" y="371816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2" name="Freeform: Shape 311">
              <a:extLst>
                <a:ext uri="{FF2B5EF4-FFF2-40B4-BE49-F238E27FC236}">
                  <a16:creationId xmlns:a16="http://schemas.microsoft.com/office/drawing/2014/main" id="{783FF777-4C59-44D0-9441-2B40E0A70E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4" y="3718165"/>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3" name="Freeform: Shape 312">
              <a:extLst>
                <a:ext uri="{FF2B5EF4-FFF2-40B4-BE49-F238E27FC236}">
                  <a16:creationId xmlns:a16="http://schemas.microsoft.com/office/drawing/2014/main" id="{2037F33C-65F4-44B6-9CB2-D32D1552C6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4"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4" name="Freeform: Shape 313">
              <a:extLst>
                <a:ext uri="{FF2B5EF4-FFF2-40B4-BE49-F238E27FC236}">
                  <a16:creationId xmlns:a16="http://schemas.microsoft.com/office/drawing/2014/main" id="{E73BA403-F3FD-4D76-A516-5698375D64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7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5" name="Freeform: Shape 314">
              <a:extLst>
                <a:ext uri="{FF2B5EF4-FFF2-40B4-BE49-F238E27FC236}">
                  <a16:creationId xmlns:a16="http://schemas.microsoft.com/office/drawing/2014/main" id="{0AF0D29B-415A-4327-A4B4-B5DC8F0AC0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29"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6" name="Freeform: Shape 315">
              <a:extLst>
                <a:ext uri="{FF2B5EF4-FFF2-40B4-BE49-F238E27FC236}">
                  <a16:creationId xmlns:a16="http://schemas.microsoft.com/office/drawing/2014/main" id="{374A9388-F55E-4F94-817D-5BFF0B59E7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74" y="371816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7" name="Freeform: Shape 316">
              <a:extLst>
                <a:ext uri="{FF2B5EF4-FFF2-40B4-BE49-F238E27FC236}">
                  <a16:creationId xmlns:a16="http://schemas.microsoft.com/office/drawing/2014/main" id="{30C52183-F223-4E0A-B713-C91589CEB8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25" y="371816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18" name="Freeform: Shape 317">
              <a:extLst>
                <a:ext uri="{FF2B5EF4-FFF2-40B4-BE49-F238E27FC236}">
                  <a16:creationId xmlns:a16="http://schemas.microsoft.com/office/drawing/2014/main" id="{A6BEE030-DC6B-4CB1-A01B-95CC825525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34040" y="3777410"/>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319" name="Freeform: Shape 318">
              <a:extLst>
                <a:ext uri="{FF2B5EF4-FFF2-40B4-BE49-F238E27FC236}">
                  <a16:creationId xmlns:a16="http://schemas.microsoft.com/office/drawing/2014/main" id="{2D41CF67-37BB-443C-85CF-2A05174FD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93285"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0" name="Freeform: Shape 319">
              <a:extLst>
                <a:ext uri="{FF2B5EF4-FFF2-40B4-BE49-F238E27FC236}">
                  <a16:creationId xmlns:a16="http://schemas.microsoft.com/office/drawing/2014/main" id="{65A449CF-396F-45B8-B268-6824A4E89B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52436"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1" name="Freeform: Shape 320">
              <a:extLst>
                <a:ext uri="{FF2B5EF4-FFF2-40B4-BE49-F238E27FC236}">
                  <a16:creationId xmlns:a16="http://schemas.microsoft.com/office/drawing/2014/main" id="{9C20A7EF-7013-4D6C-ADD8-868A931DF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11683"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2" name="Freeform: Shape 321">
              <a:extLst>
                <a:ext uri="{FF2B5EF4-FFF2-40B4-BE49-F238E27FC236}">
                  <a16:creationId xmlns:a16="http://schemas.microsoft.com/office/drawing/2014/main" id="{F787692C-3BA9-4D4D-82F8-E497797AAE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70835"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3" name="Freeform: Shape 322">
              <a:extLst>
                <a:ext uri="{FF2B5EF4-FFF2-40B4-BE49-F238E27FC236}">
                  <a16:creationId xmlns:a16="http://schemas.microsoft.com/office/drawing/2014/main" id="{A6D539D6-A55E-40F5-83AC-A773405241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30082" y="3777410"/>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24" name="Freeform: Shape 323">
              <a:extLst>
                <a:ext uri="{FF2B5EF4-FFF2-40B4-BE49-F238E27FC236}">
                  <a16:creationId xmlns:a16="http://schemas.microsoft.com/office/drawing/2014/main" id="{D4D7922F-CA55-4202-B99F-ED303E7044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9231" y="3777408"/>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25" name="Freeform: Shape 324">
              <a:extLst>
                <a:ext uri="{FF2B5EF4-FFF2-40B4-BE49-F238E27FC236}">
                  <a16:creationId xmlns:a16="http://schemas.microsoft.com/office/drawing/2014/main" id="{4120C846-A602-4B6C-9C07-11D2B0F8A4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481374"/>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6" name="Freeform: Shape 325">
              <a:extLst>
                <a:ext uri="{FF2B5EF4-FFF2-40B4-BE49-F238E27FC236}">
                  <a16:creationId xmlns:a16="http://schemas.microsoft.com/office/drawing/2014/main" id="{84B5D527-4684-45F5-84CE-73642492DB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7" name="Freeform: Shape 326">
              <a:extLst>
                <a:ext uri="{FF2B5EF4-FFF2-40B4-BE49-F238E27FC236}">
                  <a16:creationId xmlns:a16="http://schemas.microsoft.com/office/drawing/2014/main" id="{FF31CF21-8169-4D45-A115-9CF8D37189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481374"/>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328" name="Freeform: Shape 327">
              <a:extLst>
                <a:ext uri="{FF2B5EF4-FFF2-40B4-BE49-F238E27FC236}">
                  <a16:creationId xmlns:a16="http://schemas.microsoft.com/office/drawing/2014/main" id="{DA8762B9-9CD8-4676-93F5-6C9358A940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9" name="Freeform: Shape 328">
              <a:extLst>
                <a:ext uri="{FF2B5EF4-FFF2-40B4-BE49-F238E27FC236}">
                  <a16:creationId xmlns:a16="http://schemas.microsoft.com/office/drawing/2014/main" id="{A183E80A-70D1-4F52-A92D-D396648CCB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481374"/>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330" name="Freeform: Shape 329">
              <a:extLst>
                <a:ext uri="{FF2B5EF4-FFF2-40B4-BE49-F238E27FC236}">
                  <a16:creationId xmlns:a16="http://schemas.microsoft.com/office/drawing/2014/main" id="{83FBB0F7-E17E-4890-9B66-3625BA1468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481373"/>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31" name="Freeform: Shape 330">
              <a:extLst>
                <a:ext uri="{FF2B5EF4-FFF2-40B4-BE49-F238E27FC236}">
                  <a16:creationId xmlns:a16="http://schemas.microsoft.com/office/drawing/2014/main" id="{708E7BF1-2D4D-44AB-A5CC-0ED91B8462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40622"/>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2" name="Freeform: Shape 331">
              <a:extLst>
                <a:ext uri="{FF2B5EF4-FFF2-40B4-BE49-F238E27FC236}">
                  <a16:creationId xmlns:a16="http://schemas.microsoft.com/office/drawing/2014/main" id="{4B468C4E-6F63-4172-AE1F-8965744DBC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4062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3" name="Freeform: Shape 332">
              <a:extLst>
                <a:ext uri="{FF2B5EF4-FFF2-40B4-BE49-F238E27FC236}">
                  <a16:creationId xmlns:a16="http://schemas.microsoft.com/office/drawing/2014/main" id="{974C7149-F567-4D55-8F48-511DCF3A8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406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34" name="Freeform: Shape 333">
              <a:extLst>
                <a:ext uri="{FF2B5EF4-FFF2-40B4-BE49-F238E27FC236}">
                  <a16:creationId xmlns:a16="http://schemas.microsoft.com/office/drawing/2014/main" id="{54A551FA-7E10-4D28-9A10-B9A06C0780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406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5" name="Freeform: Shape 334">
              <a:extLst>
                <a:ext uri="{FF2B5EF4-FFF2-40B4-BE49-F238E27FC236}">
                  <a16:creationId xmlns:a16="http://schemas.microsoft.com/office/drawing/2014/main" id="{1D04F3C0-CE2C-4B8D-A5BD-0E994FD8D9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4063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36" name="Freeform: Shape 335">
              <a:extLst>
                <a:ext uri="{FF2B5EF4-FFF2-40B4-BE49-F238E27FC236}">
                  <a16:creationId xmlns:a16="http://schemas.microsoft.com/office/drawing/2014/main" id="{D2EA9230-DD52-48A9-B268-56744EA506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40631"/>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337" name="Freeform: Shape 336">
              <a:extLst>
                <a:ext uri="{FF2B5EF4-FFF2-40B4-BE49-F238E27FC236}">
                  <a16:creationId xmlns:a16="http://schemas.microsoft.com/office/drawing/2014/main" id="{043A05F5-A8CF-4D01-AF12-95D1ECAE46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5997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8" name="Freeform: Shape 337">
              <a:extLst>
                <a:ext uri="{FF2B5EF4-FFF2-40B4-BE49-F238E27FC236}">
                  <a16:creationId xmlns:a16="http://schemas.microsoft.com/office/drawing/2014/main" id="{1F47C6BC-BD1A-4291-B018-05E5A72E4B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39" name="Freeform: Shape 338">
              <a:extLst>
                <a:ext uri="{FF2B5EF4-FFF2-40B4-BE49-F238E27FC236}">
                  <a16:creationId xmlns:a16="http://schemas.microsoft.com/office/drawing/2014/main" id="{E5B89844-FD17-4048-A3F5-35E390C6EF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5997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0" name="Freeform: Shape 339">
              <a:extLst>
                <a:ext uri="{FF2B5EF4-FFF2-40B4-BE49-F238E27FC236}">
                  <a16:creationId xmlns:a16="http://schemas.microsoft.com/office/drawing/2014/main" id="{B5593F34-8B0E-4D34-9781-B594E2F5D7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5997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1" name="Freeform: Shape 340">
              <a:extLst>
                <a:ext uri="{FF2B5EF4-FFF2-40B4-BE49-F238E27FC236}">
                  <a16:creationId xmlns:a16="http://schemas.microsoft.com/office/drawing/2014/main" id="{4428E4BB-2263-4D19-8254-C9B54B856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599780"/>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2" name="Freeform: Shape 341">
              <a:extLst>
                <a:ext uri="{FF2B5EF4-FFF2-40B4-BE49-F238E27FC236}">
                  <a16:creationId xmlns:a16="http://schemas.microsoft.com/office/drawing/2014/main" id="{2366216E-6EA2-4872-8370-C5EC22520F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59978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3" name="Freeform: Shape 342">
              <a:extLst>
                <a:ext uri="{FF2B5EF4-FFF2-40B4-BE49-F238E27FC236}">
                  <a16:creationId xmlns:a16="http://schemas.microsoft.com/office/drawing/2014/main" id="{D66F8E3F-BF33-4F99-A1F0-EB5885BF2C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6590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4" name="Freeform: Shape 343">
              <a:extLst>
                <a:ext uri="{FF2B5EF4-FFF2-40B4-BE49-F238E27FC236}">
                  <a16:creationId xmlns:a16="http://schemas.microsoft.com/office/drawing/2014/main" id="{EB506747-ED9D-43EA-BD67-DF7971849E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5" name="Freeform: Shape 344">
              <a:extLst>
                <a:ext uri="{FF2B5EF4-FFF2-40B4-BE49-F238E27FC236}">
                  <a16:creationId xmlns:a16="http://schemas.microsoft.com/office/drawing/2014/main" id="{AC803CE8-FFF7-40EA-AF62-102724C324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659026"/>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46" name="Freeform: Shape 345">
              <a:extLst>
                <a:ext uri="{FF2B5EF4-FFF2-40B4-BE49-F238E27FC236}">
                  <a16:creationId xmlns:a16="http://schemas.microsoft.com/office/drawing/2014/main" id="{7EF6FFCA-06CC-4395-AEB0-425719A42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7" name="Freeform: Shape 346">
              <a:extLst>
                <a:ext uri="{FF2B5EF4-FFF2-40B4-BE49-F238E27FC236}">
                  <a16:creationId xmlns:a16="http://schemas.microsoft.com/office/drawing/2014/main" id="{0D95F285-AAC0-4F32-8665-2677878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48" name="Freeform: Shape 347">
              <a:extLst>
                <a:ext uri="{FF2B5EF4-FFF2-40B4-BE49-F238E27FC236}">
                  <a16:creationId xmlns:a16="http://schemas.microsoft.com/office/drawing/2014/main" id="{8DFCCA2E-BF12-4D26-A5A4-A03387546A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6590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49" name="Freeform: Shape 348">
              <a:extLst>
                <a:ext uri="{FF2B5EF4-FFF2-40B4-BE49-F238E27FC236}">
                  <a16:creationId xmlns:a16="http://schemas.microsoft.com/office/drawing/2014/main" id="{2ABEAC60-6AC3-4D6A-95F9-2E79F6BE00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6" y="37181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0" name="Freeform: Shape 349">
              <a:extLst>
                <a:ext uri="{FF2B5EF4-FFF2-40B4-BE49-F238E27FC236}">
                  <a16:creationId xmlns:a16="http://schemas.microsoft.com/office/drawing/2014/main" id="{FA6015B7-49FE-4729-B2F4-585F0F305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7"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1" name="Freeform: Shape 350">
              <a:extLst>
                <a:ext uri="{FF2B5EF4-FFF2-40B4-BE49-F238E27FC236}">
                  <a16:creationId xmlns:a16="http://schemas.microsoft.com/office/drawing/2014/main" id="{D611DEB1-76FE-4625-9449-88E52D15F4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72" y="371817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352" name="Freeform: Shape 351">
              <a:extLst>
                <a:ext uri="{FF2B5EF4-FFF2-40B4-BE49-F238E27FC236}">
                  <a16:creationId xmlns:a16="http://schemas.microsoft.com/office/drawing/2014/main" id="{97F031C1-1AA7-4CA7-ADD3-E0577626E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2" y="37181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3" name="Freeform: Shape 352">
              <a:extLst>
                <a:ext uri="{FF2B5EF4-FFF2-40B4-BE49-F238E27FC236}">
                  <a16:creationId xmlns:a16="http://schemas.microsoft.com/office/drawing/2014/main" id="{96F5D0CB-22E6-4536-8403-F42527F31F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68" y="3718172"/>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354" name="Freeform: Shape 353">
              <a:extLst>
                <a:ext uri="{FF2B5EF4-FFF2-40B4-BE49-F238E27FC236}">
                  <a16:creationId xmlns:a16="http://schemas.microsoft.com/office/drawing/2014/main" id="{A32718AB-7401-4F66-9C77-E06C3CF7CD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17" y="371817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355" name="Freeform: Shape 354">
              <a:extLst>
                <a:ext uri="{FF2B5EF4-FFF2-40B4-BE49-F238E27FC236}">
                  <a16:creationId xmlns:a16="http://schemas.microsoft.com/office/drawing/2014/main" id="{85B6B5F1-D1E4-45A3-8117-348D02D2A3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8472" y="3777419"/>
              <a:ext cx="14097" cy="14099"/>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6" name="Freeform: Shape 355">
              <a:extLst>
                <a:ext uri="{FF2B5EF4-FFF2-40B4-BE49-F238E27FC236}">
                  <a16:creationId xmlns:a16="http://schemas.microsoft.com/office/drawing/2014/main" id="{534869FD-184C-42DB-B9DA-293DB67E5E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07622" y="377741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7" name="Freeform: Shape 356">
              <a:extLst>
                <a:ext uri="{FF2B5EF4-FFF2-40B4-BE49-F238E27FC236}">
                  <a16:creationId xmlns:a16="http://schemas.microsoft.com/office/drawing/2014/main" id="{A781504F-CAFD-4201-B288-8B4A809B43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266868" y="3777419"/>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358" name="Freeform: Shape 357">
              <a:extLst>
                <a:ext uri="{FF2B5EF4-FFF2-40B4-BE49-F238E27FC236}">
                  <a16:creationId xmlns:a16="http://schemas.microsoft.com/office/drawing/2014/main" id="{D9FC8348-2BA6-4631-8AA7-D63CD898C5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26024" y="3777383"/>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59" name="Freeform: Shape 358">
              <a:extLst>
                <a:ext uri="{FF2B5EF4-FFF2-40B4-BE49-F238E27FC236}">
                  <a16:creationId xmlns:a16="http://schemas.microsoft.com/office/drawing/2014/main" id="{C1AF95A2-64EA-45E2-A43B-1EBD569109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85287" y="377742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360" name="Freeform: Shape 359">
              <a:extLst>
                <a:ext uri="{FF2B5EF4-FFF2-40B4-BE49-F238E27FC236}">
                  <a16:creationId xmlns:a16="http://schemas.microsoft.com/office/drawing/2014/main" id="{CFC80050-240D-434A-BFCB-DE4DA4FAF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3" name="Sisällön paikkamerkki 2">
            <a:extLst>
              <a:ext uri="{FF2B5EF4-FFF2-40B4-BE49-F238E27FC236}">
                <a16:creationId xmlns:a16="http://schemas.microsoft.com/office/drawing/2014/main" id="{690EA602-A648-414B-1767-837278E2FF66}"/>
              </a:ext>
            </a:extLst>
          </p:cNvPr>
          <p:cNvSpPr>
            <a:spLocks noGrp="1"/>
          </p:cNvSpPr>
          <p:nvPr>
            <p:ph idx="1"/>
          </p:nvPr>
        </p:nvSpPr>
        <p:spPr>
          <a:xfrm>
            <a:off x="6477270" y="1130846"/>
            <a:ext cx="4974771" cy="4351338"/>
          </a:xfrm>
        </p:spPr>
        <p:txBody>
          <a:bodyPr>
            <a:normAutofit fontScale="92500"/>
          </a:bodyPr>
          <a:lstStyle/>
          <a:p>
            <a:r>
              <a:rPr lang="fi-FI" dirty="0">
                <a:solidFill>
                  <a:schemeClr val="bg1"/>
                </a:solidFill>
              </a:rPr>
              <a:t>Tuomiokirkon lähikirkkoalueen moniammatillinen tiimi</a:t>
            </a:r>
          </a:p>
          <a:p>
            <a:r>
              <a:rPr lang="fi-FI" dirty="0">
                <a:solidFill>
                  <a:schemeClr val="bg1"/>
                </a:solidFill>
              </a:rPr>
              <a:t>Kokoukset kerran kuussa (1,5h)</a:t>
            </a:r>
          </a:p>
          <a:p>
            <a:r>
              <a:rPr lang="fi-FI" dirty="0">
                <a:solidFill>
                  <a:schemeClr val="bg1"/>
                </a:solidFill>
              </a:rPr>
              <a:t>Paikalla yleensä noin 10 henkilöä</a:t>
            </a:r>
          </a:p>
          <a:p>
            <a:r>
              <a:rPr lang="fi-FI" dirty="0">
                <a:solidFill>
                  <a:schemeClr val="bg1"/>
                </a:solidFill>
              </a:rPr>
              <a:t>Syksyllä vetäytymispäivät (1 yö)</a:t>
            </a:r>
          </a:p>
          <a:p>
            <a:r>
              <a:rPr lang="fi-FI" u="sng" dirty="0">
                <a:solidFill>
                  <a:schemeClr val="bg1"/>
                </a:solidFill>
              </a:rPr>
              <a:t>Miten tässä tiimissä voidaan vaalia ja lisätä henkistä ja hengellistä hyvinvointia?</a:t>
            </a:r>
          </a:p>
        </p:txBody>
      </p:sp>
    </p:spTree>
    <p:extLst>
      <p:ext uri="{BB962C8B-B14F-4D97-AF65-F5344CB8AC3E}">
        <p14:creationId xmlns:p14="http://schemas.microsoft.com/office/powerpoint/2010/main" val="1424180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C0A1ED06-4733-4020-9C60-81D4D80140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1">
            <a:extLst>
              <a:ext uri="{FF2B5EF4-FFF2-40B4-BE49-F238E27FC236}">
                <a16:creationId xmlns:a16="http://schemas.microsoft.com/office/drawing/2014/main" id="{B0CA3509-3AF9-45FE-93ED-57BB5D5E8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7388" y="181576"/>
            <a:ext cx="11823637" cy="6501088"/>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descr="Työtoverien neuvottelu">
            <a:extLst>
              <a:ext uri="{FF2B5EF4-FFF2-40B4-BE49-F238E27FC236}">
                <a16:creationId xmlns:a16="http://schemas.microsoft.com/office/drawing/2014/main" id="{BD347F11-4978-52B3-4C3D-2C1BB634B226}"/>
              </a:ext>
            </a:extLst>
          </p:cNvPr>
          <p:cNvPicPr>
            <a:picLocks noChangeAspect="1"/>
          </p:cNvPicPr>
          <p:nvPr/>
        </p:nvPicPr>
        <p:blipFill>
          <a:blip r:embed="rId2">
            <a:alphaModFix amt="60000"/>
          </a:blip>
          <a:srcRect t="9480" b="8163"/>
          <a:stretch/>
        </p:blipFill>
        <p:spPr>
          <a:xfrm>
            <a:off x="180975" y="182880"/>
            <a:ext cx="11823637" cy="6499784"/>
          </a:xfrm>
          <a:prstGeom prst="rect">
            <a:avLst/>
          </a:prstGeom>
        </p:spPr>
      </p:pic>
      <p:sp>
        <p:nvSpPr>
          <p:cNvPr id="2" name="Otsikko 1">
            <a:extLst>
              <a:ext uri="{FF2B5EF4-FFF2-40B4-BE49-F238E27FC236}">
                <a16:creationId xmlns:a16="http://schemas.microsoft.com/office/drawing/2014/main" id="{D2E7852A-A6B3-8DAD-0427-717F7DD2176B}"/>
              </a:ext>
            </a:extLst>
          </p:cNvPr>
          <p:cNvSpPr>
            <a:spLocks noGrp="1"/>
          </p:cNvSpPr>
          <p:nvPr>
            <p:ph type="title"/>
          </p:nvPr>
        </p:nvSpPr>
        <p:spPr>
          <a:xfrm>
            <a:off x="838200" y="525195"/>
            <a:ext cx="10165218" cy="2806506"/>
          </a:xfrm>
        </p:spPr>
        <p:txBody>
          <a:bodyPr anchor="b">
            <a:normAutofit/>
          </a:bodyPr>
          <a:lstStyle/>
          <a:p>
            <a:r>
              <a:rPr lang="fi-FI" sz="4000">
                <a:solidFill>
                  <a:srgbClr val="FFFFFF"/>
                </a:solidFill>
              </a:rPr>
              <a:t>Tavoitteet</a:t>
            </a:r>
          </a:p>
        </p:txBody>
      </p:sp>
      <p:sp>
        <p:nvSpPr>
          <p:cNvPr id="3" name="Sisällön paikkamerkki 2">
            <a:extLst>
              <a:ext uri="{FF2B5EF4-FFF2-40B4-BE49-F238E27FC236}">
                <a16:creationId xmlns:a16="http://schemas.microsoft.com/office/drawing/2014/main" id="{4E866276-AE2F-DAD8-EE0F-95359AA063A0}"/>
              </a:ext>
            </a:extLst>
          </p:cNvPr>
          <p:cNvSpPr>
            <a:spLocks noGrp="1"/>
          </p:cNvSpPr>
          <p:nvPr>
            <p:ph idx="1"/>
          </p:nvPr>
        </p:nvSpPr>
        <p:spPr>
          <a:xfrm>
            <a:off x="838200" y="3526300"/>
            <a:ext cx="10165218" cy="2588458"/>
          </a:xfrm>
        </p:spPr>
        <p:txBody>
          <a:bodyPr>
            <a:normAutofit/>
          </a:bodyPr>
          <a:lstStyle/>
          <a:p>
            <a:r>
              <a:rPr lang="fi-FI" sz="2400" dirty="0">
                <a:solidFill>
                  <a:srgbClr val="FFFFFF"/>
                </a:solidFill>
              </a:rPr>
              <a:t>Tiimin jäsenet tutustuvat paremmin toisiinsa</a:t>
            </a:r>
          </a:p>
          <a:p>
            <a:r>
              <a:rPr lang="fi-FI" sz="2400" dirty="0">
                <a:solidFill>
                  <a:srgbClr val="FFFFFF"/>
                </a:solidFill>
              </a:rPr>
              <a:t>Vahvistaa tiimikokousten avointa ja turvallista ilmapiiriä</a:t>
            </a:r>
          </a:p>
          <a:p>
            <a:r>
              <a:rPr lang="fi-FI" sz="2400" dirty="0">
                <a:solidFill>
                  <a:srgbClr val="FFFFFF"/>
                </a:solidFill>
              </a:rPr>
              <a:t>Lisätä tiimin jäsenten henkistä ja hengellistä hyvinvointia ja tukea työssä jaksamista</a:t>
            </a:r>
          </a:p>
          <a:p>
            <a:r>
              <a:rPr lang="fi-FI" sz="2400" dirty="0">
                <a:solidFill>
                  <a:srgbClr val="FFFFFF"/>
                </a:solidFill>
              </a:rPr>
              <a:t>Kehittää tiimin jäsenten tunnetaitoja, vuorovaikutusta ja </a:t>
            </a:r>
            <a:r>
              <a:rPr lang="fi-FI" sz="2400" dirty="0" err="1">
                <a:solidFill>
                  <a:srgbClr val="FFFFFF"/>
                </a:solidFill>
              </a:rPr>
              <a:t>resilienssiä</a:t>
            </a:r>
            <a:endParaRPr lang="fi-FI" sz="2400" dirty="0">
              <a:solidFill>
                <a:srgbClr val="FFFFFF"/>
              </a:solidFill>
            </a:endParaRPr>
          </a:p>
          <a:p>
            <a:r>
              <a:rPr lang="fi-FI" sz="2400" dirty="0">
                <a:solidFill>
                  <a:srgbClr val="FFFFFF"/>
                </a:solidFill>
              </a:rPr>
              <a:t>Hyödyntää Tuomiokirkon taidetta ja miljöötä</a:t>
            </a:r>
          </a:p>
          <a:p>
            <a:endParaRPr lang="fi-FI" sz="2000" dirty="0">
              <a:solidFill>
                <a:srgbClr val="FFFFFF"/>
              </a:solidFill>
            </a:endParaRPr>
          </a:p>
        </p:txBody>
      </p:sp>
    </p:spTree>
    <p:extLst>
      <p:ext uri="{BB962C8B-B14F-4D97-AF65-F5344CB8AC3E}">
        <p14:creationId xmlns:p14="http://schemas.microsoft.com/office/powerpoint/2010/main" val="1644838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Sisällön paikkamerkki 8" descr="Kuva, joka sisältää kohteen vaha, Kynttilänpidike, liekki, muistotilaisuus&#10;&#10;Kuvaus luotu automaattisesti">
            <a:extLst>
              <a:ext uri="{FF2B5EF4-FFF2-40B4-BE49-F238E27FC236}">
                <a16:creationId xmlns:a16="http://schemas.microsoft.com/office/drawing/2014/main" id="{C65D240F-3D38-42A1-AB39-1FD58E1D707A}"/>
              </a:ext>
            </a:extLst>
          </p:cNvPr>
          <p:cNvPicPr>
            <a:picLocks noChangeAspect="1"/>
          </p:cNvPicPr>
          <p:nvPr/>
        </p:nvPicPr>
        <p:blipFill>
          <a:blip r:embed="rId2"/>
          <a:srcRect t="1724" r="17684" b="724"/>
          <a:stretch/>
        </p:blipFill>
        <p:spPr>
          <a:xfrm>
            <a:off x="3522468" y="10"/>
            <a:ext cx="8669532" cy="6857990"/>
          </a:xfrm>
          <a:prstGeom prst="rect">
            <a:avLst/>
          </a:prstGeom>
        </p:spPr>
      </p:pic>
      <p:sp>
        <p:nvSpPr>
          <p:cNvPr id="18" name="Rectangle 17">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A8CDE110-8DE1-ACB6-B79D-63213FD13843}"/>
              </a:ext>
            </a:extLst>
          </p:cNvPr>
          <p:cNvSpPr>
            <a:spLocks noGrp="1"/>
          </p:cNvSpPr>
          <p:nvPr>
            <p:ph type="title"/>
          </p:nvPr>
        </p:nvSpPr>
        <p:spPr>
          <a:xfrm>
            <a:off x="391283" y="1318768"/>
            <a:ext cx="3438144" cy="1124712"/>
          </a:xfrm>
        </p:spPr>
        <p:txBody>
          <a:bodyPr anchor="b">
            <a:normAutofit/>
          </a:bodyPr>
          <a:lstStyle/>
          <a:p>
            <a:r>
              <a:rPr lang="fi-FI" sz="2800" dirty="0">
                <a:solidFill>
                  <a:schemeClr val="bg1"/>
                </a:solidFill>
              </a:rPr>
              <a:t>Vuosisuunnitelma</a:t>
            </a:r>
          </a:p>
        </p:txBody>
      </p:sp>
      <p:sp>
        <p:nvSpPr>
          <p:cNvPr id="20" name="Rectangle 19">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0" name="Rectangle 21">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Content Placeholder 12">
            <a:extLst>
              <a:ext uri="{FF2B5EF4-FFF2-40B4-BE49-F238E27FC236}">
                <a16:creationId xmlns:a16="http://schemas.microsoft.com/office/drawing/2014/main" id="{0219AE18-30EC-C080-C5AA-3F3AC9D67D33}"/>
              </a:ext>
            </a:extLst>
          </p:cNvPr>
          <p:cNvSpPr>
            <a:spLocks noGrp="1"/>
          </p:cNvSpPr>
          <p:nvPr>
            <p:ph idx="1"/>
          </p:nvPr>
        </p:nvSpPr>
        <p:spPr>
          <a:xfrm>
            <a:off x="371093" y="2718054"/>
            <a:ext cx="7181173" cy="3207258"/>
          </a:xfrm>
        </p:spPr>
        <p:txBody>
          <a:bodyPr anchor="t">
            <a:normAutofit fontScale="85000" lnSpcReduction="20000"/>
          </a:bodyPr>
          <a:lstStyle/>
          <a:p>
            <a:r>
              <a:rPr lang="en-US" sz="2400" dirty="0" err="1">
                <a:solidFill>
                  <a:schemeClr val="bg1"/>
                </a:solidFill>
              </a:rPr>
              <a:t>Kokouksissa</a:t>
            </a:r>
            <a:r>
              <a:rPr lang="en-US" sz="2400" dirty="0">
                <a:solidFill>
                  <a:schemeClr val="bg1"/>
                </a:solidFill>
              </a:rPr>
              <a:t> </a:t>
            </a:r>
            <a:r>
              <a:rPr lang="en-US" sz="2400" dirty="0" err="1">
                <a:solidFill>
                  <a:schemeClr val="bg1"/>
                </a:solidFill>
              </a:rPr>
              <a:t>kiertävä</a:t>
            </a:r>
            <a:r>
              <a:rPr lang="en-US" sz="2400" dirty="0">
                <a:solidFill>
                  <a:schemeClr val="bg1"/>
                </a:solidFill>
              </a:rPr>
              <a:t> </a:t>
            </a:r>
            <a:r>
              <a:rPr lang="en-US" sz="2400" dirty="0" err="1">
                <a:solidFill>
                  <a:schemeClr val="bg1"/>
                </a:solidFill>
              </a:rPr>
              <a:t>sihteeri</a:t>
            </a:r>
            <a:r>
              <a:rPr lang="en-US" sz="2400" dirty="0">
                <a:solidFill>
                  <a:schemeClr val="bg1"/>
                </a:solidFill>
              </a:rPr>
              <a:t>- ja </a:t>
            </a:r>
            <a:r>
              <a:rPr lang="en-US" sz="2400" dirty="0" err="1">
                <a:solidFill>
                  <a:schemeClr val="bg1"/>
                </a:solidFill>
              </a:rPr>
              <a:t>alkurukousvuoro</a:t>
            </a:r>
            <a:endParaRPr lang="en-US" sz="2400" dirty="0">
              <a:solidFill>
                <a:schemeClr val="bg1"/>
              </a:solidFill>
            </a:endParaRPr>
          </a:p>
          <a:p>
            <a:endParaRPr lang="en-US" sz="2400" dirty="0">
              <a:solidFill>
                <a:schemeClr val="bg1"/>
              </a:solidFill>
            </a:endParaRPr>
          </a:p>
          <a:p>
            <a:r>
              <a:rPr lang="en-US" sz="2400" dirty="0" err="1">
                <a:solidFill>
                  <a:schemeClr val="bg1"/>
                </a:solidFill>
              </a:rPr>
              <a:t>Esityslista</a:t>
            </a:r>
            <a:r>
              <a:rPr lang="en-US" sz="2400" dirty="0">
                <a:solidFill>
                  <a:schemeClr val="bg1"/>
                </a:solidFill>
              </a:rPr>
              <a:t> </a:t>
            </a:r>
            <a:r>
              <a:rPr lang="en-US" sz="2400" dirty="0" err="1">
                <a:solidFill>
                  <a:schemeClr val="bg1"/>
                </a:solidFill>
              </a:rPr>
              <a:t>kaikkien</a:t>
            </a:r>
            <a:r>
              <a:rPr lang="en-US" sz="2400" dirty="0">
                <a:solidFill>
                  <a:schemeClr val="bg1"/>
                </a:solidFill>
              </a:rPr>
              <a:t> </a:t>
            </a:r>
            <a:r>
              <a:rPr lang="en-US" sz="2400" dirty="0" err="1">
                <a:solidFill>
                  <a:schemeClr val="bg1"/>
                </a:solidFill>
              </a:rPr>
              <a:t>saatavilla</a:t>
            </a:r>
            <a:r>
              <a:rPr lang="en-US" sz="2400" dirty="0">
                <a:solidFill>
                  <a:schemeClr val="bg1"/>
                </a:solidFill>
              </a:rPr>
              <a:t> </a:t>
            </a:r>
            <a:r>
              <a:rPr lang="en-US" sz="2400" dirty="0" err="1">
                <a:solidFill>
                  <a:schemeClr val="bg1"/>
                </a:solidFill>
              </a:rPr>
              <a:t>etukäteen</a:t>
            </a:r>
            <a:r>
              <a:rPr lang="en-US" sz="2400" dirty="0">
                <a:solidFill>
                  <a:schemeClr val="bg1"/>
                </a:solidFill>
              </a:rPr>
              <a:t>, </a:t>
            </a:r>
            <a:r>
              <a:rPr lang="en-US" sz="2400" dirty="0" err="1">
                <a:solidFill>
                  <a:schemeClr val="bg1"/>
                </a:solidFill>
              </a:rPr>
              <a:t>jokainen</a:t>
            </a:r>
            <a:r>
              <a:rPr lang="en-US" sz="2400" dirty="0">
                <a:solidFill>
                  <a:schemeClr val="bg1"/>
                </a:solidFill>
              </a:rPr>
              <a:t> </a:t>
            </a:r>
            <a:r>
              <a:rPr lang="en-US" sz="2400" dirty="0" err="1">
                <a:solidFill>
                  <a:schemeClr val="bg1"/>
                </a:solidFill>
              </a:rPr>
              <a:t>voi</a:t>
            </a:r>
            <a:r>
              <a:rPr lang="en-US" sz="2400" dirty="0">
                <a:solidFill>
                  <a:schemeClr val="bg1"/>
                </a:solidFill>
              </a:rPr>
              <a:t> </a:t>
            </a:r>
            <a:r>
              <a:rPr lang="en-US" sz="2400" dirty="0" err="1">
                <a:solidFill>
                  <a:schemeClr val="bg1"/>
                </a:solidFill>
              </a:rPr>
              <a:t>lisätä</a:t>
            </a:r>
            <a:r>
              <a:rPr lang="en-US" sz="2400" dirty="0">
                <a:solidFill>
                  <a:schemeClr val="bg1"/>
                </a:solidFill>
              </a:rPr>
              <a:t> </a:t>
            </a:r>
            <a:r>
              <a:rPr lang="en-US" sz="2400" dirty="0" err="1">
                <a:solidFill>
                  <a:schemeClr val="bg1"/>
                </a:solidFill>
              </a:rPr>
              <a:t>asioita</a:t>
            </a:r>
            <a:endParaRPr lang="en-US" sz="2400" dirty="0">
              <a:solidFill>
                <a:schemeClr val="bg1"/>
              </a:solidFill>
            </a:endParaRPr>
          </a:p>
          <a:p>
            <a:pPr marL="0" indent="0">
              <a:buNone/>
            </a:pPr>
            <a:endParaRPr lang="en-US" sz="2400" dirty="0">
              <a:solidFill>
                <a:schemeClr val="bg1"/>
              </a:solidFill>
            </a:endParaRPr>
          </a:p>
          <a:p>
            <a:r>
              <a:rPr lang="en-US" sz="2400" dirty="0" err="1">
                <a:solidFill>
                  <a:schemeClr val="bg1"/>
                </a:solidFill>
              </a:rPr>
              <a:t>Henkistä</a:t>
            </a:r>
            <a:r>
              <a:rPr lang="en-US" sz="2400" dirty="0">
                <a:solidFill>
                  <a:schemeClr val="bg1"/>
                </a:solidFill>
              </a:rPr>
              <a:t> ja </a:t>
            </a:r>
            <a:r>
              <a:rPr lang="en-US" sz="2400" dirty="0" err="1">
                <a:solidFill>
                  <a:schemeClr val="bg1"/>
                </a:solidFill>
              </a:rPr>
              <a:t>hengellistä</a:t>
            </a:r>
            <a:r>
              <a:rPr lang="en-US" sz="2400" dirty="0">
                <a:solidFill>
                  <a:schemeClr val="bg1"/>
                </a:solidFill>
              </a:rPr>
              <a:t> </a:t>
            </a:r>
            <a:r>
              <a:rPr lang="en-US" sz="2400" dirty="0" err="1">
                <a:solidFill>
                  <a:schemeClr val="bg1"/>
                </a:solidFill>
              </a:rPr>
              <a:t>hyvinvointia</a:t>
            </a:r>
            <a:r>
              <a:rPr lang="en-US" sz="2400" dirty="0">
                <a:solidFill>
                  <a:schemeClr val="bg1"/>
                </a:solidFill>
              </a:rPr>
              <a:t> </a:t>
            </a:r>
            <a:r>
              <a:rPr lang="en-US" sz="2400" dirty="0" err="1">
                <a:solidFill>
                  <a:schemeClr val="bg1"/>
                </a:solidFill>
              </a:rPr>
              <a:t>tukeville</a:t>
            </a:r>
            <a:r>
              <a:rPr lang="en-US" sz="2400" dirty="0">
                <a:solidFill>
                  <a:schemeClr val="bg1"/>
                </a:solidFill>
              </a:rPr>
              <a:t> </a:t>
            </a:r>
            <a:r>
              <a:rPr lang="en-US" sz="2400" dirty="0" err="1">
                <a:solidFill>
                  <a:schemeClr val="bg1"/>
                </a:solidFill>
              </a:rPr>
              <a:t>harjoituksille</a:t>
            </a:r>
            <a:r>
              <a:rPr lang="en-US" sz="2400" dirty="0">
                <a:solidFill>
                  <a:schemeClr val="bg1"/>
                </a:solidFill>
              </a:rPr>
              <a:t> </a:t>
            </a:r>
            <a:r>
              <a:rPr lang="en-US" sz="2400" dirty="0" err="1">
                <a:solidFill>
                  <a:schemeClr val="bg1"/>
                </a:solidFill>
              </a:rPr>
              <a:t>varataan</a:t>
            </a:r>
            <a:r>
              <a:rPr lang="en-US" sz="2400" dirty="0">
                <a:solidFill>
                  <a:schemeClr val="bg1"/>
                </a:solidFill>
              </a:rPr>
              <a:t> </a:t>
            </a:r>
            <a:r>
              <a:rPr lang="en-US" sz="2400" dirty="0" err="1">
                <a:solidFill>
                  <a:schemeClr val="bg1"/>
                </a:solidFill>
              </a:rPr>
              <a:t>aikaa</a:t>
            </a:r>
            <a:r>
              <a:rPr lang="en-US" sz="2400" dirty="0">
                <a:solidFill>
                  <a:schemeClr val="bg1"/>
                </a:solidFill>
              </a:rPr>
              <a:t> </a:t>
            </a:r>
            <a:r>
              <a:rPr lang="en-US" sz="2400" dirty="0" err="1">
                <a:solidFill>
                  <a:schemeClr val="bg1"/>
                </a:solidFill>
              </a:rPr>
              <a:t>kokouksiin</a:t>
            </a:r>
            <a:r>
              <a:rPr lang="en-US" sz="2400" dirty="0">
                <a:solidFill>
                  <a:schemeClr val="bg1"/>
                </a:solidFill>
              </a:rPr>
              <a:t> </a:t>
            </a:r>
            <a:r>
              <a:rPr lang="en-US" sz="2400" dirty="0" err="1">
                <a:solidFill>
                  <a:schemeClr val="bg1"/>
                </a:solidFill>
              </a:rPr>
              <a:t>koko</a:t>
            </a:r>
            <a:r>
              <a:rPr lang="en-US" sz="2400" dirty="0">
                <a:solidFill>
                  <a:schemeClr val="bg1"/>
                </a:solidFill>
              </a:rPr>
              <a:t> </a:t>
            </a:r>
            <a:r>
              <a:rPr lang="en-US" sz="2400" dirty="0" err="1">
                <a:solidFill>
                  <a:schemeClr val="bg1"/>
                </a:solidFill>
              </a:rPr>
              <a:t>vuoden</a:t>
            </a:r>
            <a:r>
              <a:rPr lang="en-US" sz="2400" dirty="0">
                <a:solidFill>
                  <a:schemeClr val="bg1"/>
                </a:solidFill>
              </a:rPr>
              <a:t> </a:t>
            </a:r>
            <a:r>
              <a:rPr lang="en-US" sz="2400" dirty="0" err="1">
                <a:solidFill>
                  <a:schemeClr val="bg1"/>
                </a:solidFill>
              </a:rPr>
              <a:t>ajalle</a:t>
            </a:r>
            <a:endParaRPr lang="en-US" sz="2400" dirty="0">
              <a:solidFill>
                <a:schemeClr val="bg1"/>
              </a:solidFill>
            </a:endParaRPr>
          </a:p>
          <a:p>
            <a:pPr marL="0" indent="0">
              <a:buNone/>
            </a:pPr>
            <a:endParaRPr lang="en-US" sz="2400" dirty="0">
              <a:solidFill>
                <a:schemeClr val="bg1"/>
              </a:solidFill>
            </a:endParaRPr>
          </a:p>
          <a:p>
            <a:r>
              <a:rPr lang="en-US" sz="2400" dirty="0" err="1">
                <a:solidFill>
                  <a:schemeClr val="bg1"/>
                </a:solidFill>
              </a:rPr>
              <a:t>Jokaiseen</a:t>
            </a:r>
            <a:r>
              <a:rPr lang="en-US" sz="2400" dirty="0">
                <a:solidFill>
                  <a:schemeClr val="bg1"/>
                </a:solidFill>
              </a:rPr>
              <a:t> </a:t>
            </a:r>
            <a:r>
              <a:rPr lang="en-US" sz="2400" dirty="0" err="1">
                <a:solidFill>
                  <a:schemeClr val="bg1"/>
                </a:solidFill>
              </a:rPr>
              <a:t>harjoitukseen</a:t>
            </a:r>
            <a:r>
              <a:rPr lang="en-US" sz="2400" dirty="0">
                <a:solidFill>
                  <a:schemeClr val="bg1"/>
                </a:solidFill>
              </a:rPr>
              <a:t> </a:t>
            </a:r>
            <a:r>
              <a:rPr lang="en-US" sz="2400" dirty="0" err="1">
                <a:solidFill>
                  <a:schemeClr val="bg1"/>
                </a:solidFill>
              </a:rPr>
              <a:t>liittyy</a:t>
            </a:r>
            <a:r>
              <a:rPr lang="en-US" sz="2400" dirty="0">
                <a:solidFill>
                  <a:schemeClr val="bg1"/>
                </a:solidFill>
              </a:rPr>
              <a:t> </a:t>
            </a:r>
            <a:r>
              <a:rPr lang="en-US" sz="2400" dirty="0" err="1">
                <a:solidFill>
                  <a:schemeClr val="bg1"/>
                </a:solidFill>
              </a:rPr>
              <a:t>myös</a:t>
            </a:r>
            <a:r>
              <a:rPr lang="en-US" sz="2400" dirty="0">
                <a:solidFill>
                  <a:schemeClr val="bg1"/>
                </a:solidFill>
              </a:rPr>
              <a:t> </a:t>
            </a:r>
            <a:r>
              <a:rPr lang="en-US" sz="2400" dirty="0" err="1">
                <a:solidFill>
                  <a:schemeClr val="bg1"/>
                </a:solidFill>
              </a:rPr>
              <a:t>Raamatunkohta</a:t>
            </a:r>
            <a:r>
              <a:rPr lang="en-US" sz="2400" dirty="0">
                <a:solidFill>
                  <a:schemeClr val="bg1"/>
                </a:solidFill>
              </a:rPr>
              <a:t>, </a:t>
            </a:r>
            <a:r>
              <a:rPr lang="en-US" sz="2400" dirty="0" err="1">
                <a:solidFill>
                  <a:schemeClr val="bg1"/>
                </a:solidFill>
              </a:rPr>
              <a:t>joka</a:t>
            </a:r>
            <a:r>
              <a:rPr lang="en-US" sz="2400" dirty="0">
                <a:solidFill>
                  <a:schemeClr val="bg1"/>
                </a:solidFill>
              </a:rPr>
              <a:t> </a:t>
            </a:r>
            <a:r>
              <a:rPr lang="en-US" sz="2400" dirty="0" err="1">
                <a:solidFill>
                  <a:schemeClr val="bg1"/>
                </a:solidFill>
              </a:rPr>
              <a:t>luetaan</a:t>
            </a:r>
            <a:r>
              <a:rPr lang="en-US" sz="2400" dirty="0">
                <a:solidFill>
                  <a:schemeClr val="bg1"/>
                </a:solidFill>
              </a:rPr>
              <a:t> </a:t>
            </a:r>
            <a:r>
              <a:rPr lang="en-US" sz="2400" dirty="0" err="1">
                <a:solidFill>
                  <a:schemeClr val="bg1"/>
                </a:solidFill>
              </a:rPr>
              <a:t>harjoituksen</a:t>
            </a:r>
            <a:r>
              <a:rPr lang="en-US" sz="2400" dirty="0">
                <a:solidFill>
                  <a:schemeClr val="bg1"/>
                </a:solidFill>
              </a:rPr>
              <a:t> </a:t>
            </a:r>
            <a:r>
              <a:rPr lang="en-US" sz="2400" dirty="0" err="1">
                <a:solidFill>
                  <a:schemeClr val="bg1"/>
                </a:solidFill>
              </a:rPr>
              <a:t>päätteeksi</a:t>
            </a:r>
            <a:endParaRPr lang="en-US" sz="2400" dirty="0">
              <a:solidFill>
                <a:schemeClr val="bg1"/>
              </a:solidFill>
            </a:endParaRPr>
          </a:p>
          <a:p>
            <a:endParaRPr lang="en-US" sz="1700" dirty="0">
              <a:solidFill>
                <a:schemeClr val="bg1"/>
              </a:solidFill>
            </a:endParaRPr>
          </a:p>
        </p:txBody>
      </p:sp>
    </p:spTree>
    <p:extLst>
      <p:ext uri="{BB962C8B-B14F-4D97-AF65-F5344CB8AC3E}">
        <p14:creationId xmlns:p14="http://schemas.microsoft.com/office/powerpoint/2010/main" val="3153515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Sisällön paikkamerkki 4" descr="Villipupu niityllä ja päivänkakkaroita">
            <a:extLst>
              <a:ext uri="{FF2B5EF4-FFF2-40B4-BE49-F238E27FC236}">
                <a16:creationId xmlns:a16="http://schemas.microsoft.com/office/drawing/2014/main" id="{9525D69C-C5AA-49A5-852A-7F53DFDBB875}"/>
              </a:ext>
            </a:extLst>
          </p:cNvPr>
          <p:cNvPicPr>
            <a:picLocks noGrp="1" noChangeAspect="1"/>
          </p:cNvPicPr>
          <p:nvPr>
            <p:ph idx="1"/>
          </p:nvPr>
        </p:nvPicPr>
        <p:blipFill>
          <a:blip r:embed="rId2"/>
          <a:srcRect l="2930" r="2952" b="-1"/>
          <a:stretch/>
        </p:blipFill>
        <p:spPr>
          <a:xfrm>
            <a:off x="2522358" y="10"/>
            <a:ext cx="9669642" cy="6857990"/>
          </a:xfrm>
          <a:prstGeom prst="rect">
            <a:avLst/>
          </a:prstGeom>
        </p:spPr>
      </p:pic>
      <p:sp>
        <p:nvSpPr>
          <p:cNvPr id="24"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tx1"/>
              </a:gs>
              <a:gs pos="35000">
                <a:schemeClr val="tx1">
                  <a:alpha val="77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33BEA0A3-5092-6663-745C-116B24B3016E}"/>
              </a:ext>
            </a:extLst>
          </p:cNvPr>
          <p:cNvSpPr>
            <a:spLocks noGrp="1"/>
          </p:cNvSpPr>
          <p:nvPr>
            <p:ph type="title"/>
          </p:nvPr>
        </p:nvSpPr>
        <p:spPr>
          <a:xfrm>
            <a:off x="388909" y="2356732"/>
            <a:ext cx="3973385" cy="5601935"/>
          </a:xfrm>
          <a:noFill/>
        </p:spPr>
        <p:txBody>
          <a:bodyPr vert="horz" lIns="91440" tIns="45720" rIns="91440" bIns="45720" rtlCol="0" anchor="b">
            <a:normAutofit fontScale="90000"/>
          </a:bodyPr>
          <a:lstStyle/>
          <a:p>
            <a:r>
              <a:rPr lang="en-US" sz="5200" dirty="0" err="1">
                <a:solidFill>
                  <a:schemeClr val="bg1"/>
                </a:solidFill>
              </a:rPr>
              <a:t>Toukokuu</a:t>
            </a:r>
            <a:br>
              <a:rPr lang="en-US" sz="5200" dirty="0">
                <a:solidFill>
                  <a:schemeClr val="bg1"/>
                </a:solidFill>
              </a:rPr>
            </a:br>
            <a:br>
              <a:rPr lang="en-US" sz="2400" dirty="0">
                <a:solidFill>
                  <a:schemeClr val="bg1"/>
                </a:solidFill>
              </a:rPr>
            </a:br>
            <a:r>
              <a:rPr lang="en-US" sz="2400" u="sng" dirty="0" err="1">
                <a:solidFill>
                  <a:schemeClr val="bg1"/>
                </a:solidFill>
              </a:rPr>
              <a:t>Flinga</a:t>
            </a:r>
            <a:r>
              <a:rPr lang="en-US" sz="2400" u="sng" dirty="0">
                <a:solidFill>
                  <a:schemeClr val="bg1"/>
                </a:solidFill>
              </a:rPr>
              <a:t> –</a:t>
            </a:r>
            <a:r>
              <a:rPr lang="en-US" sz="2400" u="sng" dirty="0" err="1">
                <a:solidFill>
                  <a:schemeClr val="bg1"/>
                </a:solidFill>
              </a:rPr>
              <a:t>kuvat</a:t>
            </a:r>
            <a:r>
              <a:rPr lang="en-US" sz="2400" u="sng" dirty="0">
                <a:solidFill>
                  <a:schemeClr val="bg1"/>
                </a:solidFill>
              </a:rPr>
              <a:t>: </a:t>
            </a:r>
            <a:r>
              <a:rPr lang="en-US" sz="2400" u="sng" dirty="0" err="1">
                <a:solidFill>
                  <a:schemeClr val="bg1"/>
                </a:solidFill>
              </a:rPr>
              <a:t>Miten</a:t>
            </a:r>
            <a:r>
              <a:rPr lang="en-US" sz="2400" u="sng" dirty="0">
                <a:solidFill>
                  <a:schemeClr val="bg1"/>
                </a:solidFill>
              </a:rPr>
              <a:t> </a:t>
            </a:r>
            <a:r>
              <a:rPr lang="en-US" sz="2400" u="sng" dirty="0" err="1">
                <a:solidFill>
                  <a:schemeClr val="bg1"/>
                </a:solidFill>
              </a:rPr>
              <a:t>päädyin</a:t>
            </a:r>
            <a:r>
              <a:rPr lang="en-US" sz="2400" u="sng" dirty="0">
                <a:solidFill>
                  <a:schemeClr val="bg1"/>
                </a:solidFill>
              </a:rPr>
              <a:t> </a:t>
            </a:r>
            <a:r>
              <a:rPr lang="en-US" sz="2400" u="sng" dirty="0" err="1">
                <a:solidFill>
                  <a:schemeClr val="bg1"/>
                </a:solidFill>
              </a:rPr>
              <a:t>kirkon</a:t>
            </a:r>
            <a:r>
              <a:rPr lang="en-US" sz="2400" u="sng" dirty="0">
                <a:solidFill>
                  <a:schemeClr val="bg1"/>
                </a:solidFill>
              </a:rPr>
              <a:t> </a:t>
            </a:r>
            <a:r>
              <a:rPr lang="en-US" sz="2400" u="sng" dirty="0" err="1">
                <a:solidFill>
                  <a:schemeClr val="bg1"/>
                </a:solidFill>
              </a:rPr>
              <a:t>palvelukseen</a:t>
            </a:r>
            <a:r>
              <a:rPr lang="en-US" sz="2400" u="sng" dirty="0">
                <a:solidFill>
                  <a:schemeClr val="bg1"/>
                </a:solidFill>
              </a:rPr>
              <a:t>?</a:t>
            </a:r>
            <a:br>
              <a:rPr lang="en-US" sz="2400" u="sng" dirty="0">
                <a:solidFill>
                  <a:schemeClr val="bg1"/>
                </a:solidFill>
              </a:rPr>
            </a:br>
            <a:br>
              <a:rPr lang="en-US" sz="2400" dirty="0">
                <a:solidFill>
                  <a:schemeClr val="bg1"/>
                </a:solidFill>
              </a:rPr>
            </a:br>
            <a:r>
              <a:rPr lang="en-US" sz="2400" dirty="0" err="1">
                <a:solidFill>
                  <a:schemeClr val="bg1"/>
                </a:solidFill>
              </a:rPr>
              <a:t>Jokainen</a:t>
            </a:r>
            <a:r>
              <a:rPr lang="en-US" sz="2400" dirty="0">
                <a:solidFill>
                  <a:schemeClr val="bg1"/>
                </a:solidFill>
              </a:rPr>
              <a:t> </a:t>
            </a:r>
            <a:r>
              <a:rPr lang="en-US" sz="2400" dirty="0" err="1">
                <a:solidFill>
                  <a:schemeClr val="bg1"/>
                </a:solidFill>
              </a:rPr>
              <a:t>lähettää</a:t>
            </a:r>
            <a:r>
              <a:rPr lang="en-US" sz="2400" dirty="0">
                <a:solidFill>
                  <a:schemeClr val="bg1"/>
                </a:solidFill>
              </a:rPr>
              <a:t> </a:t>
            </a:r>
            <a:r>
              <a:rPr lang="en-US" sz="2400" dirty="0" err="1">
                <a:solidFill>
                  <a:schemeClr val="bg1"/>
                </a:solidFill>
              </a:rPr>
              <a:t>etukäteen</a:t>
            </a:r>
            <a:r>
              <a:rPr lang="en-US" sz="2400" dirty="0">
                <a:solidFill>
                  <a:schemeClr val="bg1"/>
                </a:solidFill>
              </a:rPr>
              <a:t> </a:t>
            </a:r>
            <a:r>
              <a:rPr lang="en-US" sz="2400" dirty="0" err="1">
                <a:solidFill>
                  <a:schemeClr val="bg1"/>
                </a:solidFill>
              </a:rPr>
              <a:t>Flingaan</a:t>
            </a:r>
            <a:r>
              <a:rPr lang="en-US" sz="2400" dirty="0">
                <a:solidFill>
                  <a:schemeClr val="bg1"/>
                </a:solidFill>
              </a:rPr>
              <a:t> </a:t>
            </a:r>
            <a:r>
              <a:rPr lang="en-US" sz="2400" dirty="0" err="1">
                <a:solidFill>
                  <a:schemeClr val="bg1"/>
                </a:solidFill>
              </a:rPr>
              <a:t>valokuvan</a:t>
            </a:r>
            <a:r>
              <a:rPr lang="en-US" sz="2400" dirty="0">
                <a:solidFill>
                  <a:schemeClr val="bg1"/>
                </a:solidFill>
              </a:rPr>
              <a:t>, </a:t>
            </a:r>
            <a:r>
              <a:rPr lang="en-US" sz="2400" dirty="0" err="1">
                <a:solidFill>
                  <a:schemeClr val="bg1"/>
                </a:solidFill>
              </a:rPr>
              <a:t>jossa</a:t>
            </a:r>
            <a:r>
              <a:rPr lang="en-US" sz="2400" dirty="0">
                <a:solidFill>
                  <a:schemeClr val="bg1"/>
                </a:solidFill>
              </a:rPr>
              <a:t> </a:t>
            </a:r>
            <a:r>
              <a:rPr lang="en-US" sz="2400" dirty="0" err="1">
                <a:solidFill>
                  <a:schemeClr val="bg1"/>
                </a:solidFill>
              </a:rPr>
              <a:t>oma</a:t>
            </a:r>
            <a:r>
              <a:rPr lang="en-US" sz="2400" dirty="0">
                <a:solidFill>
                  <a:schemeClr val="bg1"/>
                </a:solidFill>
              </a:rPr>
              <a:t> </a:t>
            </a:r>
            <a:r>
              <a:rPr lang="en-US" sz="2400" dirty="0" err="1">
                <a:solidFill>
                  <a:schemeClr val="bg1"/>
                </a:solidFill>
              </a:rPr>
              <a:t>ammatillinen</a:t>
            </a:r>
            <a:r>
              <a:rPr lang="en-US" sz="2400" dirty="0">
                <a:solidFill>
                  <a:schemeClr val="bg1"/>
                </a:solidFill>
              </a:rPr>
              <a:t> </a:t>
            </a:r>
            <a:r>
              <a:rPr lang="en-US" sz="2400" dirty="0" err="1">
                <a:solidFill>
                  <a:schemeClr val="bg1"/>
                </a:solidFill>
              </a:rPr>
              <a:t>polku</a:t>
            </a:r>
            <a:r>
              <a:rPr lang="en-US" sz="2400" dirty="0">
                <a:solidFill>
                  <a:schemeClr val="bg1"/>
                </a:solidFill>
              </a:rPr>
              <a:t> tai </a:t>
            </a:r>
            <a:r>
              <a:rPr lang="en-US" sz="2400" dirty="0" err="1">
                <a:solidFill>
                  <a:schemeClr val="bg1"/>
                </a:solidFill>
              </a:rPr>
              <a:t>identiteetti</a:t>
            </a:r>
            <a:r>
              <a:rPr lang="en-US" sz="2400" dirty="0">
                <a:solidFill>
                  <a:schemeClr val="bg1"/>
                </a:solidFill>
              </a:rPr>
              <a:t> on </a:t>
            </a:r>
            <a:r>
              <a:rPr lang="en-US" sz="2400" dirty="0" err="1">
                <a:solidFill>
                  <a:schemeClr val="bg1"/>
                </a:solidFill>
              </a:rPr>
              <a:t>jotenkin</a:t>
            </a:r>
            <a:r>
              <a:rPr lang="en-US" sz="2400" dirty="0">
                <a:solidFill>
                  <a:schemeClr val="bg1"/>
                </a:solidFill>
              </a:rPr>
              <a:t> </a:t>
            </a:r>
            <a:r>
              <a:rPr lang="en-US" sz="2400" dirty="0" err="1">
                <a:solidFill>
                  <a:schemeClr val="bg1"/>
                </a:solidFill>
              </a:rPr>
              <a:t>alullaan</a:t>
            </a:r>
            <a:r>
              <a:rPr lang="en-US" sz="2400" dirty="0">
                <a:solidFill>
                  <a:schemeClr val="bg1"/>
                </a:solidFill>
              </a:rPr>
              <a:t> tai </a:t>
            </a:r>
            <a:r>
              <a:rPr lang="en-US" sz="2400" dirty="0" err="1">
                <a:solidFill>
                  <a:schemeClr val="bg1"/>
                </a:solidFill>
              </a:rPr>
              <a:t>idullaan</a:t>
            </a:r>
            <a:r>
              <a:rPr lang="en-US" sz="2400" dirty="0">
                <a:solidFill>
                  <a:schemeClr val="bg1"/>
                </a:solidFill>
              </a:rPr>
              <a:t>. </a:t>
            </a:r>
            <a:br>
              <a:rPr lang="en-US" sz="2400" dirty="0">
                <a:solidFill>
                  <a:schemeClr val="bg1"/>
                </a:solidFill>
              </a:rPr>
            </a:br>
            <a:br>
              <a:rPr lang="en-US" sz="2400" dirty="0">
                <a:solidFill>
                  <a:schemeClr val="bg1"/>
                </a:solidFill>
              </a:rPr>
            </a:br>
            <a:r>
              <a:rPr lang="en-US" sz="2400" dirty="0" err="1">
                <a:solidFill>
                  <a:schemeClr val="bg1"/>
                </a:solidFill>
              </a:rPr>
              <a:t>Katsellaan</a:t>
            </a:r>
            <a:r>
              <a:rPr lang="en-US" sz="2400" dirty="0">
                <a:solidFill>
                  <a:schemeClr val="bg1"/>
                </a:solidFill>
              </a:rPr>
              <a:t> </a:t>
            </a:r>
            <a:r>
              <a:rPr lang="en-US" sz="2400" dirty="0" err="1">
                <a:solidFill>
                  <a:schemeClr val="bg1"/>
                </a:solidFill>
              </a:rPr>
              <a:t>kuvat</a:t>
            </a:r>
            <a:r>
              <a:rPr lang="en-US" sz="2400" dirty="0">
                <a:solidFill>
                  <a:schemeClr val="bg1"/>
                </a:solidFill>
              </a:rPr>
              <a:t> </a:t>
            </a:r>
            <a:r>
              <a:rPr lang="en-US" sz="2400" dirty="0" err="1">
                <a:solidFill>
                  <a:schemeClr val="bg1"/>
                </a:solidFill>
              </a:rPr>
              <a:t>yhdessä</a:t>
            </a:r>
            <a:r>
              <a:rPr lang="en-US" sz="2400" dirty="0">
                <a:solidFill>
                  <a:schemeClr val="bg1"/>
                </a:solidFill>
              </a:rPr>
              <a:t> ja </a:t>
            </a:r>
            <a:r>
              <a:rPr lang="en-US" sz="2400" dirty="0" err="1">
                <a:solidFill>
                  <a:schemeClr val="bg1"/>
                </a:solidFill>
              </a:rPr>
              <a:t>jokainen</a:t>
            </a:r>
            <a:r>
              <a:rPr lang="en-US" sz="2400" dirty="0">
                <a:solidFill>
                  <a:schemeClr val="bg1"/>
                </a:solidFill>
              </a:rPr>
              <a:t> </a:t>
            </a:r>
            <a:r>
              <a:rPr lang="en-US" sz="2400" dirty="0" err="1">
                <a:solidFill>
                  <a:schemeClr val="bg1"/>
                </a:solidFill>
              </a:rPr>
              <a:t>saa</a:t>
            </a:r>
            <a:r>
              <a:rPr lang="en-US" sz="2400" dirty="0">
                <a:solidFill>
                  <a:schemeClr val="bg1"/>
                </a:solidFill>
              </a:rPr>
              <a:t> </a:t>
            </a:r>
            <a:r>
              <a:rPr lang="en-US" sz="2400" dirty="0" err="1">
                <a:solidFill>
                  <a:schemeClr val="bg1"/>
                </a:solidFill>
              </a:rPr>
              <a:t>kertoa</a:t>
            </a:r>
            <a:r>
              <a:rPr lang="en-US" sz="2400" dirty="0">
                <a:solidFill>
                  <a:schemeClr val="bg1"/>
                </a:solidFill>
              </a:rPr>
              <a:t> </a:t>
            </a:r>
            <a:r>
              <a:rPr lang="en-US" sz="2400" dirty="0" err="1">
                <a:solidFill>
                  <a:schemeClr val="bg1"/>
                </a:solidFill>
              </a:rPr>
              <a:t>omastaan</a:t>
            </a:r>
            <a:r>
              <a:rPr lang="en-US" sz="2400" dirty="0">
                <a:solidFill>
                  <a:schemeClr val="bg1"/>
                </a:solidFill>
              </a:rPr>
              <a:t> </a:t>
            </a:r>
            <a:r>
              <a:rPr lang="en-US" sz="2400" dirty="0" err="1">
                <a:solidFill>
                  <a:schemeClr val="bg1"/>
                </a:solidFill>
              </a:rPr>
              <a:t>lyhyesti</a:t>
            </a:r>
            <a:r>
              <a:rPr lang="en-US" sz="2400" dirty="0">
                <a:solidFill>
                  <a:schemeClr val="bg1"/>
                </a:solidFill>
              </a:rPr>
              <a:t>.</a:t>
            </a:r>
            <a:br>
              <a:rPr lang="en-US" sz="2400" dirty="0">
                <a:solidFill>
                  <a:schemeClr val="bg1"/>
                </a:solidFill>
              </a:rPr>
            </a:br>
            <a:br>
              <a:rPr lang="en-US" sz="2400" dirty="0">
                <a:solidFill>
                  <a:schemeClr val="bg1"/>
                </a:solidFill>
              </a:rPr>
            </a:br>
            <a:br>
              <a:rPr lang="en-US" sz="2400" dirty="0">
                <a:solidFill>
                  <a:schemeClr val="bg1"/>
                </a:solidFill>
                <a:latin typeface="+mn-lt"/>
              </a:rPr>
            </a:br>
            <a:r>
              <a:rPr lang="en-US" sz="2400" dirty="0">
                <a:solidFill>
                  <a:schemeClr val="bg1"/>
                </a:solidFill>
                <a:latin typeface="+mn-lt"/>
              </a:rPr>
              <a:t>“</a:t>
            </a:r>
            <a:r>
              <a:rPr lang="fi-FI" sz="2400" b="0" i="0" dirty="0">
                <a:solidFill>
                  <a:schemeClr val="bg1"/>
                </a:solidFill>
                <a:effectLst/>
                <a:latin typeface="+mn-lt"/>
              </a:rPr>
              <a:t>Minun ikeeni on hyvä kantaa ja minun kuormani on kevyt.”</a:t>
            </a:r>
            <a:br>
              <a:rPr lang="fi-FI" sz="2400" b="0" i="0" dirty="0">
                <a:solidFill>
                  <a:schemeClr val="bg1"/>
                </a:solidFill>
                <a:effectLst/>
                <a:latin typeface="+mn-lt"/>
              </a:rPr>
            </a:br>
            <a:r>
              <a:rPr lang="fi-FI" sz="2400" b="0" i="0" dirty="0">
                <a:solidFill>
                  <a:schemeClr val="bg1"/>
                </a:solidFill>
                <a:effectLst/>
                <a:latin typeface="+mn-lt"/>
              </a:rPr>
              <a:t> Matt. 11:30</a:t>
            </a:r>
            <a:br>
              <a:rPr lang="en-US" sz="5200" dirty="0">
                <a:solidFill>
                  <a:schemeClr val="bg1"/>
                </a:solidFill>
              </a:rPr>
            </a:br>
            <a:br>
              <a:rPr lang="en-US" sz="5200" dirty="0">
                <a:solidFill>
                  <a:schemeClr val="bg1"/>
                </a:solidFill>
              </a:rPr>
            </a:br>
            <a:br>
              <a:rPr lang="en-US" sz="5200" dirty="0">
                <a:solidFill>
                  <a:schemeClr val="bg1"/>
                </a:solidFill>
              </a:rPr>
            </a:br>
            <a:endParaRPr lang="en-US" sz="5200" dirty="0">
              <a:solidFill>
                <a:schemeClr val="bg1"/>
              </a:solidFill>
            </a:endParaRPr>
          </a:p>
        </p:txBody>
      </p:sp>
    </p:spTree>
    <p:extLst>
      <p:ext uri="{BB962C8B-B14F-4D97-AF65-F5344CB8AC3E}">
        <p14:creationId xmlns:p14="http://schemas.microsoft.com/office/powerpoint/2010/main" val="3879882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isällön paikkamerkki 4" descr="Voikukan kello siunaa siemeniä">
            <a:extLst>
              <a:ext uri="{FF2B5EF4-FFF2-40B4-BE49-F238E27FC236}">
                <a16:creationId xmlns:a16="http://schemas.microsoft.com/office/drawing/2014/main" id="{173CE8C9-F80E-F84A-F5B1-5BEE77598F58}"/>
              </a:ext>
            </a:extLst>
          </p:cNvPr>
          <p:cNvPicPr>
            <a:picLocks noGrp="1" noChangeAspect="1"/>
          </p:cNvPicPr>
          <p:nvPr>
            <p:ph idx="1"/>
          </p:nvPr>
        </p:nvPicPr>
        <p:blipFill>
          <a:blip r:embed="rId2"/>
          <a:srcRect t="6588" b="9142"/>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99092D67-9A0D-74CF-713C-BD92BD18E57B}"/>
              </a:ext>
            </a:extLst>
          </p:cNvPr>
          <p:cNvSpPr>
            <a:spLocks noGrp="1"/>
          </p:cNvSpPr>
          <p:nvPr>
            <p:ph type="title"/>
          </p:nvPr>
        </p:nvSpPr>
        <p:spPr>
          <a:xfrm>
            <a:off x="745548" y="5662965"/>
            <a:ext cx="11210925" cy="520254"/>
          </a:xfrm>
        </p:spPr>
        <p:txBody>
          <a:bodyPr vert="horz" lIns="91440" tIns="45720" rIns="91440" bIns="45720" rtlCol="0" anchor="ctr">
            <a:normAutofit fontScale="90000"/>
          </a:bodyPr>
          <a:lstStyle/>
          <a:p>
            <a:pPr algn="ctr"/>
            <a:r>
              <a:rPr lang="en-US" sz="3600" dirty="0" err="1">
                <a:solidFill>
                  <a:schemeClr val="tx1">
                    <a:lumMod val="85000"/>
                    <a:lumOff val="15000"/>
                  </a:schemeClr>
                </a:solidFill>
              </a:rPr>
              <a:t>Kesä</a:t>
            </a:r>
            <a:r>
              <a:rPr lang="en-US" sz="3600" dirty="0">
                <a:solidFill>
                  <a:schemeClr val="tx1">
                    <a:lumMod val="85000"/>
                    <a:lumOff val="15000"/>
                  </a:schemeClr>
                </a:solidFill>
              </a:rPr>
              <a:t> – </a:t>
            </a:r>
            <a:r>
              <a:rPr lang="en-US" sz="3600" dirty="0" err="1">
                <a:solidFill>
                  <a:schemeClr val="tx1">
                    <a:lumMod val="85000"/>
                    <a:lumOff val="15000"/>
                  </a:schemeClr>
                </a:solidFill>
              </a:rPr>
              <a:t>heinäkuu</a:t>
            </a:r>
            <a:r>
              <a:rPr lang="en-US" sz="3600" dirty="0">
                <a:solidFill>
                  <a:schemeClr val="tx1">
                    <a:lumMod val="85000"/>
                    <a:lumOff val="15000"/>
                  </a:schemeClr>
                </a:solidFill>
              </a:rPr>
              <a:t>: </a:t>
            </a:r>
            <a:r>
              <a:rPr lang="en-US" sz="3600" dirty="0" err="1">
                <a:solidFill>
                  <a:schemeClr val="tx1">
                    <a:lumMod val="85000"/>
                    <a:lumOff val="15000"/>
                  </a:schemeClr>
                </a:solidFill>
              </a:rPr>
              <a:t>varsinaiset</a:t>
            </a:r>
            <a:r>
              <a:rPr lang="en-US" sz="3600" dirty="0">
                <a:solidFill>
                  <a:schemeClr val="tx1">
                    <a:lumMod val="85000"/>
                    <a:lumOff val="15000"/>
                  </a:schemeClr>
                </a:solidFill>
              </a:rPr>
              <a:t> </a:t>
            </a:r>
            <a:r>
              <a:rPr lang="en-US" sz="3600" dirty="0" err="1">
                <a:solidFill>
                  <a:schemeClr val="tx1">
                    <a:lumMod val="85000"/>
                    <a:lumOff val="15000"/>
                  </a:schemeClr>
                </a:solidFill>
              </a:rPr>
              <a:t>kokoukset</a:t>
            </a:r>
            <a:r>
              <a:rPr lang="en-US" sz="3600" dirty="0">
                <a:solidFill>
                  <a:schemeClr val="tx1">
                    <a:lumMod val="85000"/>
                    <a:lumOff val="15000"/>
                  </a:schemeClr>
                </a:solidFill>
              </a:rPr>
              <a:t> </a:t>
            </a:r>
            <a:r>
              <a:rPr lang="en-US" sz="3600" dirty="0" err="1">
                <a:solidFill>
                  <a:schemeClr val="tx1">
                    <a:lumMod val="85000"/>
                    <a:lumOff val="15000"/>
                  </a:schemeClr>
                </a:solidFill>
              </a:rPr>
              <a:t>tauolla</a:t>
            </a:r>
            <a:r>
              <a:rPr lang="en-US" sz="3600" dirty="0">
                <a:solidFill>
                  <a:schemeClr val="tx1">
                    <a:lumMod val="85000"/>
                    <a:lumOff val="15000"/>
                  </a:schemeClr>
                </a:solidFill>
              </a:rPr>
              <a:t>. </a:t>
            </a:r>
            <a:br>
              <a:rPr lang="en-US" sz="3600" dirty="0">
                <a:solidFill>
                  <a:schemeClr val="tx1">
                    <a:lumMod val="85000"/>
                    <a:lumOff val="15000"/>
                  </a:schemeClr>
                </a:solidFill>
              </a:rPr>
            </a:br>
            <a:r>
              <a:rPr lang="en-US" sz="3600" dirty="0" err="1">
                <a:solidFill>
                  <a:schemeClr val="tx1">
                    <a:lumMod val="85000"/>
                    <a:lumOff val="15000"/>
                  </a:schemeClr>
                </a:solidFill>
              </a:rPr>
              <a:t>Vapaamuotoiset</a:t>
            </a:r>
            <a:r>
              <a:rPr lang="en-US" sz="3600" dirty="0">
                <a:solidFill>
                  <a:schemeClr val="tx1">
                    <a:lumMod val="85000"/>
                    <a:lumOff val="15000"/>
                  </a:schemeClr>
                </a:solidFill>
              </a:rPr>
              <a:t> </a:t>
            </a:r>
            <a:r>
              <a:rPr lang="en-US" sz="3600" dirty="0" err="1">
                <a:solidFill>
                  <a:schemeClr val="tx1">
                    <a:lumMod val="85000"/>
                    <a:lumOff val="15000"/>
                  </a:schemeClr>
                </a:solidFill>
              </a:rPr>
              <a:t>kahvihetket</a:t>
            </a:r>
            <a:r>
              <a:rPr lang="en-US" sz="3600" dirty="0">
                <a:solidFill>
                  <a:schemeClr val="tx1">
                    <a:lumMod val="85000"/>
                    <a:lumOff val="15000"/>
                  </a:schemeClr>
                </a:solidFill>
              </a:rPr>
              <a:t> </a:t>
            </a:r>
            <a:r>
              <a:rPr lang="en-US" sz="3600" dirty="0" err="1">
                <a:solidFill>
                  <a:schemeClr val="tx1">
                    <a:lumMod val="85000"/>
                    <a:lumOff val="15000"/>
                  </a:schemeClr>
                </a:solidFill>
              </a:rPr>
              <a:t>niille</a:t>
            </a:r>
            <a:r>
              <a:rPr lang="en-US" sz="3600" dirty="0">
                <a:solidFill>
                  <a:schemeClr val="tx1">
                    <a:lumMod val="85000"/>
                    <a:lumOff val="15000"/>
                  </a:schemeClr>
                </a:solidFill>
              </a:rPr>
              <a:t>, </a:t>
            </a:r>
            <a:r>
              <a:rPr lang="en-US" sz="3600" dirty="0" err="1">
                <a:solidFill>
                  <a:schemeClr val="tx1">
                    <a:lumMod val="85000"/>
                    <a:lumOff val="15000"/>
                  </a:schemeClr>
                </a:solidFill>
              </a:rPr>
              <a:t>ketkä</a:t>
            </a:r>
            <a:r>
              <a:rPr lang="en-US" sz="3600" dirty="0">
                <a:solidFill>
                  <a:schemeClr val="tx1">
                    <a:lumMod val="85000"/>
                    <a:lumOff val="15000"/>
                  </a:schemeClr>
                </a:solidFill>
              </a:rPr>
              <a:t> </a:t>
            </a:r>
            <a:r>
              <a:rPr lang="en-US" sz="3600" dirty="0" err="1">
                <a:solidFill>
                  <a:schemeClr val="tx1">
                    <a:lumMod val="85000"/>
                    <a:lumOff val="15000"/>
                  </a:schemeClr>
                </a:solidFill>
              </a:rPr>
              <a:t>ovat</a:t>
            </a:r>
            <a:r>
              <a:rPr lang="en-US" sz="3600" dirty="0">
                <a:solidFill>
                  <a:schemeClr val="tx1">
                    <a:lumMod val="85000"/>
                    <a:lumOff val="15000"/>
                  </a:schemeClr>
                </a:solidFill>
              </a:rPr>
              <a:t> </a:t>
            </a:r>
            <a:r>
              <a:rPr lang="en-US" sz="3600" dirty="0" err="1">
                <a:solidFill>
                  <a:schemeClr val="tx1">
                    <a:lumMod val="85000"/>
                    <a:lumOff val="15000"/>
                  </a:schemeClr>
                </a:solidFill>
              </a:rPr>
              <a:t>paikalla</a:t>
            </a:r>
            <a:r>
              <a:rPr lang="en-US" sz="3600" dirty="0">
                <a:solidFill>
                  <a:schemeClr val="tx1">
                    <a:lumMod val="85000"/>
                    <a:lumOff val="15000"/>
                  </a:schemeClr>
                </a:solidFill>
              </a:rPr>
              <a:t>. </a:t>
            </a:r>
            <a:br>
              <a:rPr lang="en-US" sz="3600" dirty="0">
                <a:solidFill>
                  <a:schemeClr val="tx1">
                    <a:lumMod val="85000"/>
                    <a:lumOff val="15000"/>
                  </a:schemeClr>
                </a:solidFill>
              </a:rPr>
            </a:br>
            <a:endParaRPr lang="en-US" sz="3600" dirty="0">
              <a:solidFill>
                <a:schemeClr val="tx1">
                  <a:lumMod val="85000"/>
                  <a:lumOff val="15000"/>
                </a:schemeClr>
              </a:solidFill>
            </a:endParaRPr>
          </a:p>
        </p:txBody>
      </p:sp>
      <p:cxnSp>
        <p:nvCxnSpPr>
          <p:cNvPr id="12" name="Straight Connector 11">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6902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Sisällön paikkamerkki 8" descr="Kuva, joka sisältää kohteen rakennus, loikka, katedraali, kappeli&#10;&#10;Kuvaus luotu automaattisesti">
            <a:extLst>
              <a:ext uri="{FF2B5EF4-FFF2-40B4-BE49-F238E27FC236}">
                <a16:creationId xmlns:a16="http://schemas.microsoft.com/office/drawing/2014/main" id="{7C847E09-A2CF-8219-1820-7F5BBB82F0B7}"/>
              </a:ext>
            </a:extLst>
          </p:cNvPr>
          <p:cNvPicPr>
            <a:picLocks noGrp="1" noChangeAspect="1"/>
          </p:cNvPicPr>
          <p:nvPr>
            <p:ph idx="1"/>
          </p:nvPr>
        </p:nvPicPr>
        <p:blipFill>
          <a:blip r:embed="rId2"/>
          <a:srcRect r="3769" b="1"/>
          <a:stretch/>
        </p:blipFill>
        <p:spPr>
          <a:xfrm>
            <a:off x="1" y="10"/>
            <a:ext cx="9669642" cy="6857990"/>
          </a:xfrm>
          <a:prstGeom prst="rect">
            <a:avLst/>
          </a:prstGeom>
        </p:spPr>
      </p:pic>
      <p:sp>
        <p:nvSpPr>
          <p:cNvPr id="19" name="Rectangle 18">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tx1"/>
              </a:gs>
              <a:gs pos="35000">
                <a:schemeClr val="tx1">
                  <a:alpha val="77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4CF2CD80-D876-0799-3907-CB1B50B5F820}"/>
              </a:ext>
            </a:extLst>
          </p:cNvPr>
          <p:cNvSpPr>
            <a:spLocks noGrp="1"/>
          </p:cNvSpPr>
          <p:nvPr>
            <p:ph type="title"/>
          </p:nvPr>
        </p:nvSpPr>
        <p:spPr>
          <a:xfrm>
            <a:off x="6884683" y="978750"/>
            <a:ext cx="5089396" cy="6857990"/>
          </a:xfrm>
          <a:noFill/>
        </p:spPr>
        <p:txBody>
          <a:bodyPr vert="horz" lIns="91440" tIns="45720" rIns="91440" bIns="45720" rtlCol="0" anchor="b">
            <a:normAutofit fontScale="90000"/>
          </a:bodyPr>
          <a:lstStyle/>
          <a:p>
            <a:r>
              <a:rPr lang="en-US" sz="5200" dirty="0" err="1">
                <a:solidFill>
                  <a:schemeClr val="bg1"/>
                </a:solidFill>
              </a:rPr>
              <a:t>Elokuu</a:t>
            </a:r>
            <a:br>
              <a:rPr lang="en-US" sz="5200" dirty="0">
                <a:solidFill>
                  <a:schemeClr val="bg1"/>
                </a:solidFill>
              </a:rPr>
            </a:br>
            <a:br>
              <a:rPr lang="en-US" sz="5200" dirty="0">
                <a:solidFill>
                  <a:schemeClr val="bg1"/>
                </a:solidFill>
              </a:rPr>
            </a:br>
            <a:r>
              <a:rPr lang="en-US" sz="2400" u="sng" dirty="0" err="1">
                <a:solidFill>
                  <a:schemeClr val="bg1"/>
                </a:solidFill>
              </a:rPr>
              <a:t>Unelmatyöskentely</a:t>
            </a:r>
            <a:br>
              <a:rPr lang="en-US" sz="2400" u="sng" dirty="0">
                <a:solidFill>
                  <a:schemeClr val="bg1"/>
                </a:solidFill>
              </a:rPr>
            </a:br>
            <a:br>
              <a:rPr lang="en-US" sz="2400" u="sng" dirty="0">
                <a:solidFill>
                  <a:schemeClr val="bg1"/>
                </a:solidFill>
              </a:rPr>
            </a:br>
            <a:r>
              <a:rPr lang="en-US" sz="2400" dirty="0" err="1">
                <a:solidFill>
                  <a:schemeClr val="bg1"/>
                </a:solidFill>
              </a:rPr>
              <a:t>Kerätään</a:t>
            </a:r>
            <a:r>
              <a:rPr lang="en-US" sz="2400" dirty="0">
                <a:solidFill>
                  <a:schemeClr val="bg1"/>
                </a:solidFill>
              </a:rPr>
              <a:t> </a:t>
            </a:r>
            <a:r>
              <a:rPr lang="en-US" sz="2400" dirty="0" err="1">
                <a:solidFill>
                  <a:schemeClr val="bg1"/>
                </a:solidFill>
              </a:rPr>
              <a:t>fläpille</a:t>
            </a:r>
            <a:r>
              <a:rPr lang="en-US" sz="2400" dirty="0">
                <a:solidFill>
                  <a:schemeClr val="bg1"/>
                </a:solidFill>
              </a:rPr>
              <a:t>/</a:t>
            </a:r>
            <a:r>
              <a:rPr lang="en-US" sz="2400" dirty="0" err="1">
                <a:solidFill>
                  <a:schemeClr val="bg1"/>
                </a:solidFill>
              </a:rPr>
              <a:t>paperille</a:t>
            </a:r>
            <a:r>
              <a:rPr lang="en-US" sz="2400" dirty="0">
                <a:solidFill>
                  <a:schemeClr val="bg1"/>
                </a:solidFill>
              </a:rPr>
              <a:t> </a:t>
            </a:r>
            <a:r>
              <a:rPr lang="en-US" sz="2400" dirty="0" err="1">
                <a:solidFill>
                  <a:schemeClr val="bg1"/>
                </a:solidFill>
              </a:rPr>
              <a:t>asioita</a:t>
            </a:r>
            <a:r>
              <a:rPr lang="en-US" sz="2400" dirty="0">
                <a:solidFill>
                  <a:schemeClr val="bg1"/>
                </a:solidFill>
              </a:rPr>
              <a:t>/</a:t>
            </a:r>
            <a:r>
              <a:rPr lang="en-US" sz="2400" dirty="0" err="1">
                <a:solidFill>
                  <a:schemeClr val="bg1"/>
                </a:solidFill>
              </a:rPr>
              <a:t>ideoita</a:t>
            </a:r>
            <a:r>
              <a:rPr lang="en-US" sz="2400" dirty="0">
                <a:solidFill>
                  <a:schemeClr val="bg1"/>
                </a:solidFill>
              </a:rPr>
              <a:t>/</a:t>
            </a:r>
            <a:r>
              <a:rPr lang="en-US" sz="2400" dirty="0" err="1">
                <a:solidFill>
                  <a:schemeClr val="bg1"/>
                </a:solidFill>
              </a:rPr>
              <a:t>toiveita</a:t>
            </a:r>
            <a:r>
              <a:rPr lang="en-US" sz="2400" dirty="0">
                <a:solidFill>
                  <a:schemeClr val="bg1"/>
                </a:solidFill>
              </a:rPr>
              <a:t> </a:t>
            </a:r>
            <a:r>
              <a:rPr lang="en-US" sz="2400" dirty="0" err="1">
                <a:solidFill>
                  <a:schemeClr val="bg1"/>
                </a:solidFill>
              </a:rPr>
              <a:t>teemoilla</a:t>
            </a:r>
            <a:r>
              <a:rPr lang="en-US" sz="2400" dirty="0">
                <a:solidFill>
                  <a:schemeClr val="bg1"/>
                </a:solidFill>
              </a:rPr>
              <a:t> “</a:t>
            </a:r>
            <a:r>
              <a:rPr lang="en-US" sz="2400" dirty="0" err="1">
                <a:solidFill>
                  <a:schemeClr val="bg1"/>
                </a:solidFill>
              </a:rPr>
              <a:t>unelmien</a:t>
            </a:r>
            <a:r>
              <a:rPr lang="en-US" sz="2400" dirty="0">
                <a:solidFill>
                  <a:schemeClr val="bg1"/>
                </a:solidFill>
              </a:rPr>
              <a:t> </a:t>
            </a:r>
            <a:r>
              <a:rPr lang="en-US" sz="2400" dirty="0" err="1">
                <a:solidFill>
                  <a:schemeClr val="bg1"/>
                </a:solidFill>
              </a:rPr>
              <a:t>tiimi</a:t>
            </a:r>
            <a:r>
              <a:rPr lang="en-US" sz="2400" dirty="0">
                <a:solidFill>
                  <a:schemeClr val="bg1"/>
                </a:solidFill>
              </a:rPr>
              <a:t>” ja “</a:t>
            </a:r>
            <a:r>
              <a:rPr lang="en-US" sz="2400" dirty="0" err="1">
                <a:solidFill>
                  <a:schemeClr val="bg1"/>
                </a:solidFill>
              </a:rPr>
              <a:t>unelmien</a:t>
            </a:r>
            <a:r>
              <a:rPr lang="en-US" sz="2400" dirty="0">
                <a:solidFill>
                  <a:schemeClr val="bg1"/>
                </a:solidFill>
              </a:rPr>
              <a:t> </a:t>
            </a:r>
            <a:r>
              <a:rPr lang="en-US" sz="2400" dirty="0" err="1">
                <a:solidFill>
                  <a:schemeClr val="bg1"/>
                </a:solidFill>
              </a:rPr>
              <a:t>Tuomiokirkko</a:t>
            </a:r>
            <a:r>
              <a:rPr lang="en-US" sz="2400" dirty="0">
                <a:solidFill>
                  <a:schemeClr val="bg1"/>
                </a:solidFill>
              </a:rPr>
              <a:t>”. Jos </a:t>
            </a:r>
            <a:r>
              <a:rPr lang="en-US" sz="2400" dirty="0" err="1">
                <a:solidFill>
                  <a:schemeClr val="bg1"/>
                </a:solidFill>
              </a:rPr>
              <a:t>kaikki</a:t>
            </a:r>
            <a:r>
              <a:rPr lang="en-US" sz="2400" dirty="0">
                <a:solidFill>
                  <a:schemeClr val="bg1"/>
                </a:solidFill>
              </a:rPr>
              <a:t> </a:t>
            </a:r>
            <a:r>
              <a:rPr lang="en-US" sz="2400" dirty="0" err="1">
                <a:solidFill>
                  <a:schemeClr val="bg1"/>
                </a:solidFill>
              </a:rPr>
              <a:t>unelmamme</a:t>
            </a:r>
            <a:r>
              <a:rPr lang="en-US" sz="2400" dirty="0">
                <a:solidFill>
                  <a:schemeClr val="bg1"/>
                </a:solidFill>
              </a:rPr>
              <a:t> </a:t>
            </a:r>
            <a:r>
              <a:rPr lang="en-US" sz="2400" dirty="0" err="1">
                <a:solidFill>
                  <a:schemeClr val="bg1"/>
                </a:solidFill>
              </a:rPr>
              <a:t>kävisivät</a:t>
            </a:r>
            <a:r>
              <a:rPr lang="en-US" sz="2400" dirty="0">
                <a:solidFill>
                  <a:schemeClr val="bg1"/>
                </a:solidFill>
              </a:rPr>
              <a:t> </a:t>
            </a:r>
            <a:r>
              <a:rPr lang="en-US" sz="2400" dirty="0" err="1">
                <a:solidFill>
                  <a:schemeClr val="bg1"/>
                </a:solidFill>
              </a:rPr>
              <a:t>toteen</a:t>
            </a:r>
            <a:r>
              <a:rPr lang="en-US" sz="2400" dirty="0">
                <a:solidFill>
                  <a:schemeClr val="bg1"/>
                </a:solidFill>
              </a:rPr>
              <a:t>, </a:t>
            </a:r>
            <a:r>
              <a:rPr lang="en-US" sz="2400" dirty="0" err="1">
                <a:solidFill>
                  <a:schemeClr val="bg1"/>
                </a:solidFill>
              </a:rPr>
              <a:t>mitä</a:t>
            </a:r>
            <a:r>
              <a:rPr lang="en-US" sz="2400" dirty="0">
                <a:solidFill>
                  <a:schemeClr val="bg1"/>
                </a:solidFill>
              </a:rPr>
              <a:t> </a:t>
            </a:r>
            <a:r>
              <a:rPr lang="en-US" sz="2400" dirty="0" err="1">
                <a:solidFill>
                  <a:schemeClr val="bg1"/>
                </a:solidFill>
              </a:rPr>
              <a:t>kaikkea</a:t>
            </a:r>
            <a:r>
              <a:rPr lang="en-US" sz="2400" dirty="0">
                <a:solidFill>
                  <a:schemeClr val="bg1"/>
                </a:solidFill>
              </a:rPr>
              <a:t> </a:t>
            </a:r>
            <a:r>
              <a:rPr lang="en-US" sz="2400" dirty="0" err="1">
                <a:solidFill>
                  <a:schemeClr val="bg1"/>
                </a:solidFill>
              </a:rPr>
              <a:t>Tuomiokirkolla</a:t>
            </a:r>
            <a:r>
              <a:rPr lang="en-US" sz="2400" dirty="0">
                <a:solidFill>
                  <a:schemeClr val="bg1"/>
                </a:solidFill>
              </a:rPr>
              <a:t> </a:t>
            </a:r>
            <a:r>
              <a:rPr lang="en-US" sz="2400" dirty="0" err="1">
                <a:solidFill>
                  <a:schemeClr val="bg1"/>
                </a:solidFill>
              </a:rPr>
              <a:t>tapahtuisi</a:t>
            </a:r>
            <a:r>
              <a:rPr lang="en-US" sz="2400" dirty="0">
                <a:solidFill>
                  <a:schemeClr val="bg1"/>
                </a:solidFill>
              </a:rPr>
              <a:t> ja </a:t>
            </a:r>
            <a:r>
              <a:rPr lang="en-US" sz="2400" dirty="0" err="1">
                <a:solidFill>
                  <a:schemeClr val="bg1"/>
                </a:solidFill>
              </a:rPr>
              <a:t>millainen</a:t>
            </a:r>
            <a:r>
              <a:rPr lang="en-US" sz="2400" dirty="0">
                <a:solidFill>
                  <a:schemeClr val="bg1"/>
                </a:solidFill>
              </a:rPr>
              <a:t> </a:t>
            </a:r>
            <a:r>
              <a:rPr lang="en-US" sz="2400" dirty="0" err="1">
                <a:solidFill>
                  <a:schemeClr val="bg1"/>
                </a:solidFill>
              </a:rPr>
              <a:t>tiimimme</a:t>
            </a:r>
            <a:r>
              <a:rPr lang="en-US" sz="2400" dirty="0">
                <a:solidFill>
                  <a:schemeClr val="bg1"/>
                </a:solidFill>
              </a:rPr>
              <a:t> </a:t>
            </a:r>
            <a:r>
              <a:rPr lang="en-US" sz="2400" dirty="0" err="1">
                <a:solidFill>
                  <a:schemeClr val="bg1"/>
                </a:solidFill>
              </a:rPr>
              <a:t>olisi</a:t>
            </a:r>
            <a:r>
              <a:rPr lang="en-US" sz="2400" dirty="0">
                <a:solidFill>
                  <a:schemeClr val="bg1"/>
                </a:solidFill>
              </a:rPr>
              <a:t>?</a:t>
            </a:r>
            <a:br>
              <a:rPr lang="en-US" sz="2400" u="sng" dirty="0">
                <a:solidFill>
                  <a:schemeClr val="bg1"/>
                </a:solidFill>
              </a:rPr>
            </a:br>
            <a:br>
              <a:rPr lang="en-US" sz="2400" u="sng" dirty="0">
                <a:solidFill>
                  <a:schemeClr val="bg1"/>
                </a:solidFill>
              </a:rPr>
            </a:br>
            <a:r>
              <a:rPr lang="en-US" sz="2200" dirty="0">
                <a:solidFill>
                  <a:schemeClr val="bg1"/>
                </a:solidFill>
              </a:rPr>
              <a:t>“</a:t>
            </a:r>
            <a:r>
              <a:rPr lang="fi-FI" sz="2000" b="0" i="0" dirty="0">
                <a:solidFill>
                  <a:schemeClr val="bg1"/>
                </a:solidFill>
                <a:effectLst/>
                <a:latin typeface="+mn-lt"/>
              </a:rPr>
              <a:t>Minulla on omat suunnitelmani teitä varten, sanoo Herra. Minun ajatukseni ovat rauhan eivätkä tuhon ajatuksia: minä annan teille tulevaisuuden ja toivon.” </a:t>
            </a:r>
            <a:r>
              <a:rPr lang="fi-FI" sz="2000" b="0" i="0" dirty="0" err="1">
                <a:solidFill>
                  <a:schemeClr val="bg1"/>
                </a:solidFill>
                <a:effectLst/>
                <a:latin typeface="+mn-lt"/>
              </a:rPr>
              <a:t>Jer</a:t>
            </a:r>
            <a:r>
              <a:rPr lang="fi-FI" sz="2000" b="0" i="0" dirty="0">
                <a:solidFill>
                  <a:schemeClr val="bg1"/>
                </a:solidFill>
                <a:effectLst/>
                <a:latin typeface="+mn-lt"/>
              </a:rPr>
              <a:t>. 29:11</a:t>
            </a:r>
            <a:br>
              <a:rPr lang="en-US" sz="5200" dirty="0">
                <a:solidFill>
                  <a:schemeClr val="bg1"/>
                </a:solidFill>
              </a:rPr>
            </a:br>
            <a:br>
              <a:rPr lang="en-US" sz="5200" dirty="0">
                <a:solidFill>
                  <a:schemeClr val="bg1"/>
                </a:solidFill>
              </a:rPr>
            </a:br>
            <a:br>
              <a:rPr lang="en-US" sz="5200" dirty="0">
                <a:solidFill>
                  <a:schemeClr val="bg1"/>
                </a:solidFill>
              </a:rPr>
            </a:br>
            <a:endParaRPr lang="en-US" sz="5200" dirty="0">
              <a:solidFill>
                <a:schemeClr val="bg1"/>
              </a:solidFill>
            </a:endParaRPr>
          </a:p>
        </p:txBody>
      </p:sp>
    </p:spTree>
    <p:extLst>
      <p:ext uri="{BB962C8B-B14F-4D97-AF65-F5344CB8AC3E}">
        <p14:creationId xmlns:p14="http://schemas.microsoft.com/office/powerpoint/2010/main" val="1348730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B4B51AF2-4DCF-0A48-4E4C-B0522950B2CA}"/>
              </a:ext>
            </a:extLst>
          </p:cNvPr>
          <p:cNvSpPr>
            <a:spLocks noGrp="1"/>
          </p:cNvSpPr>
          <p:nvPr>
            <p:ph type="title"/>
          </p:nvPr>
        </p:nvSpPr>
        <p:spPr>
          <a:xfrm>
            <a:off x="1659370" y="334783"/>
            <a:ext cx="4391024" cy="1323439"/>
          </a:xfrm>
        </p:spPr>
        <p:txBody>
          <a:bodyPr anchor="t">
            <a:normAutofit/>
          </a:bodyPr>
          <a:lstStyle/>
          <a:p>
            <a:r>
              <a:rPr lang="fi-FI" sz="4000" dirty="0">
                <a:solidFill>
                  <a:schemeClr val="bg1"/>
                </a:solidFill>
              </a:rPr>
              <a:t>Syyskuu</a:t>
            </a:r>
          </a:p>
        </p:txBody>
      </p:sp>
      <p:sp>
        <p:nvSpPr>
          <p:cNvPr id="22" name="Content Placeholder 21">
            <a:extLst>
              <a:ext uri="{FF2B5EF4-FFF2-40B4-BE49-F238E27FC236}">
                <a16:creationId xmlns:a16="http://schemas.microsoft.com/office/drawing/2014/main" id="{F2BD2C90-8F60-152F-CADD-D604F4FC7489}"/>
              </a:ext>
            </a:extLst>
          </p:cNvPr>
          <p:cNvSpPr>
            <a:spLocks noGrp="1"/>
          </p:cNvSpPr>
          <p:nvPr>
            <p:ph idx="1"/>
          </p:nvPr>
        </p:nvSpPr>
        <p:spPr>
          <a:xfrm>
            <a:off x="507415" y="1086787"/>
            <a:ext cx="5451763" cy="5436430"/>
          </a:xfrm>
        </p:spPr>
        <p:txBody>
          <a:bodyPr>
            <a:normAutofit fontScale="92500" lnSpcReduction="20000"/>
          </a:bodyPr>
          <a:lstStyle/>
          <a:p>
            <a:pPr marL="0" indent="0">
              <a:buNone/>
            </a:pPr>
            <a:r>
              <a:rPr lang="fi-FI" u="sng" dirty="0">
                <a:solidFill>
                  <a:schemeClr val="bg1"/>
                </a:solidFill>
              </a:rPr>
              <a:t>Ruusu, nuppu, piikki –menetelmä: </a:t>
            </a:r>
          </a:p>
          <a:p>
            <a:pPr marL="0" indent="0">
              <a:buNone/>
            </a:pPr>
            <a:r>
              <a:rPr lang="fi-FI" dirty="0">
                <a:solidFill>
                  <a:schemeClr val="bg1"/>
                </a:solidFill>
              </a:rPr>
              <a:t>Harjoituksessa jokainen kertoo vuorollaan kolme asiaa työviikostaan: </a:t>
            </a:r>
          </a:p>
          <a:p>
            <a:pPr marL="514350" indent="-514350">
              <a:buAutoNum type="arabicPeriod"/>
            </a:pPr>
            <a:r>
              <a:rPr lang="fi-FI" dirty="0">
                <a:solidFill>
                  <a:schemeClr val="bg1"/>
                </a:solidFill>
              </a:rPr>
              <a:t>Ruusu on asia, joka sujui hyvin. </a:t>
            </a:r>
          </a:p>
          <a:p>
            <a:pPr marL="514350" indent="-514350">
              <a:buAutoNum type="arabicPeriod"/>
            </a:pPr>
            <a:r>
              <a:rPr lang="fi-FI" dirty="0">
                <a:solidFill>
                  <a:schemeClr val="bg1"/>
                </a:solidFill>
              </a:rPr>
              <a:t>Nuppu on asia, joka herättää toivoa tai innostaa. </a:t>
            </a:r>
          </a:p>
          <a:p>
            <a:pPr marL="514350" indent="-514350">
              <a:buAutoNum type="arabicPeriod"/>
            </a:pPr>
            <a:r>
              <a:rPr lang="fi-FI" dirty="0">
                <a:solidFill>
                  <a:schemeClr val="bg1"/>
                </a:solidFill>
              </a:rPr>
              <a:t>Piikki on asia, joka ei mennyt kovin hyvin tai epäonnistui</a:t>
            </a:r>
          </a:p>
          <a:p>
            <a:pPr marL="0" indent="0">
              <a:buNone/>
            </a:pPr>
            <a:r>
              <a:rPr lang="fi-FI" dirty="0">
                <a:solidFill>
                  <a:schemeClr val="bg1"/>
                </a:solidFill>
              </a:rPr>
              <a:t>Keskustellaan siitä, että hyvässä tiimissä kaikenlaiset asiat voi jakaa. Ja mitä se merkitsee, että voimme kantaa kaikkia niitä yhdessä, eikä kenenkään tarvitse rehkiä yksin.</a:t>
            </a:r>
          </a:p>
          <a:p>
            <a:pPr marL="0" indent="0">
              <a:buNone/>
            </a:pPr>
            <a:r>
              <a:rPr lang="fi-FI" dirty="0">
                <a:solidFill>
                  <a:schemeClr val="bg1"/>
                </a:solidFill>
              </a:rPr>
              <a:t>”Sinun kädessäsi ovat elämäni päivät.” Ps. 31:16</a:t>
            </a:r>
            <a:endParaRPr lang="en-US" dirty="0">
              <a:solidFill>
                <a:schemeClr val="bg1"/>
              </a:solidFill>
            </a:endParaRPr>
          </a:p>
          <a:p>
            <a:endParaRPr lang="en-US" dirty="0">
              <a:solidFill>
                <a:schemeClr val="bg1">
                  <a:alpha val="80000"/>
                </a:schemeClr>
              </a:solidFill>
            </a:endParaRPr>
          </a:p>
        </p:txBody>
      </p:sp>
      <p:grpSp>
        <p:nvGrpSpPr>
          <p:cNvPr id="27" name="Group 26">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28" name="Group 27">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34" name="Freeform: Shape 31">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Freeform: Shape 32">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29" name="Group 28">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30" name="Freeform: Shape 29">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Freeform: Shape 30">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7" name="Sisällön paikkamerkki 6" descr="Kuva, joka sisältää kohteen maalaus, taide, Visuaalinen taide, sisä-&#10;&#10;Kuvaus luotu automaattisesti">
            <a:extLst>
              <a:ext uri="{FF2B5EF4-FFF2-40B4-BE49-F238E27FC236}">
                <a16:creationId xmlns:a16="http://schemas.microsoft.com/office/drawing/2014/main" id="{13903559-01D6-F26B-F8D0-96ABDC1D93F8}"/>
              </a:ext>
            </a:extLst>
          </p:cNvPr>
          <p:cNvPicPr>
            <a:picLocks noChangeAspect="1"/>
          </p:cNvPicPr>
          <p:nvPr/>
        </p:nvPicPr>
        <p:blipFill>
          <a:blip r:embed="rId3"/>
          <a:stretch>
            <a:fillRect/>
          </a:stretch>
        </p:blipFill>
        <p:spPr>
          <a:xfrm>
            <a:off x="6004786" y="1151629"/>
            <a:ext cx="5882728" cy="4397339"/>
          </a:xfrm>
          <a:prstGeom prst="rect">
            <a:avLst/>
          </a:prstGeom>
        </p:spPr>
      </p:pic>
    </p:spTree>
    <p:extLst>
      <p:ext uri="{BB962C8B-B14F-4D97-AF65-F5344CB8AC3E}">
        <p14:creationId xmlns:p14="http://schemas.microsoft.com/office/powerpoint/2010/main" val="6779385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Kuva 6" descr="Hiker vuori ylhäältä">
            <a:extLst>
              <a:ext uri="{FF2B5EF4-FFF2-40B4-BE49-F238E27FC236}">
                <a16:creationId xmlns:a16="http://schemas.microsoft.com/office/drawing/2014/main" id="{BE6E0A3B-F433-3060-DB75-5A9E34B05F42}"/>
              </a:ext>
            </a:extLst>
          </p:cNvPr>
          <p:cNvPicPr>
            <a:picLocks noChangeAspect="1"/>
          </p:cNvPicPr>
          <p:nvPr/>
        </p:nvPicPr>
        <p:blipFill>
          <a:blip r:embed="rId2"/>
          <a:srcRect l="19277" t="9091" r="-1" b="-1"/>
          <a:stretch/>
        </p:blipFill>
        <p:spPr>
          <a:xfrm>
            <a:off x="20" y="10"/>
            <a:ext cx="8668492" cy="6857990"/>
          </a:xfrm>
          <a:prstGeom prst="rect">
            <a:avLst/>
          </a:prstGeom>
        </p:spPr>
      </p:pic>
      <p:sp>
        <p:nvSpPr>
          <p:cNvPr id="52" name="Rectangle 51">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166C4638-8252-2010-8FF4-B5FE8E7B66F5}"/>
              </a:ext>
            </a:extLst>
          </p:cNvPr>
          <p:cNvSpPr>
            <a:spLocks noGrp="1"/>
          </p:cNvSpPr>
          <p:nvPr>
            <p:ph type="title"/>
          </p:nvPr>
        </p:nvSpPr>
        <p:spPr>
          <a:xfrm>
            <a:off x="8343290" y="-348615"/>
            <a:ext cx="3438144" cy="1124712"/>
          </a:xfrm>
        </p:spPr>
        <p:txBody>
          <a:bodyPr anchor="b">
            <a:normAutofit/>
          </a:bodyPr>
          <a:lstStyle/>
          <a:p>
            <a:r>
              <a:rPr lang="fi-FI" sz="2800" dirty="0">
                <a:solidFill>
                  <a:schemeClr val="bg1"/>
                </a:solidFill>
              </a:rPr>
              <a:t>Lokakuu</a:t>
            </a:r>
          </a:p>
        </p:txBody>
      </p:sp>
      <p:sp>
        <p:nvSpPr>
          <p:cNvPr id="54" name="Rectangle 5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56" name="Rectangle 5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Content Placeholder 8">
            <a:extLst>
              <a:ext uri="{FF2B5EF4-FFF2-40B4-BE49-F238E27FC236}">
                <a16:creationId xmlns:a16="http://schemas.microsoft.com/office/drawing/2014/main" id="{83AF15E4-DA4A-584F-B147-9ED25578AF15}"/>
              </a:ext>
            </a:extLst>
          </p:cNvPr>
          <p:cNvSpPr>
            <a:spLocks noGrp="1"/>
          </p:cNvSpPr>
          <p:nvPr>
            <p:ph idx="1"/>
          </p:nvPr>
        </p:nvSpPr>
        <p:spPr>
          <a:xfrm>
            <a:off x="5608094" y="1301877"/>
            <a:ext cx="6450554" cy="4889754"/>
          </a:xfrm>
        </p:spPr>
        <p:txBody>
          <a:bodyPr anchor="t">
            <a:normAutofit fontScale="92500"/>
          </a:bodyPr>
          <a:lstStyle/>
          <a:p>
            <a:pPr marL="0" indent="0">
              <a:buNone/>
            </a:pPr>
            <a:r>
              <a:rPr lang="en-US" sz="2600" u="sng" dirty="0" err="1">
                <a:solidFill>
                  <a:schemeClr val="bg1"/>
                </a:solidFill>
              </a:rPr>
              <a:t>Vuorijonotyöskentely</a:t>
            </a:r>
            <a:r>
              <a:rPr lang="en-US" sz="2600" u="sng" dirty="0">
                <a:solidFill>
                  <a:schemeClr val="bg1"/>
                </a:solidFill>
              </a:rPr>
              <a:t>:</a:t>
            </a:r>
          </a:p>
          <a:p>
            <a:pPr marL="0" indent="0">
              <a:buNone/>
            </a:pPr>
            <a:r>
              <a:rPr lang="en-US" sz="2600" dirty="0" err="1">
                <a:solidFill>
                  <a:schemeClr val="bg1"/>
                </a:solidFill>
              </a:rPr>
              <a:t>Piirrä</a:t>
            </a:r>
            <a:r>
              <a:rPr lang="en-US" sz="2600" dirty="0">
                <a:solidFill>
                  <a:schemeClr val="bg1"/>
                </a:solidFill>
              </a:rPr>
              <a:t> tai </a:t>
            </a:r>
            <a:r>
              <a:rPr lang="en-US" sz="2600" dirty="0" err="1">
                <a:solidFill>
                  <a:schemeClr val="bg1"/>
                </a:solidFill>
              </a:rPr>
              <a:t>maalaa</a:t>
            </a:r>
            <a:r>
              <a:rPr lang="fi-FI" sz="2600" dirty="0">
                <a:solidFill>
                  <a:schemeClr val="bg1"/>
                </a:solidFill>
              </a:rPr>
              <a:t> </a:t>
            </a:r>
            <a:r>
              <a:rPr lang="fi-FI" sz="2600" b="0" i="0" dirty="0">
                <a:solidFill>
                  <a:schemeClr val="bg1"/>
                </a:solidFill>
                <a:effectLst/>
              </a:rPr>
              <a:t>maisema, jossa on vuoria, laaksoja ja tasankoja. Vuoret symboloivat elämäsi huippuhetkiä, laaksot vastoinkäymisiä. Kuvan avulla näet konkreettisesti, että elämä on maisema, johon mahtuu monenlaista maastoa. Ilman laaksoja ja tasamaata ei olisi vuoria.</a:t>
            </a:r>
          </a:p>
          <a:p>
            <a:pPr marL="0" indent="0">
              <a:buNone/>
            </a:pPr>
            <a:r>
              <a:rPr lang="en-US" sz="2600" dirty="0" err="1">
                <a:solidFill>
                  <a:schemeClr val="bg1"/>
                </a:solidFill>
              </a:rPr>
              <a:t>Jokainen</a:t>
            </a:r>
            <a:r>
              <a:rPr lang="en-US" sz="2600" dirty="0">
                <a:solidFill>
                  <a:schemeClr val="bg1"/>
                </a:solidFill>
              </a:rPr>
              <a:t> </a:t>
            </a:r>
            <a:r>
              <a:rPr lang="en-US" sz="2600" dirty="0" err="1">
                <a:solidFill>
                  <a:schemeClr val="bg1"/>
                </a:solidFill>
              </a:rPr>
              <a:t>saa</a:t>
            </a:r>
            <a:r>
              <a:rPr lang="en-US" sz="2600" dirty="0">
                <a:solidFill>
                  <a:schemeClr val="bg1"/>
                </a:solidFill>
              </a:rPr>
              <a:t> </a:t>
            </a:r>
            <a:r>
              <a:rPr lang="en-US" sz="2600" dirty="0" err="1">
                <a:solidFill>
                  <a:schemeClr val="bg1"/>
                </a:solidFill>
              </a:rPr>
              <a:t>kertoa</a:t>
            </a:r>
            <a:r>
              <a:rPr lang="en-US" sz="2600" dirty="0">
                <a:solidFill>
                  <a:schemeClr val="bg1"/>
                </a:solidFill>
              </a:rPr>
              <a:t> </a:t>
            </a:r>
            <a:r>
              <a:rPr lang="en-US" sz="2600" dirty="0" err="1">
                <a:solidFill>
                  <a:schemeClr val="bg1"/>
                </a:solidFill>
              </a:rPr>
              <a:t>omasta</a:t>
            </a:r>
            <a:r>
              <a:rPr lang="en-US" sz="2600" dirty="0">
                <a:solidFill>
                  <a:schemeClr val="bg1"/>
                </a:solidFill>
              </a:rPr>
              <a:t> </a:t>
            </a:r>
            <a:r>
              <a:rPr lang="en-US" sz="2600" dirty="0" err="1">
                <a:solidFill>
                  <a:schemeClr val="bg1"/>
                </a:solidFill>
              </a:rPr>
              <a:t>kuvastaan</a:t>
            </a:r>
            <a:r>
              <a:rPr lang="en-US" sz="2600" dirty="0">
                <a:solidFill>
                  <a:schemeClr val="bg1"/>
                </a:solidFill>
              </a:rPr>
              <a:t> </a:t>
            </a:r>
            <a:r>
              <a:rPr lang="en-US" sz="2600" dirty="0" err="1">
                <a:solidFill>
                  <a:schemeClr val="bg1"/>
                </a:solidFill>
              </a:rPr>
              <a:t>sen</a:t>
            </a:r>
            <a:r>
              <a:rPr lang="en-US" sz="2600" dirty="0">
                <a:solidFill>
                  <a:schemeClr val="bg1"/>
                </a:solidFill>
              </a:rPr>
              <a:t> </a:t>
            </a:r>
            <a:r>
              <a:rPr lang="en-US" sz="2600" dirty="0" err="1">
                <a:solidFill>
                  <a:schemeClr val="bg1"/>
                </a:solidFill>
              </a:rPr>
              <a:t>verran</a:t>
            </a:r>
            <a:r>
              <a:rPr lang="en-US" sz="2600" dirty="0">
                <a:solidFill>
                  <a:schemeClr val="bg1"/>
                </a:solidFill>
              </a:rPr>
              <a:t> </a:t>
            </a:r>
            <a:r>
              <a:rPr lang="en-US" sz="2600" dirty="0" err="1">
                <a:solidFill>
                  <a:schemeClr val="bg1"/>
                </a:solidFill>
              </a:rPr>
              <a:t>kuin</a:t>
            </a:r>
            <a:r>
              <a:rPr lang="en-US" sz="2600" dirty="0">
                <a:solidFill>
                  <a:schemeClr val="bg1"/>
                </a:solidFill>
              </a:rPr>
              <a:t> </a:t>
            </a:r>
            <a:r>
              <a:rPr lang="en-US" sz="2600" dirty="0" err="1">
                <a:solidFill>
                  <a:schemeClr val="bg1"/>
                </a:solidFill>
              </a:rPr>
              <a:t>haluaa</a:t>
            </a:r>
            <a:r>
              <a:rPr lang="en-US" sz="2600" dirty="0">
                <a:solidFill>
                  <a:schemeClr val="bg1"/>
                </a:solidFill>
              </a:rPr>
              <a:t>. </a:t>
            </a:r>
          </a:p>
          <a:p>
            <a:pPr marL="0" indent="0">
              <a:buNone/>
            </a:pPr>
            <a:endParaRPr lang="en-US" sz="2600" dirty="0">
              <a:solidFill>
                <a:schemeClr val="bg1"/>
              </a:solidFill>
            </a:endParaRPr>
          </a:p>
          <a:p>
            <a:pPr marL="0" indent="0">
              <a:buNone/>
            </a:pPr>
            <a:r>
              <a:rPr lang="fi-FI" sz="2200" b="0" i="0" dirty="0">
                <a:solidFill>
                  <a:schemeClr val="bg1"/>
                </a:solidFill>
                <a:effectLst/>
              </a:rPr>
              <a:t>”Vaikka</a:t>
            </a:r>
            <a:r>
              <a:rPr lang="fi-FI" sz="2200" i="0" dirty="0">
                <a:solidFill>
                  <a:schemeClr val="bg1"/>
                </a:solidFill>
                <a:effectLst/>
              </a:rPr>
              <a:t> vuoret </a:t>
            </a:r>
            <a:r>
              <a:rPr lang="fi-FI" sz="2200" b="0" i="0" dirty="0">
                <a:solidFill>
                  <a:schemeClr val="bg1"/>
                </a:solidFill>
                <a:effectLst/>
              </a:rPr>
              <a:t>järkkyisivät ja kukkulat horjuisivat, minun rakkauteni sinuun ei järky eikä minun rauhanliittoni horju, sanoo Herra, sinun armahtajasi.”</a:t>
            </a:r>
            <a:r>
              <a:rPr lang="fi-FI" sz="2200" dirty="0">
                <a:solidFill>
                  <a:schemeClr val="bg1"/>
                </a:solidFill>
              </a:rPr>
              <a:t> </a:t>
            </a:r>
            <a:r>
              <a:rPr lang="fi-FI" sz="2200" dirty="0" err="1">
                <a:solidFill>
                  <a:schemeClr val="bg1"/>
                </a:solidFill>
              </a:rPr>
              <a:t>Jes</a:t>
            </a:r>
            <a:r>
              <a:rPr lang="fi-FI" sz="2200" dirty="0">
                <a:solidFill>
                  <a:schemeClr val="bg1"/>
                </a:solidFill>
              </a:rPr>
              <a:t>. 54:10 </a:t>
            </a:r>
            <a:endParaRPr lang="en-US" sz="2200" dirty="0">
              <a:solidFill>
                <a:schemeClr val="bg1"/>
              </a:solidFill>
            </a:endParaRPr>
          </a:p>
        </p:txBody>
      </p:sp>
    </p:spTree>
    <p:extLst>
      <p:ext uri="{BB962C8B-B14F-4D97-AF65-F5344CB8AC3E}">
        <p14:creationId xmlns:p14="http://schemas.microsoft.com/office/powerpoint/2010/main" val="2679748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21A75659-5A6F-4F77-9679-678A00B9D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Kuva 4" descr="Kuva, joka sisältää kohteen maalaus, piirros, vaate, hautajaiset&#10;&#10;Kuvaus luotu automaattisesti">
            <a:extLst>
              <a:ext uri="{FF2B5EF4-FFF2-40B4-BE49-F238E27FC236}">
                <a16:creationId xmlns:a16="http://schemas.microsoft.com/office/drawing/2014/main" id="{CA78DE97-25AA-31CC-F476-24F11775EF50}"/>
              </a:ext>
            </a:extLst>
          </p:cNvPr>
          <p:cNvPicPr>
            <a:picLocks noChangeAspect="1"/>
          </p:cNvPicPr>
          <p:nvPr/>
        </p:nvPicPr>
        <p:blipFill>
          <a:blip r:embed="rId2"/>
          <a:srcRect l="9091" r="-1" b="13606"/>
          <a:stretch/>
        </p:blipFill>
        <p:spPr>
          <a:xfrm>
            <a:off x="20" y="10"/>
            <a:ext cx="8668492" cy="6857990"/>
          </a:xfrm>
          <a:prstGeom prst="rect">
            <a:avLst/>
          </a:prstGeom>
        </p:spPr>
      </p:pic>
      <p:sp>
        <p:nvSpPr>
          <p:cNvPr id="19" name="Rectangle 18">
            <a:extLst>
              <a:ext uri="{FF2B5EF4-FFF2-40B4-BE49-F238E27FC236}">
                <a16:creationId xmlns:a16="http://schemas.microsoft.com/office/drawing/2014/main" id="{E30A3A45-140E-431E-AED0-07EF836310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435399" y="0"/>
            <a:ext cx="9756601" cy="6858000"/>
          </a:xfrm>
          <a:prstGeom prst="rect">
            <a:avLst/>
          </a:prstGeom>
          <a:gradFill>
            <a:gsLst>
              <a:gs pos="53000">
                <a:schemeClr val="tx1"/>
              </a:gs>
              <a:gs pos="35000">
                <a:schemeClr val="tx1">
                  <a:alpha val="76000"/>
                </a:schemeClr>
              </a:gs>
              <a:gs pos="19000">
                <a:schemeClr val="tx1">
                  <a:alpha val="40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40E69F06-ABAC-F0A1-F0C0-2E9DF3A581B2}"/>
              </a:ext>
            </a:extLst>
          </p:cNvPr>
          <p:cNvSpPr>
            <a:spLocks noGrp="1"/>
          </p:cNvSpPr>
          <p:nvPr>
            <p:ph type="title"/>
          </p:nvPr>
        </p:nvSpPr>
        <p:spPr>
          <a:xfrm>
            <a:off x="8396630" y="1001226"/>
            <a:ext cx="3438144" cy="1124712"/>
          </a:xfrm>
        </p:spPr>
        <p:txBody>
          <a:bodyPr anchor="b">
            <a:normAutofit/>
          </a:bodyPr>
          <a:lstStyle/>
          <a:p>
            <a:r>
              <a:rPr lang="fi-FI" sz="2800" dirty="0">
                <a:solidFill>
                  <a:schemeClr val="bg1"/>
                </a:solidFill>
              </a:rPr>
              <a:t>Marraskuu</a:t>
            </a:r>
          </a:p>
        </p:txBody>
      </p:sp>
      <p:sp>
        <p:nvSpPr>
          <p:cNvPr id="21" name="Rectangle 2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687333"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 name="Rectangle 2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53018" y="2443480"/>
            <a:ext cx="3218688"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isällön paikkamerkki 2">
            <a:extLst>
              <a:ext uri="{FF2B5EF4-FFF2-40B4-BE49-F238E27FC236}">
                <a16:creationId xmlns:a16="http://schemas.microsoft.com/office/drawing/2014/main" id="{0ED44852-3113-2929-4B80-F816DC54392B}"/>
              </a:ext>
            </a:extLst>
          </p:cNvPr>
          <p:cNvSpPr>
            <a:spLocks noGrp="1"/>
          </p:cNvSpPr>
          <p:nvPr>
            <p:ph idx="1"/>
          </p:nvPr>
        </p:nvSpPr>
        <p:spPr>
          <a:xfrm>
            <a:off x="7416800" y="3092747"/>
            <a:ext cx="4417974" cy="3278632"/>
          </a:xfrm>
        </p:spPr>
        <p:txBody>
          <a:bodyPr anchor="t">
            <a:normAutofit/>
          </a:bodyPr>
          <a:lstStyle/>
          <a:p>
            <a:pPr marL="0" indent="0">
              <a:buNone/>
            </a:pPr>
            <a:r>
              <a:rPr lang="fi-FI" sz="2000" i="0" dirty="0">
                <a:solidFill>
                  <a:schemeClr val="bg1"/>
                </a:solidFill>
                <a:effectLst/>
              </a:rPr>
              <a:t>Lauletaan yhdessä kirkkovuoden loppupuolen/ kuolemaan/iankaikkisuuteen liittyviä virsiä.</a:t>
            </a:r>
          </a:p>
          <a:p>
            <a:pPr marL="0" indent="0">
              <a:buNone/>
            </a:pPr>
            <a:endParaRPr lang="fi-FI" sz="2000" dirty="0">
              <a:solidFill>
                <a:schemeClr val="bg1"/>
              </a:solidFill>
            </a:endParaRPr>
          </a:p>
          <a:p>
            <a:pPr marL="0" indent="0">
              <a:buNone/>
            </a:pPr>
            <a:r>
              <a:rPr lang="fi-FI" sz="2000" i="0" dirty="0">
                <a:solidFill>
                  <a:schemeClr val="bg1"/>
                </a:solidFill>
                <a:effectLst/>
              </a:rPr>
              <a:t>”Hän vapautti heidät kuoleman pimeydestä, hän katkaisi heidän kahleensa.”</a:t>
            </a:r>
          </a:p>
          <a:p>
            <a:pPr marL="0" indent="0">
              <a:buNone/>
            </a:pPr>
            <a:r>
              <a:rPr lang="fi-FI" sz="2000" i="0" dirty="0">
                <a:solidFill>
                  <a:schemeClr val="bg1"/>
                </a:solidFill>
                <a:effectLst/>
              </a:rPr>
              <a:t>Ps. 107:14</a:t>
            </a:r>
            <a:endParaRPr lang="fi-FI" sz="2000" dirty="0">
              <a:solidFill>
                <a:schemeClr val="bg1"/>
              </a:solidFill>
            </a:endParaRPr>
          </a:p>
        </p:txBody>
      </p:sp>
    </p:spTree>
    <p:extLst>
      <p:ext uri="{BB962C8B-B14F-4D97-AF65-F5344CB8AC3E}">
        <p14:creationId xmlns:p14="http://schemas.microsoft.com/office/powerpoint/2010/main" val="36206705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Sisällön paikkamerkki 4" descr="Lähikuva oikeasta lumihiutaleesta">
            <a:extLst>
              <a:ext uri="{FF2B5EF4-FFF2-40B4-BE49-F238E27FC236}">
                <a16:creationId xmlns:a16="http://schemas.microsoft.com/office/drawing/2014/main" id="{0D7B7DD7-390A-DE4D-868F-01E173581FE3}"/>
              </a:ext>
            </a:extLst>
          </p:cNvPr>
          <p:cNvPicPr>
            <a:picLocks noGrp="1" noChangeAspect="1"/>
          </p:cNvPicPr>
          <p:nvPr>
            <p:ph idx="1"/>
          </p:nvPr>
        </p:nvPicPr>
        <p:blipFill>
          <a:blip r:embed="rId2"/>
          <a:srcRect l="5884" r="-1" b="-1"/>
          <a:stretch/>
        </p:blipFill>
        <p:spPr>
          <a:xfrm>
            <a:off x="2522358"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tx1"/>
              </a:gs>
              <a:gs pos="35000">
                <a:schemeClr val="tx1">
                  <a:alpha val="77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Otsikko 1">
            <a:extLst>
              <a:ext uri="{FF2B5EF4-FFF2-40B4-BE49-F238E27FC236}">
                <a16:creationId xmlns:a16="http://schemas.microsoft.com/office/drawing/2014/main" id="{C957B3A1-15A4-CE70-FA85-EC1246AAD23E}"/>
              </a:ext>
            </a:extLst>
          </p:cNvPr>
          <p:cNvSpPr>
            <a:spLocks noGrp="1"/>
          </p:cNvSpPr>
          <p:nvPr>
            <p:ph type="title"/>
          </p:nvPr>
        </p:nvSpPr>
        <p:spPr>
          <a:xfrm>
            <a:off x="301064" y="1909280"/>
            <a:ext cx="6127445" cy="3692028"/>
          </a:xfrm>
          <a:noFill/>
        </p:spPr>
        <p:txBody>
          <a:bodyPr vert="horz" lIns="91440" tIns="45720" rIns="91440" bIns="45720" rtlCol="0" anchor="b">
            <a:normAutofit fontScale="90000"/>
          </a:bodyPr>
          <a:lstStyle/>
          <a:p>
            <a:r>
              <a:rPr lang="en-US" sz="5200" dirty="0" err="1">
                <a:solidFill>
                  <a:schemeClr val="bg1"/>
                </a:solidFill>
              </a:rPr>
              <a:t>Joulukuu</a:t>
            </a:r>
            <a:br>
              <a:rPr lang="en-US" sz="5200" dirty="0">
                <a:solidFill>
                  <a:schemeClr val="bg1"/>
                </a:solidFill>
              </a:rPr>
            </a:br>
            <a:br>
              <a:rPr lang="en-US" sz="5200" dirty="0">
                <a:solidFill>
                  <a:schemeClr val="bg1"/>
                </a:solidFill>
              </a:rPr>
            </a:br>
            <a:r>
              <a:rPr lang="en-US" sz="2400" u="sng" dirty="0" err="1">
                <a:solidFill>
                  <a:schemeClr val="bg1"/>
                </a:solidFill>
              </a:rPr>
              <a:t>Rentoutusharjoitus</a:t>
            </a:r>
            <a:r>
              <a:rPr lang="en-US" sz="2400" u="sng" dirty="0">
                <a:solidFill>
                  <a:schemeClr val="bg1"/>
                </a:solidFill>
              </a:rPr>
              <a:t>:</a:t>
            </a:r>
            <a:br>
              <a:rPr lang="en-US" sz="2400" u="sng" dirty="0">
                <a:solidFill>
                  <a:schemeClr val="bg1"/>
                </a:solidFill>
              </a:rPr>
            </a:br>
            <a:br>
              <a:rPr lang="en-US" sz="2400" dirty="0">
                <a:solidFill>
                  <a:schemeClr val="bg1"/>
                </a:solidFill>
              </a:rPr>
            </a:br>
            <a:br>
              <a:rPr lang="en-US" sz="2400" dirty="0">
                <a:solidFill>
                  <a:schemeClr val="bg1"/>
                </a:solidFill>
              </a:rPr>
            </a:br>
            <a:r>
              <a:rPr lang="en-US" sz="2400" dirty="0">
                <a:solidFill>
                  <a:schemeClr val="bg1"/>
                </a:solidFill>
                <a:hlinkClick r:id="rId3"/>
              </a:rPr>
              <a:t>Asteittain-etenevä-rentoutus-istuen-tekstina.pdf</a:t>
            </a:r>
            <a:br>
              <a:rPr lang="en-US" sz="5200" dirty="0">
                <a:solidFill>
                  <a:schemeClr val="bg1"/>
                </a:solidFill>
              </a:rPr>
            </a:br>
            <a:br>
              <a:rPr lang="en-US" sz="2200" dirty="0">
                <a:solidFill>
                  <a:schemeClr val="bg1"/>
                </a:solidFill>
                <a:latin typeface="+mn-lt"/>
              </a:rPr>
            </a:br>
            <a:br>
              <a:rPr lang="en-US" sz="2200" dirty="0">
                <a:solidFill>
                  <a:schemeClr val="bg1"/>
                </a:solidFill>
                <a:latin typeface="+mn-lt"/>
              </a:rPr>
            </a:br>
            <a:br>
              <a:rPr lang="en-US" sz="2200" dirty="0">
                <a:solidFill>
                  <a:schemeClr val="bg1"/>
                </a:solidFill>
                <a:latin typeface="+mn-lt"/>
              </a:rPr>
            </a:br>
            <a:br>
              <a:rPr lang="en-US" sz="2200" dirty="0">
                <a:solidFill>
                  <a:schemeClr val="bg1"/>
                </a:solidFill>
                <a:latin typeface="+mn-lt"/>
              </a:rPr>
            </a:br>
            <a:r>
              <a:rPr lang="fi-FI" sz="2200" dirty="0">
                <a:solidFill>
                  <a:schemeClr val="bg1"/>
                </a:solidFill>
                <a:latin typeface="+mn-lt"/>
              </a:rPr>
              <a:t>”H</a:t>
            </a:r>
            <a:r>
              <a:rPr lang="fi-FI" sz="2200" b="0" i="0" dirty="0">
                <a:solidFill>
                  <a:schemeClr val="bg1"/>
                </a:solidFill>
                <a:effectLst/>
                <a:latin typeface="+mn-lt"/>
              </a:rPr>
              <a:t>än oli sanonut heille: -- Tässä on lepopaikka. Sallikaa väsyneiden hengähtää, täällä on </a:t>
            </a:r>
            <a:r>
              <a:rPr lang="fi-FI" sz="2200" i="0" dirty="0">
                <a:solidFill>
                  <a:schemeClr val="bg1"/>
                </a:solidFill>
                <a:effectLst/>
                <a:latin typeface="+mn-lt"/>
              </a:rPr>
              <a:t>lepo</a:t>
            </a:r>
            <a:r>
              <a:rPr lang="fi-FI" sz="2200" b="0" i="0" dirty="0">
                <a:solidFill>
                  <a:schemeClr val="bg1"/>
                </a:solidFill>
                <a:effectLst/>
                <a:latin typeface="+mn-lt"/>
              </a:rPr>
              <a:t> ja virvoitus.” </a:t>
            </a:r>
            <a:r>
              <a:rPr lang="fi-FI" sz="2200" b="0" i="0" dirty="0" err="1">
                <a:solidFill>
                  <a:schemeClr val="bg1"/>
                </a:solidFill>
                <a:effectLst/>
                <a:latin typeface="+mn-lt"/>
              </a:rPr>
              <a:t>Jes</a:t>
            </a:r>
            <a:r>
              <a:rPr lang="fi-FI" sz="2200" b="0" i="0" dirty="0">
                <a:solidFill>
                  <a:schemeClr val="bg1"/>
                </a:solidFill>
                <a:effectLst/>
                <a:latin typeface="+mn-lt"/>
              </a:rPr>
              <a:t>. 28:12</a:t>
            </a:r>
            <a:endParaRPr lang="en-US" sz="2200" dirty="0">
              <a:solidFill>
                <a:schemeClr val="bg1"/>
              </a:solidFill>
              <a:latin typeface="+mn-lt"/>
            </a:endParaRPr>
          </a:p>
        </p:txBody>
      </p:sp>
    </p:spTree>
    <p:extLst>
      <p:ext uri="{BB962C8B-B14F-4D97-AF65-F5344CB8AC3E}">
        <p14:creationId xmlns:p14="http://schemas.microsoft.com/office/powerpoint/2010/main" val="815532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709F7C03-236A-0DFD-446E-45D050EE7FA2}"/>
              </a:ext>
            </a:extLst>
          </p:cNvPr>
          <p:cNvSpPr>
            <a:spLocks noGrp="1"/>
          </p:cNvSpPr>
          <p:nvPr>
            <p:ph type="title"/>
          </p:nvPr>
        </p:nvSpPr>
        <p:spPr>
          <a:xfrm>
            <a:off x="671946" y="704464"/>
            <a:ext cx="4391024" cy="1323439"/>
          </a:xfrm>
        </p:spPr>
        <p:txBody>
          <a:bodyPr anchor="t">
            <a:normAutofit/>
          </a:bodyPr>
          <a:lstStyle/>
          <a:p>
            <a:r>
              <a:rPr lang="fi-FI" sz="4000" dirty="0">
                <a:solidFill>
                  <a:schemeClr val="bg1"/>
                </a:solidFill>
              </a:rPr>
              <a:t>Tammikuu</a:t>
            </a:r>
          </a:p>
        </p:txBody>
      </p:sp>
      <p:sp>
        <p:nvSpPr>
          <p:cNvPr id="9" name="Content Placeholder 8">
            <a:extLst>
              <a:ext uri="{FF2B5EF4-FFF2-40B4-BE49-F238E27FC236}">
                <a16:creationId xmlns:a16="http://schemas.microsoft.com/office/drawing/2014/main" id="{64236D9B-0008-FFD5-363A-9299E684D3EB}"/>
              </a:ext>
            </a:extLst>
          </p:cNvPr>
          <p:cNvSpPr>
            <a:spLocks noGrp="1"/>
          </p:cNvSpPr>
          <p:nvPr>
            <p:ph idx="1"/>
          </p:nvPr>
        </p:nvSpPr>
        <p:spPr>
          <a:xfrm>
            <a:off x="671946" y="1732743"/>
            <a:ext cx="4391024" cy="3753657"/>
          </a:xfrm>
        </p:spPr>
        <p:txBody>
          <a:bodyPr>
            <a:normAutofit fontScale="85000" lnSpcReduction="10000"/>
          </a:bodyPr>
          <a:lstStyle/>
          <a:p>
            <a:pPr marL="0" indent="0">
              <a:buNone/>
            </a:pPr>
            <a:r>
              <a:rPr lang="en-US" sz="2400" u="sng" dirty="0" err="1">
                <a:solidFill>
                  <a:schemeClr val="bg1">
                    <a:alpha val="80000"/>
                  </a:schemeClr>
                </a:solidFill>
              </a:rPr>
              <a:t>Voimauttava</a:t>
            </a:r>
            <a:r>
              <a:rPr lang="en-US" sz="2400" u="sng" dirty="0">
                <a:solidFill>
                  <a:schemeClr val="bg1">
                    <a:alpha val="80000"/>
                  </a:schemeClr>
                </a:solidFill>
              </a:rPr>
              <a:t> </a:t>
            </a:r>
            <a:r>
              <a:rPr lang="en-US" sz="2400" u="sng" dirty="0" err="1">
                <a:solidFill>
                  <a:schemeClr val="bg1">
                    <a:alpha val="80000"/>
                  </a:schemeClr>
                </a:solidFill>
              </a:rPr>
              <a:t>valokuva</a:t>
            </a:r>
            <a:r>
              <a:rPr lang="en-US" sz="2400" u="sng" dirty="0">
                <a:solidFill>
                  <a:schemeClr val="bg1">
                    <a:alpha val="80000"/>
                  </a:schemeClr>
                </a:solidFill>
              </a:rPr>
              <a:t>:</a:t>
            </a:r>
          </a:p>
          <a:p>
            <a:pPr marL="0" indent="0">
              <a:buNone/>
            </a:pPr>
            <a:r>
              <a:rPr lang="en-US" sz="2400" dirty="0" err="1">
                <a:solidFill>
                  <a:schemeClr val="bg1">
                    <a:alpha val="80000"/>
                  </a:schemeClr>
                </a:solidFill>
              </a:rPr>
              <a:t>Jakaudutaan</a:t>
            </a:r>
            <a:r>
              <a:rPr lang="en-US" sz="2400" dirty="0">
                <a:solidFill>
                  <a:schemeClr val="bg1">
                    <a:alpha val="80000"/>
                  </a:schemeClr>
                </a:solidFill>
              </a:rPr>
              <a:t> </a:t>
            </a:r>
            <a:r>
              <a:rPr lang="en-US" sz="2400" dirty="0" err="1">
                <a:solidFill>
                  <a:schemeClr val="bg1">
                    <a:alpha val="80000"/>
                  </a:schemeClr>
                </a:solidFill>
              </a:rPr>
              <a:t>pareittain</a:t>
            </a:r>
            <a:r>
              <a:rPr lang="en-US" sz="2400" dirty="0">
                <a:solidFill>
                  <a:schemeClr val="bg1">
                    <a:alpha val="80000"/>
                  </a:schemeClr>
                </a:solidFill>
              </a:rPr>
              <a:t>. </a:t>
            </a:r>
            <a:r>
              <a:rPr lang="en-US" sz="2400" dirty="0" err="1">
                <a:solidFill>
                  <a:schemeClr val="bg1">
                    <a:alpha val="80000"/>
                  </a:schemeClr>
                </a:solidFill>
              </a:rPr>
              <a:t>Valitse</a:t>
            </a:r>
            <a:r>
              <a:rPr lang="en-US" sz="2400" dirty="0">
                <a:solidFill>
                  <a:schemeClr val="bg1">
                    <a:alpha val="80000"/>
                  </a:schemeClr>
                </a:solidFill>
              </a:rPr>
              <a:t> </a:t>
            </a:r>
            <a:r>
              <a:rPr lang="en-US" sz="2400" dirty="0" err="1">
                <a:solidFill>
                  <a:schemeClr val="bg1">
                    <a:alpha val="80000"/>
                  </a:schemeClr>
                </a:solidFill>
              </a:rPr>
              <a:t>kirkosta</a:t>
            </a:r>
            <a:r>
              <a:rPr lang="en-US" sz="2400" dirty="0">
                <a:solidFill>
                  <a:schemeClr val="bg1">
                    <a:alpha val="80000"/>
                  </a:schemeClr>
                </a:solidFill>
              </a:rPr>
              <a:t> </a:t>
            </a:r>
            <a:r>
              <a:rPr lang="en-US" sz="2400" dirty="0" err="1">
                <a:solidFill>
                  <a:schemeClr val="bg1">
                    <a:alpha val="80000"/>
                  </a:schemeClr>
                </a:solidFill>
              </a:rPr>
              <a:t>paikka</a:t>
            </a:r>
            <a:r>
              <a:rPr lang="en-US" sz="2400" dirty="0">
                <a:solidFill>
                  <a:schemeClr val="bg1">
                    <a:alpha val="80000"/>
                  </a:schemeClr>
                </a:solidFill>
              </a:rPr>
              <a:t>, </a:t>
            </a:r>
            <a:r>
              <a:rPr lang="en-US" sz="2400" dirty="0" err="1">
                <a:solidFill>
                  <a:schemeClr val="bg1">
                    <a:alpha val="80000"/>
                  </a:schemeClr>
                </a:solidFill>
              </a:rPr>
              <a:t>joka</a:t>
            </a:r>
            <a:r>
              <a:rPr lang="en-US" sz="2400" dirty="0">
                <a:solidFill>
                  <a:schemeClr val="bg1">
                    <a:alpha val="80000"/>
                  </a:schemeClr>
                </a:solidFill>
              </a:rPr>
              <a:t> on </a:t>
            </a:r>
            <a:r>
              <a:rPr lang="en-US" sz="2400" dirty="0" err="1">
                <a:solidFill>
                  <a:schemeClr val="bg1">
                    <a:alpha val="80000"/>
                  </a:schemeClr>
                </a:solidFill>
              </a:rPr>
              <a:t>sinulle</a:t>
            </a:r>
            <a:r>
              <a:rPr lang="en-US" sz="2400" dirty="0">
                <a:solidFill>
                  <a:schemeClr val="bg1">
                    <a:alpha val="80000"/>
                  </a:schemeClr>
                </a:solidFill>
              </a:rPr>
              <a:t> </a:t>
            </a:r>
            <a:r>
              <a:rPr lang="en-US" sz="2400" dirty="0" err="1">
                <a:solidFill>
                  <a:schemeClr val="bg1">
                    <a:alpha val="80000"/>
                  </a:schemeClr>
                </a:solidFill>
              </a:rPr>
              <a:t>tärkeä</a:t>
            </a:r>
            <a:r>
              <a:rPr lang="en-US" sz="2400" dirty="0">
                <a:solidFill>
                  <a:schemeClr val="bg1">
                    <a:alpha val="80000"/>
                  </a:schemeClr>
                </a:solidFill>
              </a:rPr>
              <a:t>/</a:t>
            </a:r>
            <a:r>
              <a:rPr lang="en-US" sz="2400" dirty="0" err="1">
                <a:solidFill>
                  <a:schemeClr val="bg1">
                    <a:alpha val="80000"/>
                  </a:schemeClr>
                </a:solidFill>
              </a:rPr>
              <a:t>tuo</a:t>
            </a:r>
            <a:r>
              <a:rPr lang="en-US" sz="2400" dirty="0">
                <a:solidFill>
                  <a:schemeClr val="bg1">
                    <a:alpha val="80000"/>
                  </a:schemeClr>
                </a:solidFill>
              </a:rPr>
              <a:t> </a:t>
            </a:r>
            <a:r>
              <a:rPr lang="en-US" sz="2400" dirty="0" err="1">
                <a:solidFill>
                  <a:schemeClr val="bg1">
                    <a:alpha val="80000"/>
                  </a:schemeClr>
                </a:solidFill>
              </a:rPr>
              <a:t>sinulle</a:t>
            </a:r>
            <a:r>
              <a:rPr lang="en-US" sz="2400" dirty="0">
                <a:solidFill>
                  <a:schemeClr val="bg1">
                    <a:alpha val="80000"/>
                  </a:schemeClr>
                </a:solidFill>
              </a:rPr>
              <a:t> </a:t>
            </a:r>
            <a:r>
              <a:rPr lang="en-US" sz="2400" dirty="0" err="1">
                <a:solidFill>
                  <a:schemeClr val="bg1">
                    <a:alpha val="80000"/>
                  </a:schemeClr>
                </a:solidFill>
              </a:rPr>
              <a:t>toivoa</a:t>
            </a:r>
            <a:r>
              <a:rPr lang="en-US" sz="2400" dirty="0">
                <a:solidFill>
                  <a:schemeClr val="bg1">
                    <a:alpha val="80000"/>
                  </a:schemeClr>
                </a:solidFill>
              </a:rPr>
              <a:t>/</a:t>
            </a:r>
            <a:r>
              <a:rPr lang="en-US" sz="2400" dirty="0" err="1">
                <a:solidFill>
                  <a:schemeClr val="bg1">
                    <a:alpha val="80000"/>
                  </a:schemeClr>
                </a:solidFill>
              </a:rPr>
              <a:t>lohtua</a:t>
            </a:r>
            <a:r>
              <a:rPr lang="en-US" sz="2400" dirty="0">
                <a:solidFill>
                  <a:schemeClr val="bg1">
                    <a:alpha val="80000"/>
                  </a:schemeClr>
                </a:solidFill>
              </a:rPr>
              <a:t>/</a:t>
            </a:r>
            <a:r>
              <a:rPr lang="en-US" sz="2400" dirty="0" err="1">
                <a:solidFill>
                  <a:schemeClr val="bg1">
                    <a:alpha val="80000"/>
                  </a:schemeClr>
                </a:solidFill>
              </a:rPr>
              <a:t>iloa</a:t>
            </a:r>
            <a:r>
              <a:rPr lang="en-US" sz="2400" dirty="0">
                <a:solidFill>
                  <a:schemeClr val="bg1">
                    <a:alpha val="80000"/>
                  </a:schemeClr>
                </a:solidFill>
              </a:rPr>
              <a:t>. Anna </a:t>
            </a:r>
            <a:r>
              <a:rPr lang="en-US" sz="2400" dirty="0" err="1">
                <a:solidFill>
                  <a:schemeClr val="bg1">
                    <a:alpha val="80000"/>
                  </a:schemeClr>
                </a:solidFill>
              </a:rPr>
              <a:t>parisi</a:t>
            </a:r>
            <a:r>
              <a:rPr lang="en-US" sz="2400" dirty="0">
                <a:solidFill>
                  <a:schemeClr val="bg1">
                    <a:alpha val="80000"/>
                  </a:schemeClr>
                </a:solidFill>
              </a:rPr>
              <a:t> </a:t>
            </a:r>
            <a:r>
              <a:rPr lang="en-US" sz="2400" dirty="0" err="1">
                <a:solidFill>
                  <a:schemeClr val="bg1">
                    <a:alpha val="80000"/>
                  </a:schemeClr>
                </a:solidFill>
              </a:rPr>
              <a:t>valokuvata</a:t>
            </a:r>
            <a:r>
              <a:rPr lang="en-US" sz="2400" dirty="0">
                <a:solidFill>
                  <a:schemeClr val="bg1">
                    <a:alpha val="80000"/>
                  </a:schemeClr>
                </a:solidFill>
              </a:rPr>
              <a:t> </a:t>
            </a:r>
            <a:r>
              <a:rPr lang="en-US" sz="2400" dirty="0" err="1">
                <a:solidFill>
                  <a:schemeClr val="bg1">
                    <a:alpha val="80000"/>
                  </a:schemeClr>
                </a:solidFill>
              </a:rPr>
              <a:t>sinut</a:t>
            </a:r>
            <a:r>
              <a:rPr lang="en-US" sz="2400" dirty="0">
                <a:solidFill>
                  <a:schemeClr val="bg1">
                    <a:alpha val="80000"/>
                  </a:schemeClr>
                </a:solidFill>
              </a:rPr>
              <a:t> </a:t>
            </a:r>
            <a:r>
              <a:rPr lang="en-US" sz="2400" dirty="0" err="1">
                <a:solidFill>
                  <a:schemeClr val="bg1">
                    <a:alpha val="80000"/>
                  </a:schemeClr>
                </a:solidFill>
              </a:rPr>
              <a:t>siinä</a:t>
            </a:r>
            <a:r>
              <a:rPr lang="en-US" sz="2400" dirty="0">
                <a:solidFill>
                  <a:schemeClr val="bg1">
                    <a:alpha val="80000"/>
                  </a:schemeClr>
                </a:solidFill>
              </a:rPr>
              <a:t> </a:t>
            </a:r>
            <a:r>
              <a:rPr lang="en-US" sz="2400" dirty="0" err="1">
                <a:solidFill>
                  <a:schemeClr val="bg1">
                    <a:alpha val="80000"/>
                  </a:schemeClr>
                </a:solidFill>
              </a:rPr>
              <a:t>paikassa</a:t>
            </a:r>
            <a:r>
              <a:rPr lang="en-US" sz="2400" dirty="0">
                <a:solidFill>
                  <a:schemeClr val="bg1">
                    <a:alpha val="80000"/>
                  </a:schemeClr>
                </a:solidFill>
              </a:rPr>
              <a:t> </a:t>
            </a:r>
            <a:r>
              <a:rPr lang="en-US" sz="2400" dirty="0" err="1">
                <a:solidFill>
                  <a:schemeClr val="bg1">
                    <a:alpha val="80000"/>
                  </a:schemeClr>
                </a:solidFill>
              </a:rPr>
              <a:t>omien</a:t>
            </a:r>
            <a:r>
              <a:rPr lang="en-US" sz="2400" dirty="0">
                <a:solidFill>
                  <a:schemeClr val="bg1">
                    <a:alpha val="80000"/>
                  </a:schemeClr>
                </a:solidFill>
              </a:rPr>
              <a:t> </a:t>
            </a:r>
            <a:r>
              <a:rPr lang="en-US" sz="2400" dirty="0" err="1">
                <a:solidFill>
                  <a:schemeClr val="bg1">
                    <a:alpha val="80000"/>
                  </a:schemeClr>
                </a:solidFill>
              </a:rPr>
              <a:t>ohjeidesi</a:t>
            </a:r>
            <a:r>
              <a:rPr lang="en-US" sz="2400" dirty="0">
                <a:solidFill>
                  <a:schemeClr val="bg1">
                    <a:alpha val="80000"/>
                  </a:schemeClr>
                </a:solidFill>
              </a:rPr>
              <a:t> </a:t>
            </a:r>
            <a:r>
              <a:rPr lang="en-US" sz="2400" dirty="0" err="1">
                <a:solidFill>
                  <a:schemeClr val="bg1">
                    <a:alpha val="80000"/>
                  </a:schemeClr>
                </a:solidFill>
              </a:rPr>
              <a:t>mukaan</a:t>
            </a:r>
            <a:r>
              <a:rPr lang="en-US" sz="2400" dirty="0">
                <a:solidFill>
                  <a:schemeClr val="bg1">
                    <a:alpha val="80000"/>
                  </a:schemeClr>
                </a:solidFill>
              </a:rPr>
              <a:t>.</a:t>
            </a:r>
          </a:p>
          <a:p>
            <a:pPr marL="0" indent="0">
              <a:buNone/>
            </a:pPr>
            <a:r>
              <a:rPr lang="en-US" sz="2400" dirty="0" err="1">
                <a:solidFill>
                  <a:schemeClr val="bg1">
                    <a:alpha val="80000"/>
                  </a:schemeClr>
                </a:solidFill>
              </a:rPr>
              <a:t>Jaetaan</a:t>
            </a:r>
            <a:r>
              <a:rPr lang="en-US" sz="2400" dirty="0">
                <a:solidFill>
                  <a:schemeClr val="bg1">
                    <a:alpha val="80000"/>
                  </a:schemeClr>
                </a:solidFill>
              </a:rPr>
              <a:t> </a:t>
            </a:r>
            <a:r>
              <a:rPr lang="en-US" sz="2400" dirty="0" err="1">
                <a:solidFill>
                  <a:schemeClr val="bg1">
                    <a:alpha val="80000"/>
                  </a:schemeClr>
                </a:solidFill>
              </a:rPr>
              <a:t>kuvat</a:t>
            </a:r>
            <a:r>
              <a:rPr lang="en-US" sz="2400" dirty="0">
                <a:solidFill>
                  <a:schemeClr val="bg1">
                    <a:alpha val="80000"/>
                  </a:schemeClr>
                </a:solidFill>
              </a:rPr>
              <a:t> </a:t>
            </a:r>
            <a:r>
              <a:rPr lang="en-US" sz="2400" dirty="0" err="1">
                <a:solidFill>
                  <a:schemeClr val="bg1">
                    <a:alpha val="80000"/>
                  </a:schemeClr>
                </a:solidFill>
              </a:rPr>
              <a:t>yhteiselle</a:t>
            </a:r>
            <a:r>
              <a:rPr lang="en-US" sz="2400" dirty="0">
                <a:solidFill>
                  <a:schemeClr val="bg1">
                    <a:alpha val="80000"/>
                  </a:schemeClr>
                </a:solidFill>
              </a:rPr>
              <a:t> </a:t>
            </a:r>
            <a:r>
              <a:rPr lang="en-US" sz="2400" dirty="0" err="1">
                <a:solidFill>
                  <a:schemeClr val="bg1">
                    <a:alpha val="80000"/>
                  </a:schemeClr>
                </a:solidFill>
              </a:rPr>
              <a:t>alustalle</a:t>
            </a:r>
            <a:r>
              <a:rPr lang="en-US" sz="2400" dirty="0">
                <a:solidFill>
                  <a:schemeClr val="bg1">
                    <a:alpha val="80000"/>
                  </a:schemeClr>
                </a:solidFill>
              </a:rPr>
              <a:t> ja </a:t>
            </a:r>
            <a:r>
              <a:rPr lang="en-US" sz="2400" dirty="0" err="1">
                <a:solidFill>
                  <a:schemeClr val="bg1">
                    <a:alpha val="80000"/>
                  </a:schemeClr>
                </a:solidFill>
              </a:rPr>
              <a:t>katsellaan</a:t>
            </a:r>
            <a:r>
              <a:rPr lang="en-US" sz="2400" dirty="0">
                <a:solidFill>
                  <a:schemeClr val="bg1">
                    <a:alpha val="80000"/>
                  </a:schemeClr>
                </a:solidFill>
              </a:rPr>
              <a:t> ne </a:t>
            </a:r>
            <a:r>
              <a:rPr lang="en-US" sz="2400" dirty="0" err="1">
                <a:solidFill>
                  <a:schemeClr val="bg1">
                    <a:alpha val="80000"/>
                  </a:schemeClr>
                </a:solidFill>
              </a:rPr>
              <a:t>yhdessä</a:t>
            </a:r>
            <a:r>
              <a:rPr lang="en-US" sz="2400" dirty="0">
                <a:solidFill>
                  <a:schemeClr val="bg1">
                    <a:alpha val="80000"/>
                  </a:schemeClr>
                </a:solidFill>
              </a:rPr>
              <a:t> </a:t>
            </a:r>
            <a:r>
              <a:rPr lang="en-US" sz="2400" dirty="0" err="1">
                <a:solidFill>
                  <a:schemeClr val="bg1">
                    <a:alpha val="80000"/>
                  </a:schemeClr>
                </a:solidFill>
              </a:rPr>
              <a:t>musiikin</a:t>
            </a:r>
            <a:r>
              <a:rPr lang="en-US" sz="2400" dirty="0">
                <a:solidFill>
                  <a:schemeClr val="bg1">
                    <a:alpha val="80000"/>
                  </a:schemeClr>
                </a:solidFill>
              </a:rPr>
              <a:t> </a:t>
            </a:r>
            <a:r>
              <a:rPr lang="en-US" sz="2400" dirty="0" err="1">
                <a:solidFill>
                  <a:schemeClr val="bg1">
                    <a:alpha val="80000"/>
                  </a:schemeClr>
                </a:solidFill>
              </a:rPr>
              <a:t>soidessa</a:t>
            </a:r>
            <a:r>
              <a:rPr lang="en-US" sz="2400" dirty="0">
                <a:solidFill>
                  <a:schemeClr val="bg1">
                    <a:alpha val="80000"/>
                  </a:schemeClr>
                </a:solidFill>
              </a:rPr>
              <a:t>, </a:t>
            </a:r>
            <a:r>
              <a:rPr lang="en-US" sz="2400" dirty="0" err="1">
                <a:solidFill>
                  <a:schemeClr val="bg1">
                    <a:alpha val="80000"/>
                  </a:schemeClr>
                </a:solidFill>
              </a:rPr>
              <a:t>ilman</a:t>
            </a:r>
            <a:r>
              <a:rPr lang="en-US" sz="2400" dirty="0">
                <a:solidFill>
                  <a:schemeClr val="bg1">
                    <a:alpha val="80000"/>
                  </a:schemeClr>
                </a:solidFill>
              </a:rPr>
              <a:t> </a:t>
            </a:r>
            <a:r>
              <a:rPr lang="en-US" sz="2400" dirty="0" err="1">
                <a:solidFill>
                  <a:schemeClr val="bg1">
                    <a:alpha val="80000"/>
                  </a:schemeClr>
                </a:solidFill>
              </a:rPr>
              <a:t>sanallisia</a:t>
            </a:r>
            <a:r>
              <a:rPr lang="en-US" sz="2400" dirty="0">
                <a:solidFill>
                  <a:schemeClr val="bg1">
                    <a:alpha val="80000"/>
                  </a:schemeClr>
                </a:solidFill>
              </a:rPr>
              <a:t> </a:t>
            </a:r>
            <a:r>
              <a:rPr lang="en-US" sz="2400" dirty="0" err="1">
                <a:solidFill>
                  <a:schemeClr val="bg1">
                    <a:alpha val="80000"/>
                  </a:schemeClr>
                </a:solidFill>
              </a:rPr>
              <a:t>selityksiä</a:t>
            </a:r>
            <a:r>
              <a:rPr lang="en-US" sz="2400" dirty="0">
                <a:solidFill>
                  <a:schemeClr val="bg1">
                    <a:alpha val="80000"/>
                  </a:schemeClr>
                </a:solidFill>
              </a:rPr>
              <a:t>.</a:t>
            </a:r>
          </a:p>
          <a:p>
            <a:pPr marL="0" indent="0">
              <a:buNone/>
            </a:pPr>
            <a:endParaRPr lang="en-US" sz="2400" dirty="0">
              <a:solidFill>
                <a:schemeClr val="bg1">
                  <a:alpha val="80000"/>
                </a:schemeClr>
              </a:solidFill>
            </a:endParaRPr>
          </a:p>
          <a:p>
            <a:pPr marL="0" indent="0">
              <a:buNone/>
            </a:pPr>
            <a:r>
              <a:rPr lang="en-US" sz="2200" dirty="0">
                <a:solidFill>
                  <a:schemeClr val="bg1"/>
                </a:solidFill>
              </a:rPr>
              <a:t>“</a:t>
            </a:r>
            <a:r>
              <a:rPr lang="fi-FI" sz="2200" dirty="0">
                <a:solidFill>
                  <a:schemeClr val="bg1"/>
                </a:solidFill>
              </a:rPr>
              <a:t>S</a:t>
            </a:r>
            <a:r>
              <a:rPr lang="fi-FI" sz="2200" i="0" dirty="0">
                <a:solidFill>
                  <a:schemeClr val="bg1"/>
                </a:solidFill>
                <a:effectLst/>
              </a:rPr>
              <a:t>illä omaksi kuvakseen Jumala teki ihmisen.” 1. Moos. 9:6</a:t>
            </a:r>
            <a:endParaRPr lang="en-US" sz="2200" dirty="0">
              <a:solidFill>
                <a:schemeClr val="bg1"/>
              </a:solidFill>
            </a:endParaRPr>
          </a:p>
          <a:p>
            <a:pPr marL="0" indent="0">
              <a:buNone/>
            </a:pPr>
            <a:endParaRPr lang="en-US" sz="2200" dirty="0">
              <a:solidFill>
                <a:schemeClr val="bg1"/>
              </a:solidFill>
            </a:endParaRPr>
          </a:p>
          <a:p>
            <a:pPr marL="0" indent="0">
              <a:buNone/>
            </a:pPr>
            <a:endParaRPr lang="en-US" sz="2400" u="sng" dirty="0">
              <a:solidFill>
                <a:schemeClr val="bg1">
                  <a:alpha val="80000"/>
                </a:schemeClr>
              </a:solidFill>
            </a:endParaRPr>
          </a:p>
          <a:p>
            <a:endParaRPr lang="en-US" sz="2400" u="sng" dirty="0">
              <a:solidFill>
                <a:schemeClr val="bg1">
                  <a:alpha val="80000"/>
                </a:schemeClr>
              </a:solidFill>
            </a:endParaRPr>
          </a:p>
        </p:txBody>
      </p:sp>
      <p:pic>
        <p:nvPicPr>
          <p:cNvPr id="5" name="Sisällön paikkamerkki 4" descr="Kuva, joka sisältää kohteen vaate, henkilö, mies, maalaus&#10;&#10;Kuvaus luotu automaattisesti">
            <a:extLst>
              <a:ext uri="{FF2B5EF4-FFF2-40B4-BE49-F238E27FC236}">
                <a16:creationId xmlns:a16="http://schemas.microsoft.com/office/drawing/2014/main" id="{64E24610-B73D-D12F-4A2F-18E411011399}"/>
              </a:ext>
            </a:extLst>
          </p:cNvPr>
          <p:cNvPicPr>
            <a:picLocks noChangeAspect="1"/>
          </p:cNvPicPr>
          <p:nvPr/>
        </p:nvPicPr>
        <p:blipFill>
          <a:blip r:embed="rId2"/>
          <a:srcRect l="8921" r="472" b="2"/>
          <a:stretch/>
        </p:blipFill>
        <p:spPr>
          <a:xfrm>
            <a:off x="6096000" y="841375"/>
            <a:ext cx="5260975" cy="4645025"/>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effectLst>
            <a:outerShdw blurRad="381000" dist="152400" dir="5400000" algn="t" rotWithShape="0">
              <a:prstClr val="black">
                <a:alpha val="10000"/>
              </a:prstClr>
            </a:outerShdw>
          </a:effectLst>
        </p:spPr>
      </p:pic>
      <p:grpSp>
        <p:nvGrpSpPr>
          <p:cNvPr id="14" name="Group 13">
            <a:extLst>
              <a:ext uri="{FF2B5EF4-FFF2-40B4-BE49-F238E27FC236}">
                <a16:creationId xmlns:a16="http://schemas.microsoft.com/office/drawing/2014/main" id="{23705FF7-CAB4-430F-A07B-AF2245F17F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5" name="Freeform: Shape 14">
              <a:extLst>
                <a:ext uri="{FF2B5EF4-FFF2-40B4-BE49-F238E27FC236}">
                  <a16:creationId xmlns:a16="http://schemas.microsoft.com/office/drawing/2014/main" id="{6BFFE2ED-DBB9-4090-905D-1939650FC5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4D1EC16-E672-4366-A091-73675BE548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729708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8A95209C-5275-4E15-8EA7-7F42980ABF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isällön paikkamerkki 4" descr="Henkilö ulkoilussa lumessa käsi kädessä">
            <a:extLst>
              <a:ext uri="{FF2B5EF4-FFF2-40B4-BE49-F238E27FC236}">
                <a16:creationId xmlns:a16="http://schemas.microsoft.com/office/drawing/2014/main" id="{7BB677B1-314B-3E7A-FEE7-DF29B2D3F8A2}"/>
              </a:ext>
            </a:extLst>
          </p:cNvPr>
          <p:cNvPicPr>
            <a:picLocks noChangeAspect="1"/>
          </p:cNvPicPr>
          <p:nvPr/>
        </p:nvPicPr>
        <p:blipFill>
          <a:blip r:embed="rId2">
            <a:alphaModFix amt="50000"/>
          </a:blip>
          <a:srcRect t="5671" r="-1" b="10037"/>
          <a:stretch/>
        </p:blipFill>
        <p:spPr>
          <a:xfrm>
            <a:off x="0" y="13090"/>
            <a:ext cx="12188931" cy="6857990"/>
          </a:xfrm>
          <a:prstGeom prst="rect">
            <a:avLst/>
          </a:prstGeom>
        </p:spPr>
      </p:pic>
      <p:sp>
        <p:nvSpPr>
          <p:cNvPr id="2" name="Otsikko 1">
            <a:extLst>
              <a:ext uri="{FF2B5EF4-FFF2-40B4-BE49-F238E27FC236}">
                <a16:creationId xmlns:a16="http://schemas.microsoft.com/office/drawing/2014/main" id="{33F525A0-D322-71BB-455D-E4C7437D9F49}"/>
              </a:ext>
            </a:extLst>
          </p:cNvPr>
          <p:cNvSpPr>
            <a:spLocks noGrp="1"/>
          </p:cNvSpPr>
          <p:nvPr>
            <p:ph type="title"/>
          </p:nvPr>
        </p:nvSpPr>
        <p:spPr>
          <a:xfrm>
            <a:off x="632177" y="1225674"/>
            <a:ext cx="4176889" cy="490424"/>
          </a:xfrm>
        </p:spPr>
        <p:txBody>
          <a:bodyPr vert="horz" lIns="91440" tIns="45720" rIns="91440" bIns="45720" rtlCol="0" anchor="b">
            <a:normAutofit fontScale="90000"/>
          </a:bodyPr>
          <a:lstStyle/>
          <a:p>
            <a:pPr algn="ctr"/>
            <a:r>
              <a:rPr lang="en-US" sz="6600" dirty="0" err="1">
                <a:solidFill>
                  <a:schemeClr val="bg1"/>
                </a:solidFill>
              </a:rPr>
              <a:t>Helmikuu</a:t>
            </a:r>
            <a:endParaRPr lang="en-US" sz="6600" dirty="0">
              <a:solidFill>
                <a:schemeClr val="bg1"/>
              </a:solidFill>
            </a:endParaRPr>
          </a:p>
        </p:txBody>
      </p:sp>
      <p:sp>
        <p:nvSpPr>
          <p:cNvPr id="9" name="Content Placeholder 8">
            <a:extLst>
              <a:ext uri="{FF2B5EF4-FFF2-40B4-BE49-F238E27FC236}">
                <a16:creationId xmlns:a16="http://schemas.microsoft.com/office/drawing/2014/main" id="{27C5CB8C-A274-366E-374A-C5481C4DC498}"/>
              </a:ext>
            </a:extLst>
          </p:cNvPr>
          <p:cNvSpPr>
            <a:spLocks noGrp="1"/>
          </p:cNvSpPr>
          <p:nvPr>
            <p:ph idx="1"/>
          </p:nvPr>
        </p:nvSpPr>
        <p:spPr>
          <a:xfrm>
            <a:off x="1213781" y="1701162"/>
            <a:ext cx="9144000" cy="1227520"/>
          </a:xfrm>
        </p:spPr>
        <p:txBody>
          <a:bodyPr vert="horz" lIns="91440" tIns="45720" rIns="91440" bIns="45720" rtlCol="0">
            <a:noAutofit/>
          </a:bodyPr>
          <a:lstStyle/>
          <a:p>
            <a:pPr marL="0" indent="0">
              <a:buNone/>
            </a:pPr>
            <a:r>
              <a:rPr lang="en-US" sz="2000" u="sng" dirty="0" err="1">
                <a:solidFill>
                  <a:schemeClr val="bg1"/>
                </a:solidFill>
              </a:rPr>
              <a:t>Voimavaratyöskentely</a:t>
            </a:r>
            <a:r>
              <a:rPr lang="en-US" sz="2000" u="sng" dirty="0">
                <a:solidFill>
                  <a:schemeClr val="bg1"/>
                </a:solidFill>
              </a:rPr>
              <a:t>:</a:t>
            </a:r>
          </a:p>
          <a:p>
            <a:pPr marL="0" indent="0" algn="l">
              <a:buNone/>
            </a:pPr>
            <a:r>
              <a:rPr lang="fi-FI" sz="2000" b="0" i="0" dirty="0">
                <a:solidFill>
                  <a:schemeClr val="bg1"/>
                </a:solidFill>
                <a:effectLst/>
              </a:rPr>
              <a:t>Listaa lahjasi ja kykysi. Kirjoita mieleesi tulevia aivan pieniäkin asioita. Listaa kaikki suodattamatta tai arvostelematta itseäsi. Kirjaa niitä asioita, joissa itse koet olevasi vahvoilla tai joista olet saanut positiivista palautetta. </a:t>
            </a:r>
            <a:r>
              <a:rPr lang="fi-FI" sz="2000" dirty="0">
                <a:solidFill>
                  <a:schemeClr val="bg1"/>
                </a:solidFill>
              </a:rPr>
              <a:t>V</a:t>
            </a:r>
            <a:r>
              <a:rPr lang="fi-FI" sz="2000" b="0" i="0" dirty="0">
                <a:solidFill>
                  <a:schemeClr val="bg1"/>
                </a:solidFill>
                <a:effectLst/>
              </a:rPr>
              <a:t>ahvuudet voivat olla luonteenpiirteitä, opittuja taitoja tai asioita, joihin mielenkiintosi kohdistuu luonnollisesti.</a:t>
            </a:r>
          </a:p>
          <a:p>
            <a:pPr marL="0" indent="0" algn="l">
              <a:buNone/>
            </a:pPr>
            <a:r>
              <a:rPr lang="fi-FI" sz="2000" b="0" i="0" dirty="0">
                <a:solidFill>
                  <a:schemeClr val="bg1"/>
                </a:solidFill>
                <a:effectLst/>
              </a:rPr>
              <a:t>Jokainen kertoo muutaman oman vahvuutensa muille. Keskustellaan siitä, miten paljon lahjakkuutta ja voimavaroja meillä onkaan.</a:t>
            </a:r>
          </a:p>
          <a:p>
            <a:pPr marL="0" indent="0" algn="l">
              <a:buNone/>
            </a:pPr>
            <a:endParaRPr lang="fi-FI" sz="2000" dirty="0">
              <a:solidFill>
                <a:schemeClr val="bg1"/>
              </a:solidFill>
            </a:endParaRPr>
          </a:p>
          <a:p>
            <a:pPr marL="0" indent="0" algn="l">
              <a:buNone/>
            </a:pPr>
            <a:r>
              <a:rPr lang="fi-FI" sz="2000" b="0" i="0" dirty="0">
                <a:solidFill>
                  <a:schemeClr val="bg1"/>
                </a:solidFill>
                <a:effectLst/>
              </a:rPr>
              <a:t>Käytä seuraavan viikon ajan päivittäin tietoisesti vahvuuksiasi jollakin uudella ja luovalla tavalla.</a:t>
            </a:r>
          </a:p>
          <a:p>
            <a:pPr marL="0" indent="0" algn="ctr">
              <a:buNone/>
            </a:pPr>
            <a:r>
              <a:rPr lang="fi-FI" sz="2000" i="0" dirty="0">
                <a:solidFill>
                  <a:schemeClr val="bg1"/>
                </a:solidFill>
                <a:effectLst/>
              </a:rPr>
              <a:t>”Koska olet arvokas minun silmissäni, koska olet kallis ja rakas, minä luovutan kansanheimoja sinun sijastasi, kansakuntia sinun henkesi hinnaksi.” </a:t>
            </a:r>
            <a:r>
              <a:rPr lang="fi-FI" sz="2000" i="0" dirty="0" err="1">
                <a:solidFill>
                  <a:schemeClr val="bg1"/>
                </a:solidFill>
                <a:effectLst/>
              </a:rPr>
              <a:t>Jes</a:t>
            </a:r>
            <a:r>
              <a:rPr lang="fi-FI" sz="2000" i="0" dirty="0">
                <a:solidFill>
                  <a:schemeClr val="bg1"/>
                </a:solidFill>
                <a:effectLst/>
              </a:rPr>
              <a:t>. 43:4</a:t>
            </a:r>
            <a:endParaRPr lang="en-US" sz="2000" u="sng" dirty="0">
              <a:solidFill>
                <a:schemeClr val="bg1"/>
              </a:solidFill>
            </a:endParaRPr>
          </a:p>
        </p:txBody>
      </p:sp>
      <p:sp>
        <p:nvSpPr>
          <p:cNvPr id="28" name="sketchy box">
            <a:extLst>
              <a:ext uri="{FF2B5EF4-FFF2-40B4-BE49-F238E27FC236}">
                <a16:creationId xmlns:a16="http://schemas.microsoft.com/office/drawing/2014/main" id="{4F2ED431-E304-4FF0-9F4E-032783C9D6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ketchy line">
            <a:extLst>
              <a:ext uri="{FF2B5EF4-FFF2-40B4-BE49-F238E27FC236}">
                <a16:creationId xmlns:a16="http://schemas.microsoft.com/office/drawing/2014/main" id="{4E87FCFB-2CCE-460D-B3DD-557C8BD1B9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419423"/>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alpha val="75000"/>
            </a:srgbClr>
          </a:solidFill>
          <a:ln w="41275" cap="rnd">
            <a:solidFill>
              <a:schemeClr val="bg1">
                <a:alpha val="75000"/>
              </a:scheme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4564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Otsikko 1">
            <a:extLst>
              <a:ext uri="{FF2B5EF4-FFF2-40B4-BE49-F238E27FC236}">
                <a16:creationId xmlns:a16="http://schemas.microsoft.com/office/drawing/2014/main" id="{AED7F2EA-1054-68C2-9EA4-6ADD7D6DCDAC}"/>
              </a:ext>
            </a:extLst>
          </p:cNvPr>
          <p:cNvSpPr>
            <a:spLocks noGrp="1"/>
          </p:cNvSpPr>
          <p:nvPr>
            <p:ph type="title"/>
          </p:nvPr>
        </p:nvSpPr>
        <p:spPr>
          <a:xfrm>
            <a:off x="831873" y="-390694"/>
            <a:ext cx="4716151" cy="1225650"/>
          </a:xfrm>
        </p:spPr>
        <p:txBody>
          <a:bodyPr anchor="b">
            <a:normAutofit/>
          </a:bodyPr>
          <a:lstStyle/>
          <a:p>
            <a:r>
              <a:rPr lang="fi-FI" sz="3200" dirty="0">
                <a:solidFill>
                  <a:schemeClr val="bg1"/>
                </a:solidFill>
              </a:rPr>
              <a:t>Maaliskuu</a:t>
            </a:r>
          </a:p>
        </p:txBody>
      </p:sp>
      <p:cxnSp>
        <p:nvCxnSpPr>
          <p:cNvPr id="14" name="Straight Connector 13">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9" name="Content Placeholder 8">
            <a:extLst>
              <a:ext uri="{FF2B5EF4-FFF2-40B4-BE49-F238E27FC236}">
                <a16:creationId xmlns:a16="http://schemas.microsoft.com/office/drawing/2014/main" id="{D65A6F34-FAE3-6DFC-67F7-747F9B518C5B}"/>
              </a:ext>
            </a:extLst>
          </p:cNvPr>
          <p:cNvSpPr>
            <a:spLocks noGrp="1"/>
          </p:cNvSpPr>
          <p:nvPr>
            <p:ph idx="1"/>
          </p:nvPr>
        </p:nvSpPr>
        <p:spPr>
          <a:xfrm>
            <a:off x="173163" y="874878"/>
            <a:ext cx="6179127" cy="5747595"/>
          </a:xfrm>
        </p:spPr>
        <p:txBody>
          <a:bodyPr>
            <a:normAutofit lnSpcReduction="10000"/>
          </a:bodyPr>
          <a:lstStyle/>
          <a:p>
            <a:pPr marL="0" indent="0" algn="l">
              <a:buNone/>
            </a:pPr>
            <a:r>
              <a:rPr lang="en-US" sz="2400" u="sng" dirty="0" err="1">
                <a:solidFill>
                  <a:schemeClr val="bg1"/>
                </a:solidFill>
              </a:rPr>
              <a:t>Itsemyötätunto</a:t>
            </a:r>
            <a:r>
              <a:rPr lang="en-US" sz="2400" u="sng" dirty="0">
                <a:solidFill>
                  <a:schemeClr val="bg1"/>
                </a:solidFill>
              </a:rPr>
              <a:t>, </a:t>
            </a:r>
            <a:r>
              <a:rPr lang="en-US" sz="2400" u="sng" dirty="0" err="1">
                <a:solidFill>
                  <a:schemeClr val="bg1"/>
                </a:solidFill>
              </a:rPr>
              <a:t>bussikuski</a:t>
            </a:r>
            <a:r>
              <a:rPr lang="en-US" sz="2400" u="sng" dirty="0">
                <a:solidFill>
                  <a:schemeClr val="bg1"/>
                </a:solidFill>
              </a:rPr>
              <a:t> -</a:t>
            </a:r>
            <a:r>
              <a:rPr lang="en-US" sz="2400" u="sng" dirty="0" err="1">
                <a:solidFill>
                  <a:schemeClr val="bg1"/>
                </a:solidFill>
              </a:rPr>
              <a:t>harjoitus</a:t>
            </a:r>
            <a:r>
              <a:rPr lang="en-US" sz="2400" dirty="0">
                <a:solidFill>
                  <a:schemeClr val="bg1"/>
                </a:solidFill>
              </a:rPr>
              <a:t>:</a:t>
            </a:r>
          </a:p>
          <a:p>
            <a:pPr marL="0" indent="0" algn="l">
              <a:buNone/>
            </a:pPr>
            <a:r>
              <a:rPr lang="fi-FI" sz="1600" b="0" i="0" dirty="0">
                <a:solidFill>
                  <a:schemeClr val="bg1"/>
                </a:solidFill>
                <a:effectLst/>
              </a:rPr>
              <a:t>Kuvittele olevasi bussin kuljettaja. Kyydissäsi on erilaisia matkustajia. Ajatuksesi ovat tavallaan tällaisia matkustajia, jotka ovat nousseet kyytiin matkan varrella. </a:t>
            </a:r>
          </a:p>
          <a:p>
            <a:pPr marL="0" indent="0" algn="l">
              <a:buNone/>
            </a:pPr>
            <a:r>
              <a:rPr lang="fi-FI" sz="1600" b="0" i="0" dirty="0">
                <a:solidFill>
                  <a:schemeClr val="bg1"/>
                </a:solidFill>
                <a:effectLst/>
              </a:rPr>
              <a:t>Toiset matkustajat ovat ilkeitä ja huutelevat sinulle kommentteja, kuten ”Aina </a:t>
            </a:r>
            <a:r>
              <a:rPr lang="fi-FI" sz="1600" b="0" i="0" dirty="0" err="1">
                <a:solidFill>
                  <a:schemeClr val="bg1"/>
                </a:solidFill>
                <a:effectLst/>
              </a:rPr>
              <a:t>sä</a:t>
            </a:r>
            <a:r>
              <a:rPr lang="fi-FI" sz="1600" b="0" i="0" dirty="0">
                <a:solidFill>
                  <a:schemeClr val="bg1"/>
                </a:solidFill>
                <a:effectLst/>
              </a:rPr>
              <a:t> epäonnistut.” ”Ajat tosi </a:t>
            </a:r>
            <a:r>
              <a:rPr lang="fi-FI" sz="1600" b="0" i="0" dirty="0" err="1">
                <a:solidFill>
                  <a:schemeClr val="bg1"/>
                </a:solidFill>
                <a:effectLst/>
              </a:rPr>
              <a:t>huonosti.””Taas</a:t>
            </a:r>
            <a:r>
              <a:rPr lang="fi-FI" sz="1600" b="0" i="0" dirty="0">
                <a:solidFill>
                  <a:schemeClr val="bg1"/>
                </a:solidFill>
                <a:effectLst/>
              </a:rPr>
              <a:t> teit virheen.” ”Ei kannata – et ole riittävän hyvä.” Ja he vaativat sinua seuraamaan ohjeitaan ja vaikkapa välttämään uusille reiteille ajamista.</a:t>
            </a:r>
          </a:p>
          <a:p>
            <a:pPr marL="0" indent="0" algn="l">
              <a:buNone/>
            </a:pPr>
            <a:r>
              <a:rPr lang="fi-FI" sz="1600" b="0" i="0" dirty="0">
                <a:solidFill>
                  <a:schemeClr val="bg1"/>
                </a:solidFill>
                <a:effectLst/>
              </a:rPr>
              <a:t>Toiset matkustajat sen sijaan ovat lempeitä ja kannustavia. He huutelevat sinulle ystävällisiä kannustushuutoja, muistuttavat vahvuuksistasi, ja kehottavat sinua yrittämään ja kokeilemaan uusia reittejä.</a:t>
            </a:r>
          </a:p>
          <a:p>
            <a:pPr marL="0" indent="0" algn="l">
              <a:buNone/>
            </a:pPr>
            <a:r>
              <a:rPr lang="fi-FI" sz="1600" b="0" i="0" dirty="0">
                <a:solidFill>
                  <a:schemeClr val="bg1"/>
                </a:solidFill>
                <a:effectLst/>
              </a:rPr>
              <a:t>Bussin kuljettajana sinä olet vapaa ajamaan nämä ilkeät häiriköt ulos bussista. Sano mielessäsi tiukasti häirikkömatkustajille, että menevät menojaan, ja voit vilkuttaa heidän peräänsä.</a:t>
            </a:r>
          </a:p>
          <a:p>
            <a:pPr marL="0" indent="0" algn="l">
              <a:buNone/>
            </a:pPr>
            <a:r>
              <a:rPr lang="fi-FI" sz="1600" b="0" i="0" dirty="0">
                <a:solidFill>
                  <a:schemeClr val="bg1"/>
                </a:solidFill>
                <a:effectLst/>
              </a:rPr>
              <a:t>Tutustu sen jälkeen tietoisesti näihin lempeisiin ja kannustaviin matkustajiin. Mitä he sinulle sanovat? Millaisia vahvuuksia he näkevät sinussa? Miltä tuntuu, kun he ovat kyydissä? Mihin kaikkialle pääsetkään, kun ystävälliset matkustajat neuvovat ja kannustavat sinua?</a:t>
            </a:r>
          </a:p>
          <a:p>
            <a:pPr marL="0" indent="0" algn="l">
              <a:buNone/>
            </a:pPr>
            <a:r>
              <a:rPr lang="fi-FI" sz="1600" b="0" i="0" dirty="0">
                <a:solidFill>
                  <a:schemeClr val="bg1"/>
                </a:solidFill>
                <a:effectLst/>
              </a:rPr>
              <a:t>Välillä tiellesi saattaa eksyä näitä häirikköliftaajia, mutta voit itse päättää, että ajatkin töötäten ja hymyillen heidän ohitseen.</a:t>
            </a:r>
          </a:p>
          <a:p>
            <a:pPr marL="0" indent="0">
              <a:buNone/>
            </a:pPr>
            <a:r>
              <a:rPr lang="fi-FI" sz="1600" b="0" i="0" dirty="0">
                <a:solidFill>
                  <a:schemeClr val="bg1"/>
                </a:solidFill>
                <a:effectLst/>
              </a:rPr>
              <a:t>”Minä otan pois sinun päältäsi </a:t>
            </a:r>
            <a:r>
              <a:rPr lang="fi-FI" sz="1600" i="0" dirty="0">
                <a:solidFill>
                  <a:schemeClr val="bg1"/>
                </a:solidFill>
                <a:effectLst/>
              </a:rPr>
              <a:t>häpeän </a:t>
            </a:r>
            <a:r>
              <a:rPr lang="fi-FI" sz="1600" b="0" i="0" dirty="0">
                <a:solidFill>
                  <a:schemeClr val="bg1"/>
                </a:solidFill>
                <a:effectLst/>
              </a:rPr>
              <a:t>kuorman.” </a:t>
            </a:r>
            <a:r>
              <a:rPr lang="fi-FI" sz="1600" b="0" i="0" dirty="0" err="1">
                <a:solidFill>
                  <a:schemeClr val="bg1"/>
                </a:solidFill>
                <a:effectLst/>
              </a:rPr>
              <a:t>Sef</a:t>
            </a:r>
            <a:r>
              <a:rPr lang="fi-FI" sz="1600" b="0" i="0" dirty="0">
                <a:solidFill>
                  <a:schemeClr val="bg1"/>
                </a:solidFill>
                <a:effectLst/>
              </a:rPr>
              <a:t>. 3:18</a:t>
            </a:r>
            <a:endParaRPr lang="en-US" sz="2400" dirty="0">
              <a:solidFill>
                <a:schemeClr val="bg1"/>
              </a:solidFill>
            </a:endParaRPr>
          </a:p>
          <a:p>
            <a:pPr marL="0" indent="0">
              <a:buNone/>
            </a:pPr>
            <a:endParaRPr lang="en-US" sz="2400" dirty="0">
              <a:solidFill>
                <a:schemeClr val="bg1"/>
              </a:solidFill>
            </a:endParaRPr>
          </a:p>
        </p:txBody>
      </p:sp>
      <p:cxnSp>
        <p:nvCxnSpPr>
          <p:cNvPr id="16" name="Straight Connector 15">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Sisällön paikkamerkki 4" descr="Kuva, joka sisältää kohteen ympyrä, taide, sisä-, spiraali&#10;&#10;Kuvaus luotu automaattisesti">
            <a:extLst>
              <a:ext uri="{FF2B5EF4-FFF2-40B4-BE49-F238E27FC236}">
                <a16:creationId xmlns:a16="http://schemas.microsoft.com/office/drawing/2014/main" id="{B4370B4D-74EF-B884-5EFD-F1EE598F4A0F}"/>
              </a:ext>
            </a:extLst>
          </p:cNvPr>
          <p:cNvPicPr>
            <a:picLocks noChangeAspect="1"/>
          </p:cNvPicPr>
          <p:nvPr/>
        </p:nvPicPr>
        <p:blipFill>
          <a:blip r:embed="rId2"/>
          <a:srcRect l="9623" r="8372" b="3"/>
          <a:stretch/>
        </p:blipFill>
        <p:spPr>
          <a:xfrm>
            <a:off x="6525453" y="10"/>
            <a:ext cx="5666547" cy="6857990"/>
          </a:xfrm>
          <a:prstGeom prst="rect">
            <a:avLst/>
          </a:prstGeom>
        </p:spPr>
      </p:pic>
    </p:spTree>
    <p:extLst>
      <p:ext uri="{BB962C8B-B14F-4D97-AF65-F5344CB8AC3E}">
        <p14:creationId xmlns:p14="http://schemas.microsoft.com/office/powerpoint/2010/main" val="15843669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Sisällön paikkamerkki 4" descr="Kuva, joka sisältää kohteen rakennus, ikkuna, seinä, sisä-&#10;&#10;Kuvaus luotu automaattisesti">
            <a:extLst>
              <a:ext uri="{FF2B5EF4-FFF2-40B4-BE49-F238E27FC236}">
                <a16:creationId xmlns:a16="http://schemas.microsoft.com/office/drawing/2014/main" id="{A83DC17F-56EB-B337-46CE-3F30E8A43C5D}"/>
              </a:ext>
            </a:extLst>
          </p:cNvPr>
          <p:cNvPicPr>
            <a:picLocks noChangeAspect="1"/>
          </p:cNvPicPr>
          <p:nvPr/>
        </p:nvPicPr>
        <p:blipFill>
          <a:blip r:embed="rId2"/>
          <a:srcRect r="243" b="-1"/>
          <a:stretch/>
        </p:blipFill>
        <p:spPr>
          <a:xfrm>
            <a:off x="2522356" y="10"/>
            <a:ext cx="9669642" cy="6857990"/>
          </a:xfrm>
          <a:prstGeom prst="rect">
            <a:avLst/>
          </a:prstGeom>
        </p:spPr>
      </p:pic>
      <p:sp>
        <p:nvSpPr>
          <p:cNvPr id="14" name="Rectangle 13">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5388B6E4-9E3E-10A2-35AA-BACD97ACF3A5}"/>
              </a:ext>
            </a:extLst>
          </p:cNvPr>
          <p:cNvSpPr>
            <a:spLocks noGrp="1"/>
          </p:cNvSpPr>
          <p:nvPr>
            <p:ph type="title"/>
          </p:nvPr>
        </p:nvSpPr>
        <p:spPr>
          <a:xfrm>
            <a:off x="838200" y="365125"/>
            <a:ext cx="3822189" cy="1899912"/>
          </a:xfrm>
        </p:spPr>
        <p:txBody>
          <a:bodyPr>
            <a:normAutofit/>
          </a:bodyPr>
          <a:lstStyle/>
          <a:p>
            <a:r>
              <a:rPr lang="fi-FI" sz="4000"/>
              <a:t>Huhtikuu</a:t>
            </a:r>
          </a:p>
        </p:txBody>
      </p:sp>
      <p:sp>
        <p:nvSpPr>
          <p:cNvPr id="9" name="Content Placeholder 8">
            <a:extLst>
              <a:ext uri="{FF2B5EF4-FFF2-40B4-BE49-F238E27FC236}">
                <a16:creationId xmlns:a16="http://schemas.microsoft.com/office/drawing/2014/main" id="{D764831A-A493-BC09-22FC-7A0FDDCAA71D}"/>
              </a:ext>
            </a:extLst>
          </p:cNvPr>
          <p:cNvSpPr>
            <a:spLocks noGrp="1"/>
          </p:cNvSpPr>
          <p:nvPr>
            <p:ph idx="1"/>
          </p:nvPr>
        </p:nvSpPr>
        <p:spPr>
          <a:xfrm>
            <a:off x="609737" y="1755328"/>
            <a:ext cx="3822189" cy="3742762"/>
          </a:xfrm>
        </p:spPr>
        <p:txBody>
          <a:bodyPr>
            <a:normAutofit fontScale="92500" lnSpcReduction="10000"/>
          </a:bodyPr>
          <a:lstStyle/>
          <a:p>
            <a:pPr marL="0" indent="0">
              <a:buNone/>
            </a:pPr>
            <a:endParaRPr lang="en-US" sz="2400" dirty="0"/>
          </a:p>
          <a:p>
            <a:pPr marL="0" indent="0">
              <a:buNone/>
            </a:pPr>
            <a:r>
              <a:rPr lang="en-US" sz="2400" u="sng" dirty="0" err="1"/>
              <a:t>Hyvää</a:t>
            </a:r>
            <a:r>
              <a:rPr lang="en-US" sz="2400" u="sng" dirty="0"/>
              <a:t> </a:t>
            </a:r>
            <a:r>
              <a:rPr lang="en-US" sz="2400" u="sng" dirty="0" err="1"/>
              <a:t>palautetta</a:t>
            </a:r>
            <a:r>
              <a:rPr lang="en-US" sz="2400" u="sng" dirty="0"/>
              <a:t>:</a:t>
            </a:r>
          </a:p>
          <a:p>
            <a:pPr marL="0" indent="0">
              <a:buNone/>
            </a:pPr>
            <a:r>
              <a:rPr lang="en-US" sz="2400" dirty="0" err="1"/>
              <a:t>Jokaisella</a:t>
            </a:r>
            <a:r>
              <a:rPr lang="en-US" sz="2400" dirty="0"/>
              <a:t> on </a:t>
            </a:r>
            <a:r>
              <a:rPr lang="en-US" sz="2400" dirty="0" err="1"/>
              <a:t>oma</a:t>
            </a:r>
            <a:r>
              <a:rPr lang="en-US" sz="2400" dirty="0"/>
              <a:t> </a:t>
            </a:r>
            <a:r>
              <a:rPr lang="en-US" sz="2400" dirty="0" err="1"/>
              <a:t>paperinen</a:t>
            </a:r>
            <a:r>
              <a:rPr lang="en-US" sz="2400" dirty="0"/>
              <a:t> </a:t>
            </a:r>
            <a:r>
              <a:rPr lang="en-US" sz="2400" dirty="0" err="1"/>
              <a:t>sydän</a:t>
            </a:r>
            <a:r>
              <a:rPr lang="en-US" sz="2400" dirty="0"/>
              <a:t>, </a:t>
            </a:r>
            <a:r>
              <a:rPr lang="en-US" sz="2400" dirty="0" err="1"/>
              <a:t>joita</a:t>
            </a:r>
            <a:r>
              <a:rPr lang="en-US" sz="2400" dirty="0"/>
              <a:t> </a:t>
            </a:r>
            <a:r>
              <a:rPr lang="en-US" sz="2400" dirty="0" err="1"/>
              <a:t>kierrätetään</a:t>
            </a:r>
            <a:r>
              <a:rPr lang="en-US" sz="2400" dirty="0"/>
              <a:t> </a:t>
            </a:r>
            <a:r>
              <a:rPr lang="en-US" sz="2400" dirty="0" err="1"/>
              <a:t>ringissä</a:t>
            </a:r>
            <a:r>
              <a:rPr lang="en-US" sz="2400" dirty="0"/>
              <a:t>, ja </a:t>
            </a:r>
            <a:r>
              <a:rPr lang="en-US" sz="2400" dirty="0" err="1"/>
              <a:t>kaikki</a:t>
            </a:r>
            <a:r>
              <a:rPr lang="en-US" sz="2400" dirty="0"/>
              <a:t> </a:t>
            </a:r>
            <a:r>
              <a:rPr lang="en-US" sz="2400" dirty="0" err="1"/>
              <a:t>kirjoittavat</a:t>
            </a:r>
            <a:r>
              <a:rPr lang="en-US" sz="2400" dirty="0"/>
              <a:t> </a:t>
            </a:r>
            <a:r>
              <a:rPr lang="en-US" sz="2400" dirty="0" err="1"/>
              <a:t>toistensa</a:t>
            </a:r>
            <a:r>
              <a:rPr lang="en-US" sz="2400" dirty="0"/>
              <a:t> </a:t>
            </a:r>
            <a:r>
              <a:rPr lang="en-US" sz="2400" dirty="0" err="1"/>
              <a:t>sydämiin</a:t>
            </a:r>
            <a:r>
              <a:rPr lang="en-US" sz="2400" dirty="0"/>
              <a:t> </a:t>
            </a:r>
            <a:r>
              <a:rPr lang="en-US" sz="2400" dirty="0" err="1"/>
              <a:t>hyviä</a:t>
            </a:r>
            <a:r>
              <a:rPr lang="en-US" sz="2400" dirty="0"/>
              <a:t> </a:t>
            </a:r>
            <a:r>
              <a:rPr lang="en-US" sz="2400" dirty="0" err="1"/>
              <a:t>asioita</a:t>
            </a:r>
            <a:r>
              <a:rPr lang="en-US" sz="2400" dirty="0"/>
              <a:t> </a:t>
            </a:r>
            <a:r>
              <a:rPr lang="en-US" sz="2400" dirty="0" err="1"/>
              <a:t>työtovereistaan</a:t>
            </a:r>
            <a:r>
              <a:rPr lang="en-US" sz="2400" dirty="0"/>
              <a:t>.</a:t>
            </a:r>
          </a:p>
          <a:p>
            <a:pPr marL="0" indent="0">
              <a:buNone/>
            </a:pPr>
            <a:endParaRPr lang="en-US" sz="2400" dirty="0"/>
          </a:p>
          <a:p>
            <a:pPr marL="0" indent="0">
              <a:buNone/>
            </a:pPr>
            <a:r>
              <a:rPr lang="fi-FI" sz="2200" b="0" i="0" dirty="0">
                <a:solidFill>
                  <a:srgbClr val="000000"/>
                </a:solidFill>
                <a:effectLst/>
              </a:rPr>
              <a:t>”Sinä olet hänen ilonsa, rakkaudessaan hän tekee sinut uudeksi, hän iloitsee, hän riemuitsee sinusta.” </a:t>
            </a:r>
            <a:r>
              <a:rPr lang="fi-FI" sz="2200" b="0" i="0" dirty="0" err="1">
                <a:solidFill>
                  <a:srgbClr val="000000"/>
                </a:solidFill>
                <a:effectLst/>
              </a:rPr>
              <a:t>Sef</a:t>
            </a:r>
            <a:r>
              <a:rPr lang="fi-FI" sz="2200" b="0" i="0" dirty="0">
                <a:solidFill>
                  <a:srgbClr val="000000"/>
                </a:solidFill>
                <a:effectLst/>
              </a:rPr>
              <a:t>. 3:17</a:t>
            </a:r>
            <a:endParaRPr lang="en-US" sz="2200" dirty="0"/>
          </a:p>
          <a:p>
            <a:pPr marL="0" indent="0">
              <a:buNone/>
            </a:pPr>
            <a:endParaRPr lang="en-US" sz="2400" dirty="0"/>
          </a:p>
          <a:p>
            <a:pPr marL="0" indent="0">
              <a:buNone/>
            </a:pPr>
            <a:endParaRPr lang="en-US" sz="2400" u="sng" dirty="0"/>
          </a:p>
        </p:txBody>
      </p:sp>
    </p:spTree>
    <p:extLst>
      <p:ext uri="{BB962C8B-B14F-4D97-AF65-F5344CB8AC3E}">
        <p14:creationId xmlns:p14="http://schemas.microsoft.com/office/powerpoint/2010/main" val="2183853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Sisällön paikkamerkki 12" descr="Boho banquet -taulukon asetukset">
            <a:extLst>
              <a:ext uri="{FF2B5EF4-FFF2-40B4-BE49-F238E27FC236}">
                <a16:creationId xmlns:a16="http://schemas.microsoft.com/office/drawing/2014/main" id="{4364ABB4-6229-C530-098B-7FA9494FECD1}"/>
              </a:ext>
            </a:extLst>
          </p:cNvPr>
          <p:cNvPicPr>
            <a:picLocks noGrp="1" noChangeAspect="1"/>
          </p:cNvPicPr>
          <p:nvPr>
            <p:ph idx="1"/>
          </p:nvPr>
        </p:nvPicPr>
        <p:blipFill>
          <a:blip r:embed="rId2"/>
          <a:srcRect l="5884" r="-1" b="-1"/>
          <a:stretch/>
        </p:blipFill>
        <p:spPr>
          <a:xfrm>
            <a:off x="2522358" y="10"/>
            <a:ext cx="9669642" cy="6857990"/>
          </a:xfrm>
          <a:prstGeom prst="rect">
            <a:avLst/>
          </a:prstGeom>
        </p:spPr>
      </p:pic>
      <p:sp>
        <p:nvSpPr>
          <p:cNvPr id="20" name="Rectangle 19">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Otsikko 1">
            <a:extLst>
              <a:ext uri="{FF2B5EF4-FFF2-40B4-BE49-F238E27FC236}">
                <a16:creationId xmlns:a16="http://schemas.microsoft.com/office/drawing/2014/main" id="{EE7D6747-DF96-B1A4-F83E-6F753CD38C13}"/>
              </a:ext>
            </a:extLst>
          </p:cNvPr>
          <p:cNvSpPr>
            <a:spLocks noGrp="1"/>
          </p:cNvSpPr>
          <p:nvPr>
            <p:ph type="title"/>
          </p:nvPr>
        </p:nvSpPr>
        <p:spPr>
          <a:xfrm>
            <a:off x="369411" y="2708563"/>
            <a:ext cx="3973385" cy="1724892"/>
          </a:xfrm>
          <a:noFill/>
        </p:spPr>
        <p:txBody>
          <a:bodyPr vert="horz" lIns="91440" tIns="45720" rIns="91440" bIns="45720" rtlCol="0" anchor="b">
            <a:normAutofit fontScale="90000"/>
          </a:bodyPr>
          <a:lstStyle/>
          <a:p>
            <a:r>
              <a:rPr lang="en-US" sz="5200" dirty="0" err="1"/>
              <a:t>Toukokuu</a:t>
            </a:r>
            <a:br>
              <a:rPr lang="en-US" sz="5200" dirty="0"/>
            </a:br>
            <a:br>
              <a:rPr lang="en-US" sz="2400" dirty="0"/>
            </a:br>
            <a:r>
              <a:rPr lang="en-US" sz="2700" dirty="0" err="1"/>
              <a:t>Nyyttikestit</a:t>
            </a:r>
            <a:r>
              <a:rPr lang="en-US" sz="2700" dirty="0"/>
              <a:t> ja </a:t>
            </a:r>
            <a:r>
              <a:rPr lang="en-US" sz="2700" dirty="0" err="1"/>
              <a:t>yhteislaulua</a:t>
            </a:r>
            <a:r>
              <a:rPr lang="en-US" sz="2700" dirty="0"/>
              <a:t>, </a:t>
            </a:r>
            <a:r>
              <a:rPr lang="en-US" sz="2700" dirty="0" err="1"/>
              <a:t>rentoa</a:t>
            </a:r>
            <a:r>
              <a:rPr lang="en-US" sz="2700" dirty="0"/>
              <a:t> </a:t>
            </a:r>
            <a:r>
              <a:rPr lang="en-US" sz="2700" dirty="0" err="1"/>
              <a:t>yhdessäoloa</a:t>
            </a:r>
            <a:r>
              <a:rPr lang="en-US" sz="2700" dirty="0"/>
              <a:t>!</a:t>
            </a:r>
          </a:p>
        </p:txBody>
      </p:sp>
    </p:spTree>
    <p:extLst>
      <p:ext uri="{BB962C8B-B14F-4D97-AF65-F5344CB8AC3E}">
        <p14:creationId xmlns:p14="http://schemas.microsoft.com/office/powerpoint/2010/main" val="13799567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5A0118C5-4F8D-4CF4-BADD-53FEACC6C4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4E0A5C5C-2A95-428E-9F6A-0D29EBD57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8395" y="1040837"/>
            <a:ext cx="4754948" cy="4754948"/>
          </a:xfrm>
          <a:prstGeom prst="ellipse">
            <a:avLst/>
          </a:prstGeom>
          <a:solidFill>
            <a:srgbClr val="FFFF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1056F38F-7C4E-461D-8709-7D0024AE1F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9411" y="1029607"/>
            <a:ext cx="4754948" cy="475494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C7278469-3C3C-49CE-AEEE-E176A4900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9960" y="934855"/>
            <a:ext cx="4754948" cy="4754948"/>
          </a:xfrm>
          <a:prstGeom prst="ellipse">
            <a:avLst/>
          </a:prstGeom>
          <a:solidFill>
            <a:schemeClr val="tx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3444AB25-A81C-10A1-DC6D-94A934A85A08}"/>
              </a:ext>
            </a:extLst>
          </p:cNvPr>
          <p:cNvSpPr>
            <a:spLocks noGrp="1"/>
          </p:cNvSpPr>
          <p:nvPr>
            <p:ph type="title"/>
          </p:nvPr>
        </p:nvSpPr>
        <p:spPr>
          <a:xfrm>
            <a:off x="1102368" y="1877492"/>
            <a:ext cx="4030132" cy="3215373"/>
          </a:xfrm>
        </p:spPr>
        <p:txBody>
          <a:bodyPr>
            <a:normAutofit/>
          </a:bodyPr>
          <a:lstStyle/>
          <a:p>
            <a:pPr algn="ctr"/>
            <a:r>
              <a:rPr lang="fi-FI" dirty="0">
                <a:solidFill>
                  <a:schemeClr val="bg1"/>
                </a:solidFill>
              </a:rPr>
              <a:t>Prosessin arviointi</a:t>
            </a:r>
          </a:p>
        </p:txBody>
      </p:sp>
      <p:grpSp>
        <p:nvGrpSpPr>
          <p:cNvPr id="16" name="Group 15">
            <a:extLst>
              <a:ext uri="{FF2B5EF4-FFF2-40B4-BE49-F238E27FC236}">
                <a16:creationId xmlns:a16="http://schemas.microsoft.com/office/drawing/2014/main" id="{93DC754C-7E09-422D-A8BB-AF632E90DF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77893"/>
            <a:ext cx="1861854" cy="717514"/>
            <a:chOff x="0" y="377893"/>
            <a:chExt cx="1861854" cy="717514"/>
          </a:xfrm>
          <a:solidFill>
            <a:schemeClr val="bg1"/>
          </a:solidFill>
        </p:grpSpPr>
        <p:sp>
          <p:nvSpPr>
            <p:cNvPr id="17" name="Freeform: Shape 16">
              <a:extLst>
                <a:ext uri="{FF2B5EF4-FFF2-40B4-BE49-F238E27FC236}">
                  <a16:creationId xmlns:a16="http://schemas.microsoft.com/office/drawing/2014/main" id="{C5A741B9-65EC-4C5B-9FE0-4A18575771A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377893"/>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7963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283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7963"/>
                  </a:lnTo>
                  <a:lnTo>
                    <a:pt x="1613277" y="39017"/>
                  </a:lnTo>
                  <a:lnTo>
                    <a:pt x="1374516" y="277779"/>
                  </a:lnTo>
                  <a:lnTo>
                    <a:pt x="1135754" y="39017"/>
                  </a:lnTo>
                  <a:lnTo>
                    <a:pt x="896745" y="277779"/>
                  </a:lnTo>
                  <a:lnTo>
                    <a:pt x="657984" y="39017"/>
                  </a:lnTo>
                  <a:lnTo>
                    <a:pt x="419222" y="277779"/>
                  </a:lnTo>
                  <a:lnTo>
                    <a:pt x="180458" y="39017"/>
                  </a:lnTo>
                  <a:lnTo>
                    <a:pt x="0" y="219283"/>
                  </a:lnTo>
                  <a:lnTo>
                    <a:pt x="0" y="180458"/>
                  </a:lnTo>
                  <a:close/>
                </a:path>
              </a:pathLst>
            </a:custGeom>
            <a:grpFill/>
            <a:ln w="9525" cap="flat">
              <a:noFill/>
              <a:prstDash val="solid"/>
              <a:miter/>
            </a:ln>
          </p:spPr>
          <p:txBody>
            <a:bodyPr wrap="square" rtlCol="0" anchor="ctr">
              <a:noAutofit/>
            </a:bodyPr>
            <a:lstStyle/>
            <a:p>
              <a:endParaRPr lang="en-US"/>
            </a:p>
          </p:txBody>
        </p:sp>
        <p:sp>
          <p:nvSpPr>
            <p:cNvPr id="18" name="Freeform: Shape 17">
              <a:extLst>
                <a:ext uri="{FF2B5EF4-FFF2-40B4-BE49-F238E27FC236}">
                  <a16:creationId xmlns:a16="http://schemas.microsoft.com/office/drawing/2014/main" id="{C0BB4301-41FA-4453-956F-A11CC664B6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17628"/>
              <a:ext cx="1861854" cy="277779"/>
            </a:xfrm>
            <a:custGeom>
              <a:avLst/>
              <a:gdLst>
                <a:gd name="connsiteX0" fmla="*/ 180458 w 1861854"/>
                <a:gd name="connsiteY0" fmla="*/ 0 h 277779"/>
                <a:gd name="connsiteX1" fmla="*/ 419222 w 1861854"/>
                <a:gd name="connsiteY1" fmla="*/ 238761 h 277779"/>
                <a:gd name="connsiteX2" fmla="*/ 657984 w 1861854"/>
                <a:gd name="connsiteY2" fmla="*/ 0 h 277779"/>
                <a:gd name="connsiteX3" fmla="*/ 896745 w 1861854"/>
                <a:gd name="connsiteY3" fmla="*/ 238761 h 277779"/>
                <a:gd name="connsiteX4" fmla="*/ 1135754 w 1861854"/>
                <a:gd name="connsiteY4" fmla="*/ 0 h 277779"/>
                <a:gd name="connsiteX5" fmla="*/ 1374516 w 1861854"/>
                <a:gd name="connsiteY5" fmla="*/ 238761 h 277779"/>
                <a:gd name="connsiteX6" fmla="*/ 1613277 w 1861854"/>
                <a:gd name="connsiteY6" fmla="*/ 0 h 277779"/>
                <a:gd name="connsiteX7" fmla="*/ 1861854 w 1861854"/>
                <a:gd name="connsiteY7" fmla="*/ 248577 h 277779"/>
                <a:gd name="connsiteX8" fmla="*/ 1842470 w 1861854"/>
                <a:gd name="connsiteY8" fmla="*/ 268208 h 277779"/>
                <a:gd name="connsiteX9" fmla="*/ 1613277 w 1861854"/>
                <a:gd name="connsiteY9" fmla="*/ 39017 h 277779"/>
                <a:gd name="connsiteX10" fmla="*/ 1374516 w 1861854"/>
                <a:gd name="connsiteY10" fmla="*/ 277779 h 277779"/>
                <a:gd name="connsiteX11" fmla="*/ 1135754 w 1861854"/>
                <a:gd name="connsiteY11" fmla="*/ 39017 h 277779"/>
                <a:gd name="connsiteX12" fmla="*/ 896745 w 1861854"/>
                <a:gd name="connsiteY12" fmla="*/ 277779 h 277779"/>
                <a:gd name="connsiteX13" fmla="*/ 657984 w 1861854"/>
                <a:gd name="connsiteY13" fmla="*/ 39017 h 277779"/>
                <a:gd name="connsiteX14" fmla="*/ 419222 w 1861854"/>
                <a:gd name="connsiteY14" fmla="*/ 277779 h 277779"/>
                <a:gd name="connsiteX15" fmla="*/ 180458 w 1861854"/>
                <a:gd name="connsiteY15" fmla="*/ 39017 h 277779"/>
                <a:gd name="connsiteX16" fmla="*/ 0 w 1861854"/>
                <a:gd name="connsiteY16" fmla="*/ 219475 h 277779"/>
                <a:gd name="connsiteX17" fmla="*/ 0 w 1861854"/>
                <a:gd name="connsiteY17" fmla="*/ 180458 h 277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61854" h="277779">
                  <a:moveTo>
                    <a:pt x="180458" y="0"/>
                  </a:moveTo>
                  <a:lnTo>
                    <a:pt x="419222" y="238761"/>
                  </a:lnTo>
                  <a:lnTo>
                    <a:pt x="657984" y="0"/>
                  </a:lnTo>
                  <a:lnTo>
                    <a:pt x="896745" y="238761"/>
                  </a:lnTo>
                  <a:lnTo>
                    <a:pt x="1135754" y="0"/>
                  </a:lnTo>
                  <a:lnTo>
                    <a:pt x="1374516" y="238761"/>
                  </a:lnTo>
                  <a:lnTo>
                    <a:pt x="1613277" y="0"/>
                  </a:lnTo>
                  <a:lnTo>
                    <a:pt x="1861854" y="248577"/>
                  </a:lnTo>
                  <a:lnTo>
                    <a:pt x="1842470" y="268208"/>
                  </a:lnTo>
                  <a:lnTo>
                    <a:pt x="1613277" y="39017"/>
                  </a:lnTo>
                  <a:lnTo>
                    <a:pt x="1374516" y="277779"/>
                  </a:lnTo>
                  <a:lnTo>
                    <a:pt x="1135754" y="39017"/>
                  </a:lnTo>
                  <a:lnTo>
                    <a:pt x="896745" y="277779"/>
                  </a:lnTo>
                  <a:lnTo>
                    <a:pt x="657984" y="39017"/>
                  </a:lnTo>
                  <a:lnTo>
                    <a:pt x="419222" y="277779"/>
                  </a:lnTo>
                  <a:lnTo>
                    <a:pt x="180458" y="39017"/>
                  </a:lnTo>
                  <a:lnTo>
                    <a:pt x="0" y="219475"/>
                  </a:lnTo>
                  <a:lnTo>
                    <a:pt x="0" y="180458"/>
                  </a:lnTo>
                  <a:close/>
                </a:path>
              </a:pathLst>
            </a:custGeom>
            <a:grpFill/>
            <a:ln w="9525" cap="flat">
              <a:noFill/>
              <a:prstDash val="solid"/>
              <a:miter/>
            </a:ln>
          </p:spPr>
          <p:txBody>
            <a:bodyPr wrap="square" rtlCol="0" anchor="ctr">
              <a:noAutofit/>
            </a:bodyPr>
            <a:lstStyle/>
            <a:p>
              <a:endParaRPr lang="en-US" dirty="0"/>
            </a:p>
          </p:txBody>
        </p:sp>
      </p:grpSp>
      <p:sp>
        <p:nvSpPr>
          <p:cNvPr id="20" name="Graphic 212">
            <a:extLst>
              <a:ext uri="{FF2B5EF4-FFF2-40B4-BE49-F238E27FC236}">
                <a16:creationId xmlns:a16="http://schemas.microsoft.com/office/drawing/2014/main" id="{4C6598AB-1C17-4D54-951C-A082D94ACB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2" name="Graphic 212">
            <a:extLst>
              <a:ext uri="{FF2B5EF4-FFF2-40B4-BE49-F238E27FC236}">
                <a16:creationId xmlns:a16="http://schemas.microsoft.com/office/drawing/2014/main" id="{C83B66D7-137D-4AC1-B172-53D60F08BE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8524" y="457812"/>
            <a:ext cx="914565" cy="914565"/>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Oval 23">
            <a:extLst>
              <a:ext uri="{FF2B5EF4-FFF2-40B4-BE49-F238E27FC236}">
                <a16:creationId xmlns:a16="http://schemas.microsoft.com/office/drawing/2014/main" id="{F6B92503-6984-4D15-8B98-8718709B78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6" name="Oval 25">
            <a:extLst>
              <a:ext uri="{FF2B5EF4-FFF2-40B4-BE49-F238E27FC236}">
                <a16:creationId xmlns:a16="http://schemas.microsoft.com/office/drawing/2014/main" id="{08DDF938-524E-4C18-A47D-C006278323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976" y="4946663"/>
            <a:ext cx="319941" cy="319941"/>
          </a:xfrm>
          <a:prstGeom prst="ellipse">
            <a:avLst/>
          </a:pr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 name="Sisällön paikkamerkki 2">
            <a:extLst>
              <a:ext uri="{FF2B5EF4-FFF2-40B4-BE49-F238E27FC236}">
                <a16:creationId xmlns:a16="http://schemas.microsoft.com/office/drawing/2014/main" id="{0CEA5BDD-22F0-3CDD-1242-D49B0D064167}"/>
              </a:ext>
            </a:extLst>
          </p:cNvPr>
          <p:cNvSpPr>
            <a:spLocks noGrp="1"/>
          </p:cNvSpPr>
          <p:nvPr>
            <p:ph idx="1"/>
          </p:nvPr>
        </p:nvSpPr>
        <p:spPr>
          <a:xfrm>
            <a:off x="6234868" y="1130846"/>
            <a:ext cx="5217173" cy="4351338"/>
          </a:xfrm>
        </p:spPr>
        <p:txBody>
          <a:bodyPr>
            <a:normAutofit/>
          </a:bodyPr>
          <a:lstStyle/>
          <a:p>
            <a:pPr marL="0" indent="0">
              <a:buNone/>
            </a:pPr>
            <a:r>
              <a:rPr lang="fi-FI" dirty="0">
                <a:solidFill>
                  <a:schemeClr val="bg1"/>
                </a:solidFill>
              </a:rPr>
              <a:t>Lyhyt kysely työntekijöille lähtötilanteessa ja lopussa:</a:t>
            </a:r>
          </a:p>
          <a:p>
            <a:r>
              <a:rPr lang="fi-FI" dirty="0">
                <a:solidFill>
                  <a:schemeClr val="bg1"/>
                </a:solidFill>
              </a:rPr>
              <a:t>Miten arvioit omaa henkistä ja hengellistä hyvinvointiasi tällä hetkellä? Arvosana 4-10</a:t>
            </a:r>
          </a:p>
          <a:p>
            <a:r>
              <a:rPr lang="fi-FI" dirty="0">
                <a:solidFill>
                  <a:schemeClr val="bg1"/>
                </a:solidFill>
              </a:rPr>
              <a:t>Mitkä asiat työssä vievät voimavaroja?</a:t>
            </a:r>
          </a:p>
          <a:p>
            <a:r>
              <a:rPr lang="fi-FI" dirty="0">
                <a:solidFill>
                  <a:schemeClr val="bg1"/>
                </a:solidFill>
              </a:rPr>
              <a:t>Mitkä asiat työssä tukevat jaksamista/ tuovat iloa?</a:t>
            </a:r>
          </a:p>
          <a:p>
            <a:endParaRPr lang="fi-FI" dirty="0">
              <a:solidFill>
                <a:schemeClr val="bg1"/>
              </a:solidFill>
            </a:endParaRPr>
          </a:p>
          <a:p>
            <a:endParaRPr lang="fi-FI" dirty="0">
              <a:solidFill>
                <a:schemeClr val="bg1"/>
              </a:solidFill>
            </a:endParaRPr>
          </a:p>
        </p:txBody>
      </p:sp>
      <p:grpSp>
        <p:nvGrpSpPr>
          <p:cNvPr id="28" name="Graphic 185">
            <a:extLst>
              <a:ext uri="{FF2B5EF4-FFF2-40B4-BE49-F238E27FC236}">
                <a16:creationId xmlns:a16="http://schemas.microsoft.com/office/drawing/2014/main" id="{3773FAF5-C452-4455-9411-D6AF5EBD4C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12239" y="6139464"/>
            <a:ext cx="1054466" cy="469689"/>
            <a:chOff x="9841624" y="4115729"/>
            <a:chExt cx="602169" cy="268223"/>
          </a:xfrm>
          <a:solidFill>
            <a:schemeClr val="bg1"/>
          </a:solidFill>
        </p:grpSpPr>
        <p:sp>
          <p:nvSpPr>
            <p:cNvPr id="29" name="Freeform: Shape 28">
              <a:extLst>
                <a:ext uri="{FF2B5EF4-FFF2-40B4-BE49-F238E27FC236}">
                  <a16:creationId xmlns:a16="http://schemas.microsoft.com/office/drawing/2014/main" id="{1ECA0D96-F63C-4F7B-BE16-0F3FE76D7D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841624"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4F83A81-0546-400A-918A-90C9C48B8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941445" y="4115729"/>
              <a:ext cx="202882" cy="268223"/>
            </a:xfrm>
            <a:custGeom>
              <a:avLst/>
              <a:gdLst>
                <a:gd name="connsiteX0" fmla="*/ 20765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765"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9741F692-A5B6-4215-86D9-B1FD4FF26A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1267"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CC0876CB-9C60-4580-8FED-CD64EC766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141090"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A879B3B7-48DB-4D3A-BB33-02766EAD3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40911" y="4115729"/>
              <a:ext cx="202882" cy="268223"/>
            </a:xfrm>
            <a:custGeom>
              <a:avLst/>
              <a:gdLst>
                <a:gd name="connsiteX0" fmla="*/ 20669 w 202882"/>
                <a:gd name="connsiteY0" fmla="*/ 268224 h 268223"/>
                <a:gd name="connsiteX1" fmla="*/ 0 w 202882"/>
                <a:gd name="connsiteY1" fmla="*/ 268224 h 268223"/>
                <a:gd name="connsiteX2" fmla="*/ 182118 w 202882"/>
                <a:gd name="connsiteY2" fmla="*/ 0 h 268223"/>
                <a:gd name="connsiteX3" fmla="*/ 202883 w 202882"/>
                <a:gd name="connsiteY3" fmla="*/ 0 h 268223"/>
              </a:gdLst>
              <a:ahLst/>
              <a:cxnLst>
                <a:cxn ang="0">
                  <a:pos x="connsiteX0" y="connsiteY0"/>
                </a:cxn>
                <a:cxn ang="0">
                  <a:pos x="connsiteX1" y="connsiteY1"/>
                </a:cxn>
                <a:cxn ang="0">
                  <a:pos x="connsiteX2" y="connsiteY2"/>
                </a:cxn>
                <a:cxn ang="0">
                  <a:pos x="connsiteX3" y="connsiteY3"/>
                </a:cxn>
              </a:cxnLst>
              <a:rect l="l" t="t" r="r" b="b"/>
              <a:pathLst>
                <a:path w="202882" h="268223">
                  <a:moveTo>
                    <a:pt x="20669" y="268224"/>
                  </a:moveTo>
                  <a:lnTo>
                    <a:pt x="0" y="268224"/>
                  </a:lnTo>
                  <a:lnTo>
                    <a:pt x="182118" y="0"/>
                  </a:lnTo>
                  <a:lnTo>
                    <a:pt x="202883" y="0"/>
                  </a:lnTo>
                  <a:close/>
                </a:path>
              </a:pathLst>
            </a:custGeom>
            <a:grpFill/>
            <a:ln w="9525" cap="flat">
              <a:noFill/>
              <a:prstDash val="solid"/>
              <a:miter/>
            </a:ln>
          </p:spPr>
          <p:txBody>
            <a:bodyPr rtlCol="0" anchor="ctr"/>
            <a:lstStyle/>
            <a:p>
              <a:endParaRPr lang="en-US"/>
            </a:p>
          </p:txBody>
        </p:sp>
      </p:grpSp>
      <p:sp>
        <p:nvSpPr>
          <p:cNvPr id="4" name="Tekstiruutu 3">
            <a:extLst>
              <a:ext uri="{FF2B5EF4-FFF2-40B4-BE49-F238E27FC236}">
                <a16:creationId xmlns:a16="http://schemas.microsoft.com/office/drawing/2014/main" id="{15ED62F3-B0CC-12EF-C8A5-8472AFCF0AF9}"/>
              </a:ext>
            </a:extLst>
          </p:cNvPr>
          <p:cNvSpPr txBox="1"/>
          <p:nvPr/>
        </p:nvSpPr>
        <p:spPr>
          <a:xfrm>
            <a:off x="4336576" y="5656636"/>
            <a:ext cx="5517326" cy="523220"/>
          </a:xfrm>
          <a:prstGeom prst="rect">
            <a:avLst/>
          </a:prstGeom>
          <a:noFill/>
        </p:spPr>
        <p:txBody>
          <a:bodyPr wrap="square" rtlCol="0">
            <a:spAutoFit/>
          </a:bodyPr>
          <a:lstStyle/>
          <a:p>
            <a:r>
              <a:rPr lang="fi-FI" sz="2800" dirty="0">
                <a:solidFill>
                  <a:schemeClr val="bg1"/>
                </a:solidFill>
              </a:rPr>
              <a:t>Tulosten esittely johtoryhmälle!</a:t>
            </a:r>
          </a:p>
        </p:txBody>
      </p:sp>
      <p:sp>
        <p:nvSpPr>
          <p:cNvPr id="5" name="Pilvi 4">
            <a:extLst>
              <a:ext uri="{FF2B5EF4-FFF2-40B4-BE49-F238E27FC236}">
                <a16:creationId xmlns:a16="http://schemas.microsoft.com/office/drawing/2014/main" id="{E648C748-B8B5-DBB0-3612-FFEFD07CC097}"/>
              </a:ext>
            </a:extLst>
          </p:cNvPr>
          <p:cNvSpPr/>
          <p:nvPr/>
        </p:nvSpPr>
        <p:spPr>
          <a:xfrm>
            <a:off x="3641466" y="5270502"/>
            <a:ext cx="6345568" cy="1433593"/>
          </a:xfrm>
          <a:prstGeom prst="cloud">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Pilvi 5">
            <a:extLst>
              <a:ext uri="{FF2B5EF4-FFF2-40B4-BE49-F238E27FC236}">
                <a16:creationId xmlns:a16="http://schemas.microsoft.com/office/drawing/2014/main" id="{47C83905-227E-FF2F-16F5-FFDC50625C10}"/>
              </a:ext>
            </a:extLst>
          </p:cNvPr>
          <p:cNvSpPr/>
          <p:nvPr/>
        </p:nvSpPr>
        <p:spPr>
          <a:xfrm>
            <a:off x="3291862" y="6265829"/>
            <a:ext cx="478864" cy="325649"/>
          </a:xfrm>
          <a:prstGeom prst="cloud">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Pilvi 6">
            <a:extLst>
              <a:ext uri="{FF2B5EF4-FFF2-40B4-BE49-F238E27FC236}">
                <a16:creationId xmlns:a16="http://schemas.microsoft.com/office/drawing/2014/main" id="{05F405EA-B286-C9C7-C816-893266E3C1CA}"/>
              </a:ext>
            </a:extLst>
          </p:cNvPr>
          <p:cNvSpPr/>
          <p:nvPr/>
        </p:nvSpPr>
        <p:spPr>
          <a:xfrm>
            <a:off x="2844245" y="6385803"/>
            <a:ext cx="360218" cy="247522"/>
          </a:xfrm>
          <a:prstGeom prst="cloud">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174206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1">
            <a:extLst>
              <a:ext uri="{FF2B5EF4-FFF2-40B4-BE49-F238E27FC236}">
                <a16:creationId xmlns:a16="http://schemas.microsoft.com/office/drawing/2014/main" id="{375B19E4-0108-41C4-8DB1-11BAE0B49D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pic>
        <p:nvPicPr>
          <p:cNvPr id="5" name="Sisällön paikkamerkki 4" descr="Kuva, joka sisältää kohteen pilvi, piha-, taivas, rakennus&#10;&#10;Kuvaus luotu automaattisesti">
            <a:extLst>
              <a:ext uri="{FF2B5EF4-FFF2-40B4-BE49-F238E27FC236}">
                <a16:creationId xmlns:a16="http://schemas.microsoft.com/office/drawing/2014/main" id="{22CC709C-1D85-4B29-0386-3D44BBA87944}"/>
              </a:ext>
            </a:extLst>
          </p:cNvPr>
          <p:cNvPicPr>
            <a:picLocks noChangeAspect="1"/>
          </p:cNvPicPr>
          <p:nvPr/>
        </p:nvPicPr>
        <p:blipFill>
          <a:blip r:embed="rId2"/>
          <a:stretch>
            <a:fillRect/>
          </a:stretch>
        </p:blipFill>
        <p:spPr>
          <a:xfrm rot="5400000">
            <a:off x="6191250" y="857250"/>
            <a:ext cx="6858000" cy="5143500"/>
          </a:xfrm>
          <a:prstGeom prst="rect">
            <a:avLst/>
          </a:prstGeom>
        </p:spPr>
      </p:pic>
      <p:cxnSp>
        <p:nvCxnSpPr>
          <p:cNvPr id="19" name="Straight Connector 13">
            <a:extLst>
              <a:ext uri="{FF2B5EF4-FFF2-40B4-BE49-F238E27FC236}">
                <a16:creationId xmlns:a16="http://schemas.microsoft.com/office/drawing/2014/main" id="{C727A21A-62F5-405C-B7A5-439FD39932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829053" y="0"/>
            <a:ext cx="0" cy="685800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F641577A-888F-4E56-B9E4-CC57AC7B7B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95399" y="2026340"/>
            <a:ext cx="10896601"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 name="Tekstiruutu 2">
            <a:extLst>
              <a:ext uri="{FF2B5EF4-FFF2-40B4-BE49-F238E27FC236}">
                <a16:creationId xmlns:a16="http://schemas.microsoft.com/office/drawing/2014/main" id="{C814474A-FF71-2DE8-029B-F1E9289CFB9E}"/>
              </a:ext>
            </a:extLst>
          </p:cNvPr>
          <p:cNvSpPr txBox="1"/>
          <p:nvPr/>
        </p:nvSpPr>
        <p:spPr>
          <a:xfrm>
            <a:off x="412335" y="2399898"/>
            <a:ext cx="6570132" cy="2862322"/>
          </a:xfrm>
          <a:prstGeom prst="rect">
            <a:avLst/>
          </a:prstGeom>
          <a:noFill/>
        </p:spPr>
        <p:txBody>
          <a:bodyPr wrap="square" rtlCol="0">
            <a:spAutoFit/>
          </a:bodyPr>
          <a:lstStyle/>
          <a:p>
            <a:pPr algn="ctr"/>
            <a:r>
              <a:rPr lang="fi-FI" sz="2000" b="0" i="0" dirty="0">
                <a:solidFill>
                  <a:schemeClr val="bg1"/>
                </a:solidFill>
                <a:effectLst/>
              </a:rPr>
              <a:t>Olkaa tulisieluisia Herran palvelijoita. </a:t>
            </a:r>
          </a:p>
          <a:p>
            <a:pPr algn="ctr"/>
            <a:r>
              <a:rPr lang="fi-FI" sz="2000" b="0" i="0" dirty="0">
                <a:solidFill>
                  <a:schemeClr val="bg1"/>
                </a:solidFill>
                <a:effectLst/>
              </a:rPr>
              <a:t>Toivokaa ja iloitkaa, kestäkää vaikeuksia ja rukoilkaa sinnikkäästi. Tukekaa niitä pyhiä Kristuksen seuraajia, jotka ovat tuen tarpeessa; olkaa vieraanvaraisia. </a:t>
            </a:r>
          </a:p>
          <a:p>
            <a:pPr algn="ctr"/>
            <a:r>
              <a:rPr lang="fi-FI" sz="2000" b="0" i="0" dirty="0">
                <a:solidFill>
                  <a:schemeClr val="bg1"/>
                </a:solidFill>
                <a:effectLst/>
              </a:rPr>
              <a:t>Siunatkaa niitä, jotka vainoavat teitä. </a:t>
            </a:r>
          </a:p>
          <a:p>
            <a:pPr algn="ctr"/>
            <a:r>
              <a:rPr lang="fi-FI" sz="2000" b="0" i="0" dirty="0">
                <a:solidFill>
                  <a:schemeClr val="bg1"/>
                </a:solidFill>
                <a:effectLst/>
              </a:rPr>
              <a:t>Iloitkaa iloitsevien kanssa ja itkekää itkevien kanssa. </a:t>
            </a:r>
          </a:p>
          <a:p>
            <a:pPr algn="ctr"/>
            <a:endParaRPr lang="fi-FI" sz="2000" b="0" i="0" dirty="0">
              <a:solidFill>
                <a:schemeClr val="bg1"/>
              </a:solidFill>
              <a:effectLst/>
            </a:endParaRPr>
          </a:p>
          <a:p>
            <a:pPr algn="ctr"/>
            <a:r>
              <a:rPr lang="fi-FI" sz="2000" b="0" i="0" dirty="0">
                <a:solidFill>
                  <a:schemeClr val="bg1"/>
                </a:solidFill>
                <a:effectLst/>
              </a:rPr>
              <a:t>Room. 12: 9-15 </a:t>
            </a:r>
          </a:p>
          <a:p>
            <a:pPr algn="ctr"/>
            <a:r>
              <a:rPr lang="fi-FI" sz="2000" b="0" i="0" dirty="0">
                <a:solidFill>
                  <a:schemeClr val="bg1"/>
                </a:solidFill>
                <a:effectLst/>
              </a:rPr>
              <a:t>(UT2020)</a:t>
            </a:r>
            <a:endParaRPr lang="fi-FI" sz="2000" dirty="0">
              <a:solidFill>
                <a:schemeClr val="bg1"/>
              </a:solidFill>
            </a:endParaRPr>
          </a:p>
        </p:txBody>
      </p:sp>
    </p:spTree>
    <p:extLst>
      <p:ext uri="{BB962C8B-B14F-4D97-AF65-F5344CB8AC3E}">
        <p14:creationId xmlns:p14="http://schemas.microsoft.com/office/powerpoint/2010/main" val="1177938882"/>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609c794-a48e-43b2-be34-990f3b068db2}" enabled="0" method="" siteId="{a609c794-a48e-43b2-be34-990f3b068db2}" removed="1"/>
</clbl:labelList>
</file>

<file path=docProps/app.xml><?xml version="1.0" encoding="utf-8"?>
<Properties xmlns="http://schemas.openxmlformats.org/officeDocument/2006/extended-properties" xmlns:vt="http://schemas.openxmlformats.org/officeDocument/2006/docPropsVTypes">
  <TotalTime>624</TotalTime>
  <Words>1048</Words>
  <Application>Microsoft Macintosh PowerPoint</Application>
  <PresentationFormat>Laajakuva</PresentationFormat>
  <Paragraphs>91</Paragraphs>
  <Slides>18</Slides>
  <Notes>0</Notes>
  <HiddenSlides>0</HiddenSlides>
  <MMClips>0</MMClips>
  <ScaleCrop>false</ScaleCrop>
  <HeadingPairs>
    <vt:vector size="6" baseType="variant">
      <vt:variant>
        <vt:lpstr>Käytetyt fontit</vt:lpstr>
      </vt:variant>
      <vt:variant>
        <vt:i4>4</vt:i4>
      </vt:variant>
      <vt:variant>
        <vt:lpstr>Teema</vt:lpstr>
      </vt:variant>
      <vt:variant>
        <vt:i4>1</vt:i4>
      </vt:variant>
      <vt:variant>
        <vt:lpstr>Dian otsikot</vt:lpstr>
      </vt:variant>
      <vt:variant>
        <vt:i4>18</vt:i4>
      </vt:variant>
    </vt:vector>
  </HeadingPairs>
  <TitlesOfParts>
    <vt:vector size="23" baseType="lpstr">
      <vt:lpstr>Aptos</vt:lpstr>
      <vt:lpstr>Aptos Display</vt:lpstr>
      <vt:lpstr>Arial</vt:lpstr>
      <vt:lpstr>Calibri</vt:lpstr>
      <vt:lpstr>Office-teema</vt:lpstr>
      <vt:lpstr>Vuosisuunnitelma: Tampereen Tuomiokirkon lähikirkkoalueen työntekijätiimin kokoukset henkisen ja hengellisen hyvinvoinnin tukena  </vt:lpstr>
      <vt:lpstr>Lähtökohdat</vt:lpstr>
      <vt:lpstr>Tavoitteet</vt:lpstr>
      <vt:lpstr>Vuosisuunnitelma</vt:lpstr>
      <vt:lpstr>Toukokuu  Flinga –kuvat: Miten päädyin kirkon palvelukseen?  Jokainen lähettää etukäteen Flingaan valokuvan, jossa oma ammatillinen polku tai identiteetti on jotenkin alullaan tai idullaan.   Katsellaan kuvat yhdessä ja jokainen saa kertoa omastaan lyhyesti.   “Minun ikeeni on hyvä kantaa ja minun kuormani on kevyt.”  Matt. 11:30   </vt:lpstr>
      <vt:lpstr>Kesä – heinäkuu: varsinaiset kokoukset tauolla.  Vapaamuotoiset kahvihetket niille, ketkä ovat paikalla.  </vt:lpstr>
      <vt:lpstr>Elokuu  Unelmatyöskentely  Kerätään fläpille/paperille asioita/ideoita/toiveita teemoilla “unelmien tiimi” ja “unelmien Tuomiokirkko”. Jos kaikki unelmamme kävisivät toteen, mitä kaikkea Tuomiokirkolla tapahtuisi ja millainen tiimimme olisi?  “Minulla on omat suunnitelmani teitä varten, sanoo Herra. Minun ajatukseni ovat rauhan eivätkä tuhon ajatuksia: minä annan teille tulevaisuuden ja toivon.” Jer. 29:11   </vt:lpstr>
      <vt:lpstr>Syyskuu</vt:lpstr>
      <vt:lpstr>Lokakuu</vt:lpstr>
      <vt:lpstr>Marraskuu</vt:lpstr>
      <vt:lpstr>Joulukuu  Rentoutusharjoitus:   Asteittain-etenevä-rentoutus-istuen-tekstina.pdf     ”Hän oli sanonut heille: -- Tässä on lepopaikka. Sallikaa väsyneiden hengähtää, täällä on lepo ja virvoitus.” Jes. 28:12</vt:lpstr>
      <vt:lpstr>Tammikuu</vt:lpstr>
      <vt:lpstr>Helmikuu</vt:lpstr>
      <vt:lpstr>Maaliskuu</vt:lpstr>
      <vt:lpstr>Huhtikuu</vt:lpstr>
      <vt:lpstr>Toukokuu  Nyyttikestit ja yhteislaulua, rentoa yhdessäoloa!</vt:lpstr>
      <vt:lpstr>Prosessin arviointi</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Vilén Katri</dc:creator>
  <cp:lastModifiedBy>Vilén Katri</cp:lastModifiedBy>
  <cp:revision>3</cp:revision>
  <dcterms:created xsi:type="dcterms:W3CDTF">2025-04-09T08:34:54Z</dcterms:created>
  <dcterms:modified xsi:type="dcterms:W3CDTF">2025-04-10T14:58:04Z</dcterms:modified>
</cp:coreProperties>
</file>