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15713" r:id="rId3"/>
    <p:sldId id="15715" r:id="rId4"/>
    <p:sldId id="277" r:id="rId5"/>
    <p:sldId id="279" r:id="rId6"/>
    <p:sldId id="268" r:id="rId7"/>
    <p:sldId id="267" r:id="rId8"/>
    <p:sldId id="15714" r:id="rId9"/>
    <p:sldId id="15712" r:id="rId10"/>
    <p:sldId id="15716" r:id="rId11"/>
    <p:sldId id="15704" r:id="rId12"/>
    <p:sldId id="274" r:id="rId13"/>
    <p:sldId id="15717" r:id="rId14"/>
    <p:sldId id="319" r:id="rId15"/>
    <p:sldId id="323" r:id="rId16"/>
    <p:sldId id="324" r:id="rId17"/>
    <p:sldId id="325" r:id="rId18"/>
    <p:sldId id="15719" r:id="rId19"/>
    <p:sldId id="278" r:id="rId20"/>
    <p:sldId id="565" r:id="rId21"/>
    <p:sldId id="564" r:id="rId22"/>
    <p:sldId id="15711" r:id="rId23"/>
    <p:sldId id="15718" r:id="rId24"/>
    <p:sldId id="15721" r:id="rId25"/>
    <p:sldId id="289" r:id="rId26"/>
    <p:sldId id="258" r:id="rId27"/>
    <p:sldId id="352" r:id="rId28"/>
    <p:sldId id="351" r:id="rId29"/>
    <p:sldId id="15720" r:id="rId30"/>
    <p:sldId id="15709" r:id="rId3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D2BAD7-F4F0-46DD-997F-D1E0AFD5F330}" v="184" dt="2025-02-12T05:44:00.207"/>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Normaali tyyli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lo Terttu" userId="0c05ec67-44f9-487d-88bf-05dcc31625df" providerId="ADAL" clId="{79D2BAD7-F4F0-46DD-997F-D1E0AFD5F330}"/>
    <pc:docChg chg="undo custSel addSld delSld modSld sldOrd">
      <pc:chgData name="Malo Terttu" userId="0c05ec67-44f9-487d-88bf-05dcc31625df" providerId="ADAL" clId="{79D2BAD7-F4F0-46DD-997F-D1E0AFD5F330}" dt="2025-02-12T05:44:39.128" v="4747" actId="47"/>
      <pc:docMkLst>
        <pc:docMk/>
      </pc:docMkLst>
      <pc:sldChg chg="modSp mod">
        <pc:chgData name="Malo Terttu" userId="0c05ec67-44f9-487d-88bf-05dcc31625df" providerId="ADAL" clId="{79D2BAD7-F4F0-46DD-997F-D1E0AFD5F330}" dt="2025-02-10T20:09:23.377" v="68" actId="20577"/>
        <pc:sldMkLst>
          <pc:docMk/>
          <pc:sldMk cId="3367983577" sldId="256"/>
        </pc:sldMkLst>
        <pc:spChg chg="mod">
          <ac:chgData name="Malo Terttu" userId="0c05ec67-44f9-487d-88bf-05dcc31625df" providerId="ADAL" clId="{79D2BAD7-F4F0-46DD-997F-D1E0AFD5F330}" dt="2025-02-10T20:08:50.315" v="49" actId="1076"/>
          <ac:spMkLst>
            <pc:docMk/>
            <pc:sldMk cId="3367983577" sldId="256"/>
            <ac:spMk id="2" creationId="{19E084FA-3467-E25F-424A-2FE243A3D284}"/>
          </ac:spMkLst>
        </pc:spChg>
        <pc:spChg chg="mod">
          <ac:chgData name="Malo Terttu" userId="0c05ec67-44f9-487d-88bf-05dcc31625df" providerId="ADAL" clId="{79D2BAD7-F4F0-46DD-997F-D1E0AFD5F330}" dt="2025-02-10T20:09:23.377" v="68" actId="20577"/>
          <ac:spMkLst>
            <pc:docMk/>
            <pc:sldMk cId="3367983577" sldId="256"/>
            <ac:spMk id="3" creationId="{AF8037BF-47A5-D5E1-561D-75138853DDD4}"/>
          </ac:spMkLst>
        </pc:spChg>
      </pc:sldChg>
      <pc:sldChg chg="addSp modSp add mod">
        <pc:chgData name="Malo Terttu" userId="0c05ec67-44f9-487d-88bf-05dcc31625df" providerId="ADAL" clId="{79D2BAD7-F4F0-46DD-997F-D1E0AFD5F330}" dt="2025-02-12T05:44:08.623" v="4746" actId="1076"/>
        <pc:sldMkLst>
          <pc:docMk/>
          <pc:sldMk cId="230140181" sldId="258"/>
        </pc:sldMkLst>
        <pc:spChg chg="mod">
          <ac:chgData name="Malo Terttu" userId="0c05ec67-44f9-487d-88bf-05dcc31625df" providerId="ADAL" clId="{79D2BAD7-F4F0-46DD-997F-D1E0AFD5F330}" dt="2025-02-10T20:15:54.157" v="397" actId="27636"/>
          <ac:spMkLst>
            <pc:docMk/>
            <pc:sldMk cId="230140181" sldId="258"/>
            <ac:spMk id="3" creationId="{4E7C2435-9E58-4715-BE9B-E1F2D5E73C70}"/>
          </ac:spMkLst>
        </pc:spChg>
        <pc:spChg chg="add mod">
          <ac:chgData name="Malo Terttu" userId="0c05ec67-44f9-487d-88bf-05dcc31625df" providerId="ADAL" clId="{79D2BAD7-F4F0-46DD-997F-D1E0AFD5F330}" dt="2025-02-12T05:44:08.623" v="4746" actId="1076"/>
          <ac:spMkLst>
            <pc:docMk/>
            <pc:sldMk cId="230140181" sldId="258"/>
            <ac:spMk id="4" creationId="{54362E42-BAEB-07A7-355F-297BF3A57313}"/>
          </ac:spMkLst>
        </pc:spChg>
      </pc:sldChg>
      <pc:sldChg chg="add del">
        <pc:chgData name="Malo Terttu" userId="0c05ec67-44f9-487d-88bf-05dcc31625df" providerId="ADAL" clId="{79D2BAD7-F4F0-46DD-997F-D1E0AFD5F330}" dt="2025-02-11T05:50:38.619" v="3022" actId="2696"/>
        <pc:sldMkLst>
          <pc:docMk/>
          <pc:sldMk cId="1490245473" sldId="259"/>
        </pc:sldMkLst>
      </pc:sldChg>
      <pc:sldChg chg="add del">
        <pc:chgData name="Malo Terttu" userId="0c05ec67-44f9-487d-88bf-05dcc31625df" providerId="ADAL" clId="{79D2BAD7-F4F0-46DD-997F-D1E0AFD5F330}" dt="2025-02-12T05:44:39.128" v="4747" actId="47"/>
        <pc:sldMkLst>
          <pc:docMk/>
          <pc:sldMk cId="2632560995" sldId="259"/>
        </pc:sldMkLst>
      </pc:sldChg>
      <pc:sldChg chg="add del">
        <pc:chgData name="Malo Terttu" userId="0c05ec67-44f9-487d-88bf-05dcc31625df" providerId="ADAL" clId="{79D2BAD7-F4F0-46DD-997F-D1E0AFD5F330}" dt="2025-02-12T05:44:39.128" v="4747" actId="47"/>
        <pc:sldMkLst>
          <pc:docMk/>
          <pc:sldMk cId="4165990923" sldId="263"/>
        </pc:sldMkLst>
      </pc:sldChg>
      <pc:sldChg chg="addSp delSp modSp add mod ord setBg delDesignElem">
        <pc:chgData name="Malo Terttu" userId="0c05ec67-44f9-487d-88bf-05dcc31625df" providerId="ADAL" clId="{79D2BAD7-F4F0-46DD-997F-D1E0AFD5F330}" dt="2025-02-11T06:57:12.087" v="3884" actId="5793"/>
        <pc:sldMkLst>
          <pc:docMk/>
          <pc:sldMk cId="3236196932" sldId="267"/>
        </pc:sldMkLst>
        <pc:spChg chg="mod">
          <ac:chgData name="Malo Terttu" userId="0c05ec67-44f9-487d-88bf-05dcc31625df" providerId="ADAL" clId="{79D2BAD7-F4F0-46DD-997F-D1E0AFD5F330}" dt="2025-02-11T05:04:37.594" v="981" actId="26606"/>
          <ac:spMkLst>
            <pc:docMk/>
            <pc:sldMk cId="3236196932" sldId="267"/>
            <ac:spMk id="2" creationId="{F3962C5E-75F1-9B28-965F-8D33FD44FCC4}"/>
          </ac:spMkLst>
        </pc:spChg>
        <pc:spChg chg="mod">
          <ac:chgData name="Malo Terttu" userId="0c05ec67-44f9-487d-88bf-05dcc31625df" providerId="ADAL" clId="{79D2BAD7-F4F0-46DD-997F-D1E0AFD5F330}" dt="2025-02-11T06:57:12.087" v="3884" actId="5793"/>
          <ac:spMkLst>
            <pc:docMk/>
            <pc:sldMk cId="3236196932" sldId="267"/>
            <ac:spMk id="3" creationId="{690FB98E-E0EA-60CB-30D1-69C48C4C9D7F}"/>
          </ac:spMkLst>
        </pc:spChg>
        <pc:spChg chg="del mod">
          <ac:chgData name="Malo Terttu" userId="0c05ec67-44f9-487d-88bf-05dcc31625df" providerId="ADAL" clId="{79D2BAD7-F4F0-46DD-997F-D1E0AFD5F330}" dt="2025-02-11T05:04:45.414" v="982" actId="478"/>
          <ac:spMkLst>
            <pc:docMk/>
            <pc:sldMk cId="3236196932" sldId="267"/>
            <ac:spMk id="5" creationId="{170EB35F-CC89-ADB8-8907-2A81AF10A94B}"/>
          </ac:spMkLst>
        </pc:spChg>
        <pc:spChg chg="add mod">
          <ac:chgData name="Malo Terttu" userId="0c05ec67-44f9-487d-88bf-05dcc31625df" providerId="ADAL" clId="{79D2BAD7-F4F0-46DD-997F-D1E0AFD5F330}" dt="2025-02-11T05:08:00.910" v="1022" actId="20577"/>
          <ac:spMkLst>
            <pc:docMk/>
            <pc:sldMk cId="3236196932" sldId="267"/>
            <ac:spMk id="6" creationId="{F29699DB-8143-BFB5-AABA-1CE3A560D63E}"/>
          </ac:spMkLst>
        </pc:spChg>
        <pc:spChg chg="add">
          <ac:chgData name="Malo Terttu" userId="0c05ec67-44f9-487d-88bf-05dcc31625df" providerId="ADAL" clId="{79D2BAD7-F4F0-46DD-997F-D1E0AFD5F330}" dt="2025-02-11T05:04:37.594" v="981" actId="26606"/>
          <ac:spMkLst>
            <pc:docMk/>
            <pc:sldMk cId="3236196932" sldId="267"/>
            <ac:spMk id="12" creationId="{D009D6D5-DAC2-4A8B-A17A-E206B9012D09}"/>
          </ac:spMkLst>
        </pc:spChg>
        <pc:picChg chg="mod ord">
          <ac:chgData name="Malo Terttu" userId="0c05ec67-44f9-487d-88bf-05dcc31625df" providerId="ADAL" clId="{79D2BAD7-F4F0-46DD-997F-D1E0AFD5F330}" dt="2025-02-11T05:04:37.594" v="981" actId="26606"/>
          <ac:picMkLst>
            <pc:docMk/>
            <pc:sldMk cId="3236196932" sldId="267"/>
            <ac:picMk id="7" creationId="{119F5580-216B-D968-2567-F91B654EC1BC}"/>
          </ac:picMkLst>
        </pc:picChg>
      </pc:sldChg>
      <pc:sldChg chg="addSp delSp modSp add mod ord setBg delDesignElem">
        <pc:chgData name="Malo Terttu" userId="0c05ec67-44f9-487d-88bf-05dcc31625df" providerId="ADAL" clId="{79D2BAD7-F4F0-46DD-997F-D1E0AFD5F330}" dt="2025-02-12T05:29:18.375" v="4430" actId="1076"/>
        <pc:sldMkLst>
          <pc:docMk/>
          <pc:sldMk cId="4082212038" sldId="268"/>
        </pc:sldMkLst>
        <pc:spChg chg="add mod">
          <ac:chgData name="Malo Terttu" userId="0c05ec67-44f9-487d-88bf-05dcc31625df" providerId="ADAL" clId="{79D2BAD7-F4F0-46DD-997F-D1E0AFD5F330}" dt="2025-02-12T05:29:18.375" v="4430" actId="1076"/>
          <ac:spMkLst>
            <pc:docMk/>
            <pc:sldMk cId="4082212038" sldId="268"/>
            <ac:spMk id="4" creationId="{EEE54661-1E97-4E64-8D6E-D11F35DACDAE}"/>
          </ac:spMkLst>
        </pc:spChg>
        <pc:spChg chg="del">
          <ac:chgData name="Malo Terttu" userId="0c05ec67-44f9-487d-88bf-05dcc31625df" providerId="ADAL" clId="{79D2BAD7-F4F0-46DD-997F-D1E0AFD5F330}" dt="2025-02-11T05:04:31.518" v="980" actId="478"/>
          <ac:spMkLst>
            <pc:docMk/>
            <pc:sldMk cId="4082212038" sldId="268"/>
            <ac:spMk id="4" creationId="{F5D28AE4-92E3-2F95-38B0-89AD2EE5B267}"/>
          </ac:spMkLst>
        </pc:spChg>
      </pc:sldChg>
      <pc:sldChg chg="delSp add del setBg delDesignElem">
        <pc:chgData name="Malo Terttu" userId="0c05ec67-44f9-487d-88bf-05dcc31625df" providerId="ADAL" clId="{79D2BAD7-F4F0-46DD-997F-D1E0AFD5F330}" dt="2025-02-12T05:44:39.128" v="4747" actId="47"/>
        <pc:sldMkLst>
          <pc:docMk/>
          <pc:sldMk cId="2570473111" sldId="273"/>
        </pc:sldMkLst>
        <pc:spChg chg="del">
          <ac:chgData name="Malo Terttu" userId="0c05ec67-44f9-487d-88bf-05dcc31625df" providerId="ADAL" clId="{79D2BAD7-F4F0-46DD-997F-D1E0AFD5F330}" dt="2025-02-11T05:50:44.854" v="3024"/>
          <ac:spMkLst>
            <pc:docMk/>
            <pc:sldMk cId="2570473111" sldId="273"/>
            <ac:spMk id="8" creationId="{1C799903-48D5-4A31-A1A2-541072D9771E}"/>
          </ac:spMkLst>
        </pc:spChg>
        <pc:spChg chg="del">
          <ac:chgData name="Malo Terttu" userId="0c05ec67-44f9-487d-88bf-05dcc31625df" providerId="ADAL" clId="{79D2BAD7-F4F0-46DD-997F-D1E0AFD5F330}" dt="2025-02-11T05:50:44.854" v="3024"/>
          <ac:spMkLst>
            <pc:docMk/>
            <pc:sldMk cId="2570473111" sldId="273"/>
            <ac:spMk id="10" creationId="{8EFFF109-FC58-4FD3-BE05-9775A1310F55}"/>
          </ac:spMkLst>
        </pc:spChg>
        <pc:spChg chg="del">
          <ac:chgData name="Malo Terttu" userId="0c05ec67-44f9-487d-88bf-05dcc31625df" providerId="ADAL" clId="{79D2BAD7-F4F0-46DD-997F-D1E0AFD5F330}" dt="2025-02-11T05:50:44.854" v="3024"/>
          <ac:spMkLst>
            <pc:docMk/>
            <pc:sldMk cId="2570473111" sldId="273"/>
            <ac:spMk id="12" creationId="{E1B96AD6-92A9-4273-A62B-96A1C3E0BA95}"/>
          </ac:spMkLst>
        </pc:spChg>
        <pc:spChg chg="del">
          <ac:chgData name="Malo Terttu" userId="0c05ec67-44f9-487d-88bf-05dcc31625df" providerId="ADAL" clId="{79D2BAD7-F4F0-46DD-997F-D1E0AFD5F330}" dt="2025-02-11T05:50:44.854" v="3024"/>
          <ac:spMkLst>
            <pc:docMk/>
            <pc:sldMk cId="2570473111" sldId="273"/>
            <ac:spMk id="14" creationId="{463EEC44-1BA3-44ED-81FC-A644B04B2A44}"/>
          </ac:spMkLst>
        </pc:spChg>
      </pc:sldChg>
      <pc:sldChg chg="addSp delSp modSp add del mod setBg delDesignElem">
        <pc:chgData name="Malo Terttu" userId="0c05ec67-44f9-487d-88bf-05dcc31625df" providerId="ADAL" clId="{79D2BAD7-F4F0-46DD-997F-D1E0AFD5F330}" dt="2025-02-11T05:50:38.619" v="3022" actId="2696"/>
        <pc:sldMkLst>
          <pc:docMk/>
          <pc:sldMk cId="2678597586" sldId="273"/>
        </pc:sldMkLst>
        <pc:spChg chg="mod">
          <ac:chgData name="Malo Terttu" userId="0c05ec67-44f9-487d-88bf-05dcc31625df" providerId="ADAL" clId="{79D2BAD7-F4F0-46DD-997F-D1E0AFD5F330}" dt="2025-02-11T05:46:56.157" v="2980" actId="26606"/>
          <ac:spMkLst>
            <pc:docMk/>
            <pc:sldMk cId="2678597586" sldId="273"/>
            <ac:spMk id="2" creationId="{7C4D39D0-E28B-4B7A-9552-A9F0A6E15A87}"/>
          </ac:spMkLst>
        </pc:spChg>
        <pc:spChg chg="mod">
          <ac:chgData name="Malo Terttu" userId="0c05ec67-44f9-487d-88bf-05dcc31625df" providerId="ADAL" clId="{79D2BAD7-F4F0-46DD-997F-D1E0AFD5F330}" dt="2025-02-11T05:46:56.157" v="2980" actId="26606"/>
          <ac:spMkLst>
            <pc:docMk/>
            <pc:sldMk cId="2678597586" sldId="273"/>
            <ac:spMk id="3" creationId="{6E1616A7-6E87-44C1-B3DE-088323C8435C}"/>
          </ac:spMkLst>
        </pc:spChg>
        <pc:spChg chg="add">
          <ac:chgData name="Malo Terttu" userId="0c05ec67-44f9-487d-88bf-05dcc31625df" providerId="ADAL" clId="{79D2BAD7-F4F0-46DD-997F-D1E0AFD5F330}" dt="2025-02-11T05:46:56.157" v="2980" actId="26606"/>
          <ac:spMkLst>
            <pc:docMk/>
            <pc:sldMk cId="2678597586" sldId="273"/>
            <ac:spMk id="8" creationId="{1C799903-48D5-4A31-A1A2-541072D9771E}"/>
          </ac:spMkLst>
        </pc:spChg>
        <pc:spChg chg="add">
          <ac:chgData name="Malo Terttu" userId="0c05ec67-44f9-487d-88bf-05dcc31625df" providerId="ADAL" clId="{79D2BAD7-F4F0-46DD-997F-D1E0AFD5F330}" dt="2025-02-11T05:46:56.157" v="2980" actId="26606"/>
          <ac:spMkLst>
            <pc:docMk/>
            <pc:sldMk cId="2678597586" sldId="273"/>
            <ac:spMk id="10" creationId="{8EFFF109-FC58-4FD3-BE05-9775A1310F55}"/>
          </ac:spMkLst>
        </pc:spChg>
        <pc:spChg chg="add">
          <ac:chgData name="Malo Terttu" userId="0c05ec67-44f9-487d-88bf-05dcc31625df" providerId="ADAL" clId="{79D2BAD7-F4F0-46DD-997F-D1E0AFD5F330}" dt="2025-02-11T05:46:56.157" v="2980" actId="26606"/>
          <ac:spMkLst>
            <pc:docMk/>
            <pc:sldMk cId="2678597586" sldId="273"/>
            <ac:spMk id="12" creationId="{E1B96AD6-92A9-4273-A62B-96A1C3E0BA95}"/>
          </ac:spMkLst>
        </pc:spChg>
        <pc:spChg chg="add">
          <ac:chgData name="Malo Terttu" userId="0c05ec67-44f9-487d-88bf-05dcc31625df" providerId="ADAL" clId="{79D2BAD7-F4F0-46DD-997F-D1E0AFD5F330}" dt="2025-02-11T05:46:56.157" v="2980" actId="26606"/>
          <ac:spMkLst>
            <pc:docMk/>
            <pc:sldMk cId="2678597586" sldId="273"/>
            <ac:spMk id="14" creationId="{463EEC44-1BA3-44ED-81FC-A644B04B2A44}"/>
          </ac:spMkLst>
        </pc:spChg>
      </pc:sldChg>
      <pc:sldChg chg="addSp delSp modSp add mod ord setBg delDesignElem">
        <pc:chgData name="Malo Terttu" userId="0c05ec67-44f9-487d-88bf-05dcc31625df" providerId="ADAL" clId="{79D2BAD7-F4F0-46DD-997F-D1E0AFD5F330}" dt="2025-02-11T09:47:16.935" v="4286"/>
        <pc:sldMkLst>
          <pc:docMk/>
          <pc:sldMk cId="1656088552" sldId="274"/>
        </pc:sldMkLst>
        <pc:spChg chg="mod">
          <ac:chgData name="Malo Terttu" userId="0c05ec67-44f9-487d-88bf-05dcc31625df" providerId="ADAL" clId="{79D2BAD7-F4F0-46DD-997F-D1E0AFD5F330}" dt="2025-02-11T08:34:58.541" v="3892" actId="26606"/>
          <ac:spMkLst>
            <pc:docMk/>
            <pc:sldMk cId="1656088552" sldId="274"/>
            <ac:spMk id="2" creationId="{AFA058AD-0804-4703-ADA6-7B7FEA78836F}"/>
          </ac:spMkLst>
        </pc:spChg>
        <pc:spChg chg="add del">
          <ac:chgData name="Malo Terttu" userId="0c05ec67-44f9-487d-88bf-05dcc31625df" providerId="ADAL" clId="{79D2BAD7-F4F0-46DD-997F-D1E0AFD5F330}" dt="2025-02-11T05:49:36.995" v="3021" actId="26606"/>
          <ac:spMkLst>
            <pc:docMk/>
            <pc:sldMk cId="1656088552" sldId="274"/>
            <ac:spMk id="24" creationId="{6D1A2CED-DA9B-4CCF-8215-CFC65FE71603}"/>
          </ac:spMkLst>
        </pc:spChg>
        <pc:spChg chg="add del">
          <ac:chgData name="Malo Terttu" userId="0c05ec67-44f9-487d-88bf-05dcc31625df" providerId="ADAL" clId="{79D2BAD7-F4F0-46DD-997F-D1E0AFD5F330}" dt="2025-02-11T05:49:36.995" v="3021" actId="26606"/>
          <ac:spMkLst>
            <pc:docMk/>
            <pc:sldMk cId="1656088552" sldId="274"/>
            <ac:spMk id="26" creationId="{562DFC44-A40C-4573-9230-B3EDB3EC8EEB}"/>
          </ac:spMkLst>
        </pc:spChg>
        <pc:spChg chg="add del">
          <ac:chgData name="Malo Terttu" userId="0c05ec67-44f9-487d-88bf-05dcc31625df" providerId="ADAL" clId="{79D2BAD7-F4F0-46DD-997F-D1E0AFD5F330}" dt="2025-02-11T05:49:36.995" v="3021" actId="26606"/>
          <ac:spMkLst>
            <pc:docMk/>
            <pc:sldMk cId="1656088552" sldId="274"/>
            <ac:spMk id="28" creationId="{15589D35-CF9F-4DE9-A792-8571A09E9BC9}"/>
          </ac:spMkLst>
        </pc:spChg>
        <pc:spChg chg="add del">
          <ac:chgData name="Malo Terttu" userId="0c05ec67-44f9-487d-88bf-05dcc31625df" providerId="ADAL" clId="{79D2BAD7-F4F0-46DD-997F-D1E0AFD5F330}" dt="2025-02-11T08:34:58.541" v="3892" actId="26606"/>
          <ac:spMkLst>
            <pc:docMk/>
            <pc:sldMk cId="1656088552" sldId="274"/>
            <ac:spMk id="30" creationId="{F68B3F68-107C-434F-AA38-110D5EA91B85}"/>
          </ac:spMkLst>
        </pc:spChg>
        <pc:spChg chg="add del">
          <ac:chgData name="Malo Terttu" userId="0c05ec67-44f9-487d-88bf-05dcc31625df" providerId="ADAL" clId="{79D2BAD7-F4F0-46DD-997F-D1E0AFD5F330}" dt="2025-02-11T08:34:58.541" v="3892" actId="26606"/>
          <ac:spMkLst>
            <pc:docMk/>
            <pc:sldMk cId="1656088552" sldId="274"/>
            <ac:spMk id="33" creationId="{BACC6370-2D7E-4714-9D71-7542949D7D5D}"/>
          </ac:spMkLst>
        </pc:spChg>
        <pc:spChg chg="add del">
          <ac:chgData name="Malo Terttu" userId="0c05ec67-44f9-487d-88bf-05dcc31625df" providerId="ADAL" clId="{79D2BAD7-F4F0-46DD-997F-D1E0AFD5F330}" dt="2025-02-11T08:34:58.541" v="3892" actId="26606"/>
          <ac:spMkLst>
            <pc:docMk/>
            <pc:sldMk cId="1656088552" sldId="274"/>
            <ac:spMk id="37" creationId="{AAD0DBB9-1A4B-4391-81D4-CB19F9AB918A}"/>
          </ac:spMkLst>
        </pc:spChg>
        <pc:spChg chg="add del">
          <ac:chgData name="Malo Terttu" userId="0c05ec67-44f9-487d-88bf-05dcc31625df" providerId="ADAL" clId="{79D2BAD7-F4F0-46DD-997F-D1E0AFD5F330}" dt="2025-02-11T08:34:58.541" v="3892" actId="26606"/>
          <ac:spMkLst>
            <pc:docMk/>
            <pc:sldMk cId="1656088552" sldId="274"/>
            <ac:spMk id="39" creationId="{063BBA22-50EA-4C4D-BE05-F1CE4E63AA56}"/>
          </ac:spMkLst>
        </pc:spChg>
        <pc:spChg chg="add">
          <ac:chgData name="Malo Terttu" userId="0c05ec67-44f9-487d-88bf-05dcc31625df" providerId="ADAL" clId="{79D2BAD7-F4F0-46DD-997F-D1E0AFD5F330}" dt="2025-02-11T08:34:58.541" v="3892" actId="26606"/>
          <ac:spMkLst>
            <pc:docMk/>
            <pc:sldMk cId="1656088552" sldId="274"/>
            <ac:spMk id="44" creationId="{2E442304-DDBD-4F7B-8017-36BCC863FB40}"/>
          </ac:spMkLst>
        </pc:spChg>
        <pc:spChg chg="add">
          <ac:chgData name="Malo Terttu" userId="0c05ec67-44f9-487d-88bf-05dcc31625df" providerId="ADAL" clId="{79D2BAD7-F4F0-46DD-997F-D1E0AFD5F330}" dt="2025-02-11T08:34:58.541" v="3892" actId="26606"/>
          <ac:spMkLst>
            <pc:docMk/>
            <pc:sldMk cId="1656088552" sldId="274"/>
            <ac:spMk id="46" creationId="{5E107275-3853-46FD-A241-DE4355A42675}"/>
          </ac:spMkLst>
        </pc:spChg>
        <pc:graphicFrameChg chg="mod modGraphic">
          <ac:chgData name="Malo Terttu" userId="0c05ec67-44f9-487d-88bf-05dcc31625df" providerId="ADAL" clId="{79D2BAD7-F4F0-46DD-997F-D1E0AFD5F330}" dt="2025-02-11T08:34:58.541" v="3892" actId="26606"/>
          <ac:graphicFrameMkLst>
            <pc:docMk/>
            <pc:sldMk cId="1656088552" sldId="274"/>
            <ac:graphicFrameMk id="19" creationId="{B331A372-0555-4182-A3B7-131013331C81}"/>
          </ac:graphicFrameMkLst>
        </pc:graphicFrameChg>
      </pc:sldChg>
      <pc:sldChg chg="addSp delSp modSp add mod ord setBg delDesignElem">
        <pc:chgData name="Malo Terttu" userId="0c05ec67-44f9-487d-88bf-05dcc31625df" providerId="ADAL" clId="{79D2BAD7-F4F0-46DD-997F-D1E0AFD5F330}" dt="2025-02-11T05:05:14.573" v="984"/>
        <pc:sldMkLst>
          <pc:docMk/>
          <pc:sldMk cId="3409556178" sldId="277"/>
        </pc:sldMkLst>
        <pc:spChg chg="mod">
          <ac:chgData name="Malo Terttu" userId="0c05ec67-44f9-487d-88bf-05dcc31625df" providerId="ADAL" clId="{79D2BAD7-F4F0-46DD-997F-D1E0AFD5F330}" dt="2025-02-11T05:03:58.072" v="977" actId="26606"/>
          <ac:spMkLst>
            <pc:docMk/>
            <pc:sldMk cId="3409556178" sldId="277"/>
            <ac:spMk id="2" creationId="{FDA00D41-F87C-5236-996F-E91DF281C66E}"/>
          </ac:spMkLst>
        </pc:spChg>
        <pc:spChg chg="mod">
          <ac:chgData name="Malo Terttu" userId="0c05ec67-44f9-487d-88bf-05dcc31625df" providerId="ADAL" clId="{79D2BAD7-F4F0-46DD-997F-D1E0AFD5F330}" dt="2025-02-11T05:03:58.072" v="977" actId="26606"/>
          <ac:spMkLst>
            <pc:docMk/>
            <pc:sldMk cId="3409556178" sldId="277"/>
            <ac:spMk id="3" creationId="{B8051A82-8B51-7CDE-7634-77207F501C9A}"/>
          </ac:spMkLst>
        </pc:spChg>
        <pc:spChg chg="del">
          <ac:chgData name="Malo Terttu" userId="0c05ec67-44f9-487d-88bf-05dcc31625df" providerId="ADAL" clId="{79D2BAD7-F4F0-46DD-997F-D1E0AFD5F330}" dt="2025-02-11T05:04:05.998" v="978" actId="478"/>
          <ac:spMkLst>
            <pc:docMk/>
            <pc:sldMk cId="3409556178" sldId="277"/>
            <ac:spMk id="4" creationId="{C5DE1A32-BFAB-485A-7523-D3B771495233}"/>
          </ac:spMkLst>
        </pc:spChg>
        <pc:spChg chg="add">
          <ac:chgData name="Malo Terttu" userId="0c05ec67-44f9-487d-88bf-05dcc31625df" providerId="ADAL" clId="{79D2BAD7-F4F0-46DD-997F-D1E0AFD5F330}" dt="2025-02-11T05:03:58.072" v="977" actId="26606"/>
          <ac:spMkLst>
            <pc:docMk/>
            <pc:sldMk cId="3409556178" sldId="277"/>
            <ac:spMk id="8" creationId="{04812C46-200A-4DEB-A05E-3ED6C68C2387}"/>
          </ac:spMkLst>
        </pc:spChg>
        <pc:spChg chg="add">
          <ac:chgData name="Malo Terttu" userId="0c05ec67-44f9-487d-88bf-05dcc31625df" providerId="ADAL" clId="{79D2BAD7-F4F0-46DD-997F-D1E0AFD5F330}" dt="2025-02-11T05:03:58.072" v="977" actId="26606"/>
          <ac:spMkLst>
            <pc:docMk/>
            <pc:sldMk cId="3409556178" sldId="277"/>
            <ac:spMk id="9" creationId="{D1EA859B-E555-4109-94F3-6700E046E008}"/>
          </ac:spMkLst>
        </pc:spChg>
        <pc:picChg chg="mod">
          <ac:chgData name="Malo Terttu" userId="0c05ec67-44f9-487d-88bf-05dcc31625df" providerId="ADAL" clId="{79D2BAD7-F4F0-46DD-997F-D1E0AFD5F330}" dt="2025-02-11T05:03:58.072" v="977" actId="26606"/>
          <ac:picMkLst>
            <pc:docMk/>
            <pc:sldMk cId="3409556178" sldId="277"/>
            <ac:picMk id="6" creationId="{95B726AE-9932-95AD-AC0C-431C0497FDA5}"/>
          </ac:picMkLst>
        </pc:picChg>
      </pc:sldChg>
      <pc:sldChg chg="add">
        <pc:chgData name="Malo Terttu" userId="0c05ec67-44f9-487d-88bf-05dcc31625df" providerId="ADAL" clId="{79D2BAD7-F4F0-46DD-997F-D1E0AFD5F330}" dt="2025-02-11T08:56:28.272" v="4075"/>
        <pc:sldMkLst>
          <pc:docMk/>
          <pc:sldMk cId="2549185323" sldId="278"/>
        </pc:sldMkLst>
      </pc:sldChg>
      <pc:sldChg chg="addSp delSp modSp add mod ord setBg delDesignElem">
        <pc:chgData name="Malo Terttu" userId="0c05ec67-44f9-487d-88bf-05dcc31625df" providerId="ADAL" clId="{79D2BAD7-F4F0-46DD-997F-D1E0AFD5F330}" dt="2025-02-11T05:07:03.505" v="1011" actId="1076"/>
        <pc:sldMkLst>
          <pc:docMk/>
          <pc:sldMk cId="1518710001" sldId="279"/>
        </pc:sldMkLst>
        <pc:spChg chg="add mod">
          <ac:chgData name="Malo Terttu" userId="0c05ec67-44f9-487d-88bf-05dcc31625df" providerId="ADAL" clId="{79D2BAD7-F4F0-46DD-997F-D1E0AFD5F330}" dt="2025-02-11T05:07:03.505" v="1011" actId="1076"/>
          <ac:spMkLst>
            <pc:docMk/>
            <pc:sldMk cId="1518710001" sldId="279"/>
            <ac:spMk id="3" creationId="{FD1E26FA-6695-5893-6CD3-C8ACF94D98EA}"/>
          </ac:spMkLst>
        </pc:spChg>
        <pc:spChg chg="del">
          <ac:chgData name="Malo Terttu" userId="0c05ec67-44f9-487d-88bf-05dcc31625df" providerId="ADAL" clId="{79D2BAD7-F4F0-46DD-997F-D1E0AFD5F330}" dt="2025-02-11T05:04:23.443" v="979" actId="478"/>
          <ac:spMkLst>
            <pc:docMk/>
            <pc:sldMk cId="1518710001" sldId="279"/>
            <ac:spMk id="4" creationId="{E52E5DAA-0818-67D2-F2D6-7A6C469BFABC}"/>
          </ac:spMkLst>
        </pc:spChg>
      </pc:sldChg>
      <pc:sldChg chg="delSp add del setBg delDesignElem">
        <pc:chgData name="Malo Terttu" userId="0c05ec67-44f9-487d-88bf-05dcc31625df" providerId="ADAL" clId="{79D2BAD7-F4F0-46DD-997F-D1E0AFD5F330}" dt="2025-02-12T05:44:39.128" v="4747" actId="47"/>
        <pc:sldMkLst>
          <pc:docMk/>
          <pc:sldMk cId="2137151015" sldId="281"/>
        </pc:sldMkLst>
      </pc:sldChg>
      <pc:sldChg chg="add del">
        <pc:chgData name="Malo Terttu" userId="0c05ec67-44f9-487d-88bf-05dcc31625df" providerId="ADAL" clId="{79D2BAD7-F4F0-46DD-997F-D1E0AFD5F330}" dt="2025-02-12T05:44:39.128" v="4747" actId="47"/>
        <pc:sldMkLst>
          <pc:docMk/>
          <pc:sldMk cId="3660263772" sldId="283"/>
        </pc:sldMkLst>
      </pc:sldChg>
      <pc:sldChg chg="add del">
        <pc:chgData name="Malo Terttu" userId="0c05ec67-44f9-487d-88bf-05dcc31625df" providerId="ADAL" clId="{79D2BAD7-F4F0-46DD-997F-D1E0AFD5F330}" dt="2025-02-12T05:44:39.128" v="4747" actId="47"/>
        <pc:sldMkLst>
          <pc:docMk/>
          <pc:sldMk cId="605250004" sldId="284"/>
        </pc:sldMkLst>
      </pc:sldChg>
      <pc:sldChg chg="modSp add mod ord">
        <pc:chgData name="Malo Terttu" userId="0c05ec67-44f9-487d-88bf-05dcc31625df" providerId="ADAL" clId="{79D2BAD7-F4F0-46DD-997F-D1E0AFD5F330}" dt="2025-02-11T09:11:49.616" v="4104" actId="113"/>
        <pc:sldMkLst>
          <pc:docMk/>
          <pc:sldMk cId="2442021675" sldId="289"/>
        </pc:sldMkLst>
        <pc:spChg chg="mod">
          <ac:chgData name="Malo Terttu" userId="0c05ec67-44f9-487d-88bf-05dcc31625df" providerId="ADAL" clId="{79D2BAD7-F4F0-46DD-997F-D1E0AFD5F330}" dt="2025-02-11T09:11:49.616" v="4104" actId="113"/>
          <ac:spMkLst>
            <pc:docMk/>
            <pc:sldMk cId="2442021675" sldId="289"/>
            <ac:spMk id="3" creationId="{00000000-0000-0000-0000-000000000000}"/>
          </ac:spMkLst>
        </pc:spChg>
      </pc:sldChg>
      <pc:sldChg chg="add del ord">
        <pc:chgData name="Malo Terttu" userId="0c05ec67-44f9-487d-88bf-05dcc31625df" providerId="ADAL" clId="{79D2BAD7-F4F0-46DD-997F-D1E0AFD5F330}" dt="2025-02-12T05:43:31.597" v="4737" actId="47"/>
        <pc:sldMkLst>
          <pc:docMk/>
          <pc:sldMk cId="4165136962" sldId="291"/>
        </pc:sldMkLst>
      </pc:sldChg>
      <pc:sldChg chg="add del">
        <pc:chgData name="Malo Terttu" userId="0c05ec67-44f9-487d-88bf-05dcc31625df" providerId="ADAL" clId="{79D2BAD7-F4F0-46DD-997F-D1E0AFD5F330}" dt="2025-02-11T08:56:31.863" v="4076" actId="47"/>
        <pc:sldMkLst>
          <pc:docMk/>
          <pc:sldMk cId="346439192" sldId="307"/>
        </pc:sldMkLst>
      </pc:sldChg>
      <pc:sldChg chg="delSp modSp add mod setBg delDesignElem">
        <pc:chgData name="Malo Terttu" userId="0c05ec67-44f9-487d-88bf-05dcc31625df" providerId="ADAL" clId="{79D2BAD7-F4F0-46DD-997F-D1E0AFD5F330}" dt="2025-02-12T05:34:45.028" v="4503" actId="14100"/>
        <pc:sldMkLst>
          <pc:docMk/>
          <pc:sldMk cId="2268432628" sldId="319"/>
        </pc:sldMkLst>
        <pc:spChg chg="mod">
          <ac:chgData name="Malo Terttu" userId="0c05ec67-44f9-487d-88bf-05dcc31625df" providerId="ADAL" clId="{79D2BAD7-F4F0-46DD-997F-D1E0AFD5F330}" dt="2025-02-12T05:34:45.028" v="4503" actId="14100"/>
          <ac:spMkLst>
            <pc:docMk/>
            <pc:sldMk cId="2268432628" sldId="319"/>
            <ac:spMk id="2" creationId="{5537AEED-B829-4E61-B0F9-6D1C0886C244}"/>
          </ac:spMkLst>
        </pc:spChg>
        <pc:spChg chg="del">
          <ac:chgData name="Malo Terttu" userId="0c05ec67-44f9-487d-88bf-05dcc31625df" providerId="ADAL" clId="{79D2BAD7-F4F0-46DD-997F-D1E0AFD5F330}" dt="2025-02-11T08:49:28.098" v="4044"/>
          <ac:spMkLst>
            <pc:docMk/>
            <pc:sldMk cId="2268432628" sldId="319"/>
            <ac:spMk id="9" creationId="{BCFFB95F-D901-4937-8084-8A7BAA84FAFB}"/>
          </ac:spMkLst>
        </pc:spChg>
        <pc:grpChg chg="del">
          <ac:chgData name="Malo Terttu" userId="0c05ec67-44f9-487d-88bf-05dcc31625df" providerId="ADAL" clId="{79D2BAD7-F4F0-46DD-997F-D1E0AFD5F330}" dt="2025-02-11T08:49:28.098" v="4044"/>
          <ac:grpSpMkLst>
            <pc:docMk/>
            <pc:sldMk cId="2268432628" sldId="319"/>
            <ac:grpSpMk id="11" creationId="{60F473BD-3FD3-4548-A8F5-11D3C9CB88BC}"/>
          </ac:grpSpMkLst>
        </pc:grpChg>
      </pc:sldChg>
      <pc:sldChg chg="delSp modSp add mod setBg delDesignElem">
        <pc:chgData name="Malo Terttu" userId="0c05ec67-44f9-487d-88bf-05dcc31625df" providerId="ADAL" clId="{79D2BAD7-F4F0-46DD-997F-D1E0AFD5F330}" dt="2025-02-11T08:52:01.941" v="4046" actId="14100"/>
        <pc:sldMkLst>
          <pc:docMk/>
          <pc:sldMk cId="2238529770" sldId="323"/>
        </pc:sldMkLst>
        <pc:spChg chg="mod">
          <ac:chgData name="Malo Terttu" userId="0c05ec67-44f9-487d-88bf-05dcc31625df" providerId="ADAL" clId="{79D2BAD7-F4F0-46DD-997F-D1E0AFD5F330}" dt="2025-02-11T08:52:01.941" v="4046" actId="14100"/>
          <ac:spMkLst>
            <pc:docMk/>
            <pc:sldMk cId="2238529770" sldId="323"/>
            <ac:spMk id="2" creationId="{63506D0D-7BB6-4C6C-9AB9-659746B8D33E}"/>
          </ac:spMkLst>
        </pc:spChg>
        <pc:spChg chg="del">
          <ac:chgData name="Malo Terttu" userId="0c05ec67-44f9-487d-88bf-05dcc31625df" providerId="ADAL" clId="{79D2BAD7-F4F0-46DD-997F-D1E0AFD5F330}" dt="2025-02-11T08:49:28.098" v="4044"/>
          <ac:spMkLst>
            <pc:docMk/>
            <pc:sldMk cId="2238529770" sldId="323"/>
            <ac:spMk id="9" creationId="{BCFFB95F-D901-4937-8084-8A7BAA84FAFB}"/>
          </ac:spMkLst>
        </pc:spChg>
        <pc:grpChg chg="del">
          <ac:chgData name="Malo Terttu" userId="0c05ec67-44f9-487d-88bf-05dcc31625df" providerId="ADAL" clId="{79D2BAD7-F4F0-46DD-997F-D1E0AFD5F330}" dt="2025-02-11T08:49:28.098" v="4044"/>
          <ac:grpSpMkLst>
            <pc:docMk/>
            <pc:sldMk cId="2238529770" sldId="323"/>
            <ac:grpSpMk id="11" creationId="{60F473BD-3FD3-4548-A8F5-11D3C9CB88BC}"/>
          </ac:grpSpMkLst>
        </pc:grpChg>
      </pc:sldChg>
      <pc:sldChg chg="delSp add setBg delDesignElem">
        <pc:chgData name="Malo Terttu" userId="0c05ec67-44f9-487d-88bf-05dcc31625df" providerId="ADAL" clId="{79D2BAD7-F4F0-46DD-997F-D1E0AFD5F330}" dt="2025-02-11T08:49:28.098" v="4044"/>
        <pc:sldMkLst>
          <pc:docMk/>
          <pc:sldMk cId="1202091929" sldId="324"/>
        </pc:sldMkLst>
        <pc:spChg chg="del">
          <ac:chgData name="Malo Terttu" userId="0c05ec67-44f9-487d-88bf-05dcc31625df" providerId="ADAL" clId="{79D2BAD7-F4F0-46DD-997F-D1E0AFD5F330}" dt="2025-02-11T08:49:28.098" v="4044"/>
          <ac:spMkLst>
            <pc:docMk/>
            <pc:sldMk cId="1202091929" sldId="324"/>
            <ac:spMk id="9" creationId="{BCFFB95F-D901-4937-8084-8A7BAA84FAFB}"/>
          </ac:spMkLst>
        </pc:spChg>
        <pc:grpChg chg="del">
          <ac:chgData name="Malo Terttu" userId="0c05ec67-44f9-487d-88bf-05dcc31625df" providerId="ADAL" clId="{79D2BAD7-F4F0-46DD-997F-D1E0AFD5F330}" dt="2025-02-11T08:49:28.098" v="4044"/>
          <ac:grpSpMkLst>
            <pc:docMk/>
            <pc:sldMk cId="1202091929" sldId="324"/>
            <ac:grpSpMk id="11" creationId="{60F473BD-3FD3-4548-A8F5-11D3C9CB88BC}"/>
          </ac:grpSpMkLst>
        </pc:grpChg>
      </pc:sldChg>
      <pc:sldChg chg="addSp delSp modSp add mod setBg delDesignElem">
        <pc:chgData name="Malo Terttu" userId="0c05ec67-44f9-487d-88bf-05dcc31625df" providerId="ADAL" clId="{79D2BAD7-F4F0-46DD-997F-D1E0AFD5F330}" dt="2025-02-11T09:38:10.071" v="4280" actId="26606"/>
        <pc:sldMkLst>
          <pc:docMk/>
          <pc:sldMk cId="1078441060" sldId="325"/>
        </pc:sldMkLst>
        <pc:spChg chg="mod">
          <ac:chgData name="Malo Terttu" userId="0c05ec67-44f9-487d-88bf-05dcc31625df" providerId="ADAL" clId="{79D2BAD7-F4F0-46DD-997F-D1E0AFD5F330}" dt="2025-02-11T09:38:10.071" v="4280" actId="26606"/>
          <ac:spMkLst>
            <pc:docMk/>
            <pc:sldMk cId="1078441060" sldId="325"/>
            <ac:spMk id="2" creationId="{F41DC6D1-C337-4B64-B9F1-2003CBA4DDDF}"/>
          </ac:spMkLst>
        </pc:spChg>
        <pc:spChg chg="del">
          <ac:chgData name="Malo Terttu" userId="0c05ec67-44f9-487d-88bf-05dcc31625df" providerId="ADAL" clId="{79D2BAD7-F4F0-46DD-997F-D1E0AFD5F330}" dt="2025-02-11T08:49:28.098" v="4044"/>
          <ac:spMkLst>
            <pc:docMk/>
            <pc:sldMk cId="1078441060" sldId="325"/>
            <ac:spMk id="9" creationId="{3FD711E9-7F79-40A9-8D9E-4AE293C154A5}"/>
          </ac:spMkLst>
        </pc:spChg>
        <pc:spChg chg="add">
          <ac:chgData name="Malo Terttu" userId="0c05ec67-44f9-487d-88bf-05dcc31625df" providerId="ADAL" clId="{79D2BAD7-F4F0-46DD-997F-D1E0AFD5F330}" dt="2025-02-11T09:38:10.071" v="4280" actId="26606"/>
          <ac:spMkLst>
            <pc:docMk/>
            <pc:sldMk cId="1078441060" sldId="325"/>
            <ac:spMk id="11" creationId="{D1D34770-47A8-402C-AF23-2B653F2D88C1}"/>
          </ac:spMkLst>
        </pc:spChg>
        <pc:graphicFrameChg chg="mod modGraphic">
          <ac:chgData name="Malo Terttu" userId="0c05ec67-44f9-487d-88bf-05dcc31625df" providerId="ADAL" clId="{79D2BAD7-F4F0-46DD-997F-D1E0AFD5F330}" dt="2025-02-11T09:38:10.071" v="4280" actId="26606"/>
          <ac:graphicFrameMkLst>
            <pc:docMk/>
            <pc:sldMk cId="1078441060" sldId="325"/>
            <ac:graphicFrameMk id="5" creationId="{AECF1EBE-1ED7-4F07-B033-73B5E405D222}"/>
          </ac:graphicFrameMkLst>
        </pc:graphicFrameChg>
        <pc:picChg chg="add">
          <ac:chgData name="Malo Terttu" userId="0c05ec67-44f9-487d-88bf-05dcc31625df" providerId="ADAL" clId="{79D2BAD7-F4F0-46DD-997F-D1E0AFD5F330}" dt="2025-02-11T09:38:10.071" v="4280" actId="26606"/>
          <ac:picMkLst>
            <pc:docMk/>
            <pc:sldMk cId="1078441060" sldId="325"/>
            <ac:picMk id="7" creationId="{1D58718C-0EB7-E46A-2334-3CE2213368C8}"/>
          </ac:picMkLst>
        </pc:picChg>
      </pc:sldChg>
      <pc:sldChg chg="delSp add del setBg delDesignElem">
        <pc:chgData name="Malo Terttu" userId="0c05ec67-44f9-487d-88bf-05dcc31625df" providerId="ADAL" clId="{79D2BAD7-F4F0-46DD-997F-D1E0AFD5F330}" dt="2025-02-11T05:50:38.619" v="3022" actId="2696"/>
        <pc:sldMkLst>
          <pc:docMk/>
          <pc:sldMk cId="2145280596" sldId="329"/>
        </pc:sldMkLst>
      </pc:sldChg>
      <pc:sldChg chg="add del">
        <pc:chgData name="Malo Terttu" userId="0c05ec67-44f9-487d-88bf-05dcc31625df" providerId="ADAL" clId="{79D2BAD7-F4F0-46DD-997F-D1E0AFD5F330}" dt="2025-02-12T05:44:39.128" v="4747" actId="47"/>
        <pc:sldMkLst>
          <pc:docMk/>
          <pc:sldMk cId="3894916326" sldId="329"/>
        </pc:sldMkLst>
      </pc:sldChg>
      <pc:sldChg chg="add del">
        <pc:chgData name="Malo Terttu" userId="0c05ec67-44f9-487d-88bf-05dcc31625df" providerId="ADAL" clId="{79D2BAD7-F4F0-46DD-997F-D1E0AFD5F330}" dt="2025-02-11T05:46:44.186" v="2978" actId="47"/>
        <pc:sldMkLst>
          <pc:docMk/>
          <pc:sldMk cId="1684265989" sldId="335"/>
        </pc:sldMkLst>
      </pc:sldChg>
      <pc:sldChg chg="add del">
        <pc:chgData name="Malo Terttu" userId="0c05ec67-44f9-487d-88bf-05dcc31625df" providerId="ADAL" clId="{79D2BAD7-F4F0-46DD-997F-D1E0AFD5F330}" dt="2025-02-11T05:46:45.357" v="2979" actId="47"/>
        <pc:sldMkLst>
          <pc:docMk/>
          <pc:sldMk cId="238947491" sldId="336"/>
        </pc:sldMkLst>
      </pc:sldChg>
      <pc:sldChg chg="addSp delSp modSp add mod setBg">
        <pc:chgData name="Malo Terttu" userId="0c05ec67-44f9-487d-88bf-05dcc31625df" providerId="ADAL" clId="{79D2BAD7-F4F0-46DD-997F-D1E0AFD5F330}" dt="2025-02-11T09:51:44.443" v="4421" actId="26606"/>
        <pc:sldMkLst>
          <pc:docMk/>
          <pc:sldMk cId="3479560024" sldId="351"/>
        </pc:sldMkLst>
        <pc:spChg chg="mod">
          <ac:chgData name="Malo Terttu" userId="0c05ec67-44f9-487d-88bf-05dcc31625df" providerId="ADAL" clId="{79D2BAD7-F4F0-46DD-997F-D1E0AFD5F330}" dt="2025-02-11T09:51:44.443" v="4421" actId="26606"/>
          <ac:spMkLst>
            <pc:docMk/>
            <pc:sldMk cId="3479560024" sldId="351"/>
            <ac:spMk id="2" creationId="{2019D9DF-3EB0-4610-AD75-A6CB24021B3F}"/>
          </ac:spMkLst>
        </pc:spChg>
        <pc:spChg chg="add del">
          <ac:chgData name="Malo Terttu" userId="0c05ec67-44f9-487d-88bf-05dcc31625df" providerId="ADAL" clId="{79D2BAD7-F4F0-46DD-997F-D1E0AFD5F330}" dt="2025-02-11T09:51:44.443" v="4421" actId="26606"/>
          <ac:spMkLst>
            <pc:docMk/>
            <pc:sldMk cId="3479560024" sldId="351"/>
            <ac:spMk id="9" creationId="{C05CBC3C-2E5A-4839-8B9B-2E5A6ADF0F58}"/>
          </ac:spMkLst>
        </pc:spChg>
        <pc:spChg chg="add del">
          <ac:chgData name="Malo Terttu" userId="0c05ec67-44f9-487d-88bf-05dcc31625df" providerId="ADAL" clId="{79D2BAD7-F4F0-46DD-997F-D1E0AFD5F330}" dt="2025-02-11T09:51:44.443" v="4421" actId="26606"/>
          <ac:spMkLst>
            <pc:docMk/>
            <pc:sldMk cId="3479560024" sldId="351"/>
            <ac:spMk id="11" creationId="{DB5B423A-57CC-4C58-AA26-8E2E862B03A0}"/>
          </ac:spMkLst>
        </pc:spChg>
        <pc:spChg chg="add">
          <ac:chgData name="Malo Terttu" userId="0c05ec67-44f9-487d-88bf-05dcc31625df" providerId="ADAL" clId="{79D2BAD7-F4F0-46DD-997F-D1E0AFD5F330}" dt="2025-02-11T09:51:44.443" v="4421" actId="26606"/>
          <ac:spMkLst>
            <pc:docMk/>
            <pc:sldMk cId="3479560024" sldId="351"/>
            <ac:spMk id="16" creationId="{DCC231C8-C761-4B31-9B1C-C6D19248C6B3}"/>
          </ac:spMkLst>
        </pc:spChg>
        <pc:graphicFrameChg chg="mod modGraphic">
          <ac:chgData name="Malo Terttu" userId="0c05ec67-44f9-487d-88bf-05dcc31625df" providerId="ADAL" clId="{79D2BAD7-F4F0-46DD-997F-D1E0AFD5F330}" dt="2025-02-11T09:51:44.443" v="4421" actId="26606"/>
          <ac:graphicFrameMkLst>
            <pc:docMk/>
            <pc:sldMk cId="3479560024" sldId="351"/>
            <ac:graphicFrameMk id="4" creationId="{E3A193D6-6577-4E96-8C29-B309C54850C9}"/>
          </ac:graphicFrameMkLst>
        </pc:graphicFrameChg>
      </pc:sldChg>
      <pc:sldChg chg="add">
        <pc:chgData name="Malo Terttu" userId="0c05ec67-44f9-487d-88bf-05dcc31625df" providerId="ADAL" clId="{79D2BAD7-F4F0-46DD-997F-D1E0AFD5F330}" dt="2025-02-10T20:15:54.048" v="396"/>
        <pc:sldMkLst>
          <pc:docMk/>
          <pc:sldMk cId="4286287795" sldId="352"/>
        </pc:sldMkLst>
      </pc:sldChg>
      <pc:sldChg chg="modSp add mod ord">
        <pc:chgData name="Malo Terttu" userId="0c05ec67-44f9-487d-88bf-05dcc31625df" providerId="ADAL" clId="{79D2BAD7-F4F0-46DD-997F-D1E0AFD5F330}" dt="2025-02-12T05:36:36.105" v="4558" actId="20577"/>
        <pc:sldMkLst>
          <pc:docMk/>
          <pc:sldMk cId="2686783206" sldId="564"/>
        </pc:sldMkLst>
        <pc:spChg chg="mod">
          <ac:chgData name="Malo Terttu" userId="0c05ec67-44f9-487d-88bf-05dcc31625df" providerId="ADAL" clId="{79D2BAD7-F4F0-46DD-997F-D1E0AFD5F330}" dt="2025-02-12T05:36:36.105" v="4558" actId="20577"/>
          <ac:spMkLst>
            <pc:docMk/>
            <pc:sldMk cId="2686783206" sldId="564"/>
            <ac:spMk id="3" creationId="{BB0E8057-D844-1778-BDC5-1B22AA9FB862}"/>
          </ac:spMkLst>
        </pc:spChg>
      </pc:sldChg>
      <pc:sldChg chg="add ord">
        <pc:chgData name="Malo Terttu" userId="0c05ec67-44f9-487d-88bf-05dcc31625df" providerId="ADAL" clId="{79D2BAD7-F4F0-46DD-997F-D1E0AFD5F330}" dt="2025-02-11T05:55:32.314" v="3306"/>
        <pc:sldMkLst>
          <pc:docMk/>
          <pc:sldMk cId="496352676" sldId="565"/>
        </pc:sldMkLst>
      </pc:sldChg>
      <pc:sldChg chg="del">
        <pc:chgData name="Malo Terttu" userId="0c05ec67-44f9-487d-88bf-05dcc31625df" providerId="ADAL" clId="{79D2BAD7-F4F0-46DD-997F-D1E0AFD5F330}" dt="2025-02-11T05:44:36.222" v="2957" actId="47"/>
        <pc:sldMkLst>
          <pc:docMk/>
          <pc:sldMk cId="3354433722" sldId="15692"/>
        </pc:sldMkLst>
      </pc:sldChg>
      <pc:sldChg chg="addSp delSp modSp mod">
        <pc:chgData name="Malo Terttu" userId="0c05ec67-44f9-487d-88bf-05dcc31625df" providerId="ADAL" clId="{79D2BAD7-F4F0-46DD-997F-D1E0AFD5F330}" dt="2025-02-11T09:33:55.435" v="4279"/>
        <pc:sldMkLst>
          <pc:docMk/>
          <pc:sldMk cId="2651348525" sldId="15704"/>
        </pc:sldMkLst>
        <pc:spChg chg="mod">
          <ac:chgData name="Malo Terttu" userId="0c05ec67-44f9-487d-88bf-05dcc31625df" providerId="ADAL" clId="{79D2BAD7-F4F0-46DD-997F-D1E0AFD5F330}" dt="2025-02-11T09:33:24.711" v="4277" actId="26606"/>
          <ac:spMkLst>
            <pc:docMk/>
            <pc:sldMk cId="2651348525" sldId="15704"/>
            <ac:spMk id="2" creationId="{A9D053B1-D0B9-40E8-B607-2FE0C2B00F62}"/>
          </ac:spMkLst>
        </pc:spChg>
        <pc:spChg chg="mod">
          <ac:chgData name="Malo Terttu" userId="0c05ec67-44f9-487d-88bf-05dcc31625df" providerId="ADAL" clId="{79D2BAD7-F4F0-46DD-997F-D1E0AFD5F330}" dt="2025-02-11T09:33:24.711" v="4277" actId="26606"/>
          <ac:spMkLst>
            <pc:docMk/>
            <pc:sldMk cId="2651348525" sldId="15704"/>
            <ac:spMk id="3" creationId="{45DBF5E3-2FE2-373F-70DE-7A3DBD192B8A}"/>
          </ac:spMkLst>
        </pc:spChg>
        <pc:spChg chg="add del mod">
          <ac:chgData name="Malo Terttu" userId="0c05ec67-44f9-487d-88bf-05dcc31625df" providerId="ADAL" clId="{79D2BAD7-F4F0-46DD-997F-D1E0AFD5F330}" dt="2025-02-11T09:33:55.435" v="4279"/>
          <ac:spMkLst>
            <pc:docMk/>
            <pc:sldMk cId="2651348525" sldId="15704"/>
            <ac:spMk id="4" creationId="{635D36BF-1969-B4EF-E5A1-D4F7356CDC87}"/>
          </ac:spMkLst>
        </pc:spChg>
        <pc:spChg chg="del">
          <ac:chgData name="Malo Terttu" userId="0c05ec67-44f9-487d-88bf-05dcc31625df" providerId="ADAL" clId="{79D2BAD7-F4F0-46DD-997F-D1E0AFD5F330}" dt="2025-02-11T09:33:24.711" v="4277" actId="26606"/>
          <ac:spMkLst>
            <pc:docMk/>
            <pc:sldMk cId="2651348525" sldId="15704"/>
            <ac:spMk id="5" creationId="{907EF6B7-1338-4443-8C46-6A318D952DFD}"/>
          </ac:spMkLst>
        </pc:spChg>
        <pc:spChg chg="del">
          <ac:chgData name="Malo Terttu" userId="0c05ec67-44f9-487d-88bf-05dcc31625df" providerId="ADAL" clId="{79D2BAD7-F4F0-46DD-997F-D1E0AFD5F330}" dt="2025-02-11T09:33:24.711" v="4277" actId="26606"/>
          <ac:spMkLst>
            <pc:docMk/>
            <pc:sldMk cId="2651348525" sldId="15704"/>
            <ac:spMk id="6" creationId="{DAAE4CDD-124C-4DCF-9584-B6033B545DD5}"/>
          </ac:spMkLst>
        </pc:spChg>
        <pc:spChg chg="del">
          <ac:chgData name="Malo Terttu" userId="0c05ec67-44f9-487d-88bf-05dcc31625df" providerId="ADAL" clId="{79D2BAD7-F4F0-46DD-997F-D1E0AFD5F330}" dt="2025-02-11T09:33:24.711" v="4277" actId="26606"/>
          <ac:spMkLst>
            <pc:docMk/>
            <pc:sldMk cId="2651348525" sldId="15704"/>
            <ac:spMk id="7" creationId="{081E4A58-353D-44AE-B2FC-2A74E2E400F7}"/>
          </ac:spMkLst>
        </pc:spChg>
        <pc:spChg chg="add">
          <ac:chgData name="Malo Terttu" userId="0c05ec67-44f9-487d-88bf-05dcc31625df" providerId="ADAL" clId="{79D2BAD7-F4F0-46DD-997F-D1E0AFD5F330}" dt="2025-02-11T09:33:24.711" v="4277" actId="26606"/>
          <ac:spMkLst>
            <pc:docMk/>
            <pc:sldMk cId="2651348525" sldId="15704"/>
            <ac:spMk id="12" creationId="{777A147A-9ED8-46B4-8660-1B3C2AA880B5}"/>
          </ac:spMkLst>
        </pc:spChg>
        <pc:spChg chg="add">
          <ac:chgData name="Malo Terttu" userId="0c05ec67-44f9-487d-88bf-05dcc31625df" providerId="ADAL" clId="{79D2BAD7-F4F0-46DD-997F-D1E0AFD5F330}" dt="2025-02-11T09:33:24.711" v="4277" actId="26606"/>
          <ac:spMkLst>
            <pc:docMk/>
            <pc:sldMk cId="2651348525" sldId="15704"/>
            <ac:spMk id="14" creationId="{5D6C15A0-C087-4593-8414-2B4EC1CDC3DE}"/>
          </ac:spMkLst>
        </pc:spChg>
      </pc:sldChg>
      <pc:sldChg chg="del">
        <pc:chgData name="Malo Terttu" userId="0c05ec67-44f9-487d-88bf-05dcc31625df" providerId="ADAL" clId="{79D2BAD7-F4F0-46DD-997F-D1E0AFD5F330}" dt="2025-02-11T05:46:40.470" v="2974" actId="47"/>
        <pc:sldMkLst>
          <pc:docMk/>
          <pc:sldMk cId="37949369" sldId="15705"/>
        </pc:sldMkLst>
      </pc:sldChg>
      <pc:sldChg chg="del">
        <pc:chgData name="Malo Terttu" userId="0c05ec67-44f9-487d-88bf-05dcc31625df" providerId="ADAL" clId="{79D2BAD7-F4F0-46DD-997F-D1E0AFD5F330}" dt="2025-02-11T05:46:40.947" v="2975" actId="47"/>
        <pc:sldMkLst>
          <pc:docMk/>
          <pc:sldMk cId="1137845241" sldId="15706"/>
        </pc:sldMkLst>
      </pc:sldChg>
      <pc:sldChg chg="del">
        <pc:chgData name="Malo Terttu" userId="0c05ec67-44f9-487d-88bf-05dcc31625df" providerId="ADAL" clId="{79D2BAD7-F4F0-46DD-997F-D1E0AFD5F330}" dt="2025-02-11T05:46:41.854" v="2976" actId="47"/>
        <pc:sldMkLst>
          <pc:docMk/>
          <pc:sldMk cId="2372517396" sldId="15707"/>
        </pc:sldMkLst>
      </pc:sldChg>
      <pc:sldChg chg="del">
        <pc:chgData name="Malo Terttu" userId="0c05ec67-44f9-487d-88bf-05dcc31625df" providerId="ADAL" clId="{79D2BAD7-F4F0-46DD-997F-D1E0AFD5F330}" dt="2025-02-11T05:46:42.627" v="2977" actId="47"/>
        <pc:sldMkLst>
          <pc:docMk/>
          <pc:sldMk cId="2260999238" sldId="15708"/>
        </pc:sldMkLst>
      </pc:sldChg>
      <pc:sldChg chg="ord">
        <pc:chgData name="Malo Terttu" userId="0c05ec67-44f9-487d-88bf-05dcc31625df" providerId="ADAL" clId="{79D2BAD7-F4F0-46DD-997F-D1E0AFD5F330}" dt="2025-02-11T06:10:01.824" v="3816"/>
        <pc:sldMkLst>
          <pc:docMk/>
          <pc:sldMk cId="2971874029" sldId="15709"/>
        </pc:sldMkLst>
      </pc:sldChg>
      <pc:sldChg chg="modSp new del mod">
        <pc:chgData name="Malo Terttu" userId="0c05ec67-44f9-487d-88bf-05dcc31625df" providerId="ADAL" clId="{79D2BAD7-F4F0-46DD-997F-D1E0AFD5F330}" dt="2025-02-11T06:10:28.481" v="3817" actId="47"/>
        <pc:sldMkLst>
          <pc:docMk/>
          <pc:sldMk cId="3381928496" sldId="15710"/>
        </pc:sldMkLst>
      </pc:sldChg>
      <pc:sldChg chg="addSp delSp modSp new mod ord setBg">
        <pc:chgData name="Malo Terttu" userId="0c05ec67-44f9-487d-88bf-05dcc31625df" providerId="ADAL" clId="{79D2BAD7-F4F0-46DD-997F-D1E0AFD5F330}" dt="2025-02-11T09:51:59.677" v="4422" actId="26606"/>
        <pc:sldMkLst>
          <pc:docMk/>
          <pc:sldMk cId="1442830283" sldId="15711"/>
        </pc:sldMkLst>
        <pc:spChg chg="mod">
          <ac:chgData name="Malo Terttu" userId="0c05ec67-44f9-487d-88bf-05dcc31625df" providerId="ADAL" clId="{79D2BAD7-F4F0-46DD-997F-D1E0AFD5F330}" dt="2025-02-11T09:51:59.677" v="4422" actId="26606"/>
          <ac:spMkLst>
            <pc:docMk/>
            <pc:sldMk cId="1442830283" sldId="15711"/>
            <ac:spMk id="2" creationId="{77738C24-E0ED-4263-84A3-8152BC86679C}"/>
          </ac:spMkLst>
        </pc:spChg>
        <pc:spChg chg="del mod">
          <ac:chgData name="Malo Terttu" userId="0c05ec67-44f9-487d-88bf-05dcc31625df" providerId="ADAL" clId="{79D2BAD7-F4F0-46DD-997F-D1E0AFD5F330}" dt="2025-02-11T06:09:18.837" v="3810" actId="26606"/>
          <ac:spMkLst>
            <pc:docMk/>
            <pc:sldMk cId="1442830283" sldId="15711"/>
            <ac:spMk id="3" creationId="{7CAD5838-F1A5-7BCE-868F-159C8CB9CAE5}"/>
          </ac:spMkLst>
        </pc:spChg>
        <pc:spChg chg="add del">
          <ac:chgData name="Malo Terttu" userId="0c05ec67-44f9-487d-88bf-05dcc31625df" providerId="ADAL" clId="{79D2BAD7-F4F0-46DD-997F-D1E0AFD5F330}" dt="2025-02-11T09:51:59.677" v="4422" actId="26606"/>
          <ac:spMkLst>
            <pc:docMk/>
            <pc:sldMk cId="1442830283" sldId="15711"/>
            <ac:spMk id="9" creationId="{C05CBC3C-2E5A-4839-8B9B-2E5A6ADF0F58}"/>
          </ac:spMkLst>
        </pc:spChg>
        <pc:spChg chg="add del">
          <ac:chgData name="Malo Terttu" userId="0c05ec67-44f9-487d-88bf-05dcc31625df" providerId="ADAL" clId="{79D2BAD7-F4F0-46DD-997F-D1E0AFD5F330}" dt="2025-02-11T09:51:59.677" v="4422" actId="26606"/>
          <ac:spMkLst>
            <pc:docMk/>
            <pc:sldMk cId="1442830283" sldId="15711"/>
            <ac:spMk id="11" creationId="{DB5B423A-57CC-4C58-AA26-8E2E862B03A0}"/>
          </ac:spMkLst>
        </pc:spChg>
        <pc:spChg chg="add">
          <ac:chgData name="Malo Terttu" userId="0c05ec67-44f9-487d-88bf-05dcc31625df" providerId="ADAL" clId="{79D2BAD7-F4F0-46DD-997F-D1E0AFD5F330}" dt="2025-02-11T09:51:59.677" v="4422" actId="26606"/>
          <ac:spMkLst>
            <pc:docMk/>
            <pc:sldMk cId="1442830283" sldId="15711"/>
            <ac:spMk id="16" creationId="{DCC231C8-C761-4B31-9B1C-C6D19248C6B3}"/>
          </ac:spMkLst>
        </pc:spChg>
        <pc:graphicFrameChg chg="add mod modGraphic">
          <ac:chgData name="Malo Terttu" userId="0c05ec67-44f9-487d-88bf-05dcc31625df" providerId="ADAL" clId="{79D2BAD7-F4F0-46DD-997F-D1E0AFD5F330}" dt="2025-02-11T09:51:59.677" v="4422" actId="26606"/>
          <ac:graphicFrameMkLst>
            <pc:docMk/>
            <pc:sldMk cId="1442830283" sldId="15711"/>
            <ac:graphicFrameMk id="5" creationId="{09A3E872-E5EC-209C-C1EE-95055021DBBE}"/>
          </ac:graphicFrameMkLst>
        </pc:graphicFrameChg>
      </pc:sldChg>
      <pc:sldChg chg="addSp delSp modSp add mod ord setBg">
        <pc:chgData name="Malo Terttu" userId="0c05ec67-44f9-487d-88bf-05dcc31625df" providerId="ADAL" clId="{79D2BAD7-F4F0-46DD-997F-D1E0AFD5F330}" dt="2025-02-11T06:58:42.730" v="3890" actId="26606"/>
        <pc:sldMkLst>
          <pc:docMk/>
          <pc:sldMk cId="741047385" sldId="15712"/>
        </pc:sldMkLst>
        <pc:spChg chg="mod">
          <ac:chgData name="Malo Terttu" userId="0c05ec67-44f9-487d-88bf-05dcc31625df" providerId="ADAL" clId="{79D2BAD7-F4F0-46DD-997F-D1E0AFD5F330}" dt="2025-02-11T06:58:42.730" v="3890" actId="26606"/>
          <ac:spMkLst>
            <pc:docMk/>
            <pc:sldMk cId="741047385" sldId="15712"/>
            <ac:spMk id="2" creationId="{3ECE7158-23D5-4FAD-BE44-50BA194A5FF7}"/>
          </ac:spMkLst>
        </pc:spChg>
        <pc:spChg chg="add del">
          <ac:chgData name="Malo Terttu" userId="0c05ec67-44f9-487d-88bf-05dcc31625df" providerId="ADAL" clId="{79D2BAD7-F4F0-46DD-997F-D1E0AFD5F330}" dt="2025-02-11T06:58:42.664" v="3889" actId="26606"/>
          <ac:spMkLst>
            <pc:docMk/>
            <pc:sldMk cId="741047385" sldId="15712"/>
            <ac:spMk id="10" creationId="{5C8908E2-EE49-44D2-9428-A28D2312A8D5}"/>
          </ac:spMkLst>
        </pc:spChg>
        <pc:spChg chg="add del">
          <ac:chgData name="Malo Terttu" userId="0c05ec67-44f9-487d-88bf-05dcc31625df" providerId="ADAL" clId="{79D2BAD7-F4F0-46DD-997F-D1E0AFD5F330}" dt="2025-02-11T06:58:18.606" v="3887" actId="26606"/>
          <ac:spMkLst>
            <pc:docMk/>
            <pc:sldMk cId="741047385" sldId="15712"/>
            <ac:spMk id="11" creationId="{E10650BA-D090-4A23-98E3-B48BBAEA9201}"/>
          </ac:spMkLst>
        </pc:spChg>
        <pc:spChg chg="add del">
          <ac:chgData name="Malo Terttu" userId="0c05ec67-44f9-487d-88bf-05dcc31625df" providerId="ADAL" clId="{79D2BAD7-F4F0-46DD-997F-D1E0AFD5F330}" dt="2025-02-11T06:58:42.664" v="3889" actId="26606"/>
          <ac:spMkLst>
            <pc:docMk/>
            <pc:sldMk cId="741047385" sldId="15712"/>
            <ac:spMk id="22" creationId="{7449A6C7-D15F-4AA5-BFA5-71A404B47016}"/>
          </ac:spMkLst>
        </pc:spChg>
        <pc:spChg chg="add del">
          <ac:chgData name="Malo Terttu" userId="0c05ec67-44f9-487d-88bf-05dcc31625df" providerId="ADAL" clId="{79D2BAD7-F4F0-46DD-997F-D1E0AFD5F330}" dt="2025-02-11T06:58:42.664" v="3889" actId="26606"/>
          <ac:spMkLst>
            <pc:docMk/>
            <pc:sldMk cId="741047385" sldId="15712"/>
            <ac:spMk id="23" creationId="{ED888B23-07FA-482A-96DF-47E31AF1A603}"/>
          </ac:spMkLst>
        </pc:spChg>
        <pc:spChg chg="add">
          <ac:chgData name="Malo Terttu" userId="0c05ec67-44f9-487d-88bf-05dcc31625df" providerId="ADAL" clId="{79D2BAD7-F4F0-46DD-997F-D1E0AFD5F330}" dt="2025-02-11T06:58:42.730" v="3890" actId="26606"/>
          <ac:spMkLst>
            <pc:docMk/>
            <pc:sldMk cId="741047385" sldId="15712"/>
            <ac:spMk id="25" creationId="{2E442304-DDBD-4F7B-8017-36BCC863FB40}"/>
          </ac:spMkLst>
        </pc:spChg>
        <pc:spChg chg="add">
          <ac:chgData name="Malo Terttu" userId="0c05ec67-44f9-487d-88bf-05dcc31625df" providerId="ADAL" clId="{79D2BAD7-F4F0-46DD-997F-D1E0AFD5F330}" dt="2025-02-11T06:58:42.730" v="3890" actId="26606"/>
          <ac:spMkLst>
            <pc:docMk/>
            <pc:sldMk cId="741047385" sldId="15712"/>
            <ac:spMk id="26" creationId="{5E107275-3853-46FD-A241-DE4355A42675}"/>
          </ac:spMkLst>
        </pc:spChg>
        <pc:grpChg chg="add del">
          <ac:chgData name="Malo Terttu" userId="0c05ec67-44f9-487d-88bf-05dcc31625df" providerId="ADAL" clId="{79D2BAD7-F4F0-46DD-997F-D1E0AFD5F330}" dt="2025-02-11T06:58:42.664" v="3889" actId="26606"/>
          <ac:grpSpMkLst>
            <pc:docMk/>
            <pc:sldMk cId="741047385" sldId="15712"/>
            <ac:grpSpMk id="12" creationId="{05314994-6337-4875-8CF5-652CAFE8342C}"/>
          </ac:grpSpMkLst>
        </pc:grpChg>
        <pc:grpChg chg="add del">
          <ac:chgData name="Malo Terttu" userId="0c05ec67-44f9-487d-88bf-05dcc31625df" providerId="ADAL" clId="{79D2BAD7-F4F0-46DD-997F-D1E0AFD5F330}" dt="2025-02-11T06:58:18.606" v="3887" actId="26606"/>
          <ac:grpSpMkLst>
            <pc:docMk/>
            <pc:sldMk cId="741047385" sldId="15712"/>
            <ac:grpSpMk id="13" creationId="{FFB939B9-73CE-4644-87BB-72AEBF001142}"/>
          </ac:grpSpMkLst>
        </pc:grpChg>
        <pc:graphicFrameChg chg="mod modGraphic">
          <ac:chgData name="Malo Terttu" userId="0c05ec67-44f9-487d-88bf-05dcc31625df" providerId="ADAL" clId="{79D2BAD7-F4F0-46DD-997F-D1E0AFD5F330}" dt="2025-02-11T06:58:42.730" v="3890" actId="26606"/>
          <ac:graphicFrameMkLst>
            <pc:docMk/>
            <pc:sldMk cId="741047385" sldId="15712"/>
            <ac:graphicFrameMk id="5" creationId="{312F2F96-9118-4E3D-B3B4-2FE3731469B7}"/>
          </ac:graphicFrameMkLst>
        </pc:graphicFrameChg>
        <pc:picChg chg="add del">
          <ac:chgData name="Malo Terttu" userId="0c05ec67-44f9-487d-88bf-05dcc31625df" providerId="ADAL" clId="{79D2BAD7-F4F0-46DD-997F-D1E0AFD5F330}" dt="2025-02-11T06:58:18.606" v="3887" actId="26606"/>
          <ac:picMkLst>
            <pc:docMk/>
            <pc:sldMk cId="741047385" sldId="15712"/>
            <ac:picMk id="7" creationId="{FEDF040C-E9A7-EF7E-80A4-1356802F1F6C}"/>
          </ac:picMkLst>
        </pc:picChg>
      </pc:sldChg>
      <pc:sldChg chg="addSp modSp new mod ord setBg">
        <pc:chgData name="Malo Terttu" userId="0c05ec67-44f9-487d-88bf-05dcc31625df" providerId="ADAL" clId="{79D2BAD7-F4F0-46DD-997F-D1E0AFD5F330}" dt="2025-02-11T06:54:38.811" v="3844" actId="26606"/>
        <pc:sldMkLst>
          <pc:docMk/>
          <pc:sldMk cId="3655694789" sldId="15713"/>
        </pc:sldMkLst>
        <pc:spChg chg="mod">
          <ac:chgData name="Malo Terttu" userId="0c05ec67-44f9-487d-88bf-05dcc31625df" providerId="ADAL" clId="{79D2BAD7-F4F0-46DD-997F-D1E0AFD5F330}" dt="2025-02-11T06:54:38.811" v="3844" actId="26606"/>
          <ac:spMkLst>
            <pc:docMk/>
            <pc:sldMk cId="3655694789" sldId="15713"/>
            <ac:spMk id="2" creationId="{53A5144E-3FD0-DAEB-5FAF-D843C2B27FF5}"/>
          </ac:spMkLst>
        </pc:spChg>
        <pc:spChg chg="mod">
          <ac:chgData name="Malo Terttu" userId="0c05ec67-44f9-487d-88bf-05dcc31625df" providerId="ADAL" clId="{79D2BAD7-F4F0-46DD-997F-D1E0AFD5F330}" dt="2025-02-11T06:54:38.811" v="3844" actId="26606"/>
          <ac:spMkLst>
            <pc:docMk/>
            <pc:sldMk cId="3655694789" sldId="15713"/>
            <ac:spMk id="3" creationId="{D148894F-2975-C771-6202-EC2D6F69A3BF}"/>
          </ac:spMkLst>
        </pc:spChg>
        <pc:spChg chg="add">
          <ac:chgData name="Malo Terttu" userId="0c05ec67-44f9-487d-88bf-05dcc31625df" providerId="ADAL" clId="{79D2BAD7-F4F0-46DD-997F-D1E0AFD5F330}" dt="2025-02-11T06:54:38.811" v="3844" actId="26606"/>
          <ac:spMkLst>
            <pc:docMk/>
            <pc:sldMk cId="3655694789" sldId="15713"/>
            <ac:spMk id="8" creationId="{907EF6B7-1338-4443-8C46-6A318D952DFD}"/>
          </ac:spMkLst>
        </pc:spChg>
        <pc:spChg chg="add">
          <ac:chgData name="Malo Terttu" userId="0c05ec67-44f9-487d-88bf-05dcc31625df" providerId="ADAL" clId="{79D2BAD7-F4F0-46DD-997F-D1E0AFD5F330}" dt="2025-02-11T06:54:38.811" v="3844" actId="26606"/>
          <ac:spMkLst>
            <pc:docMk/>
            <pc:sldMk cId="3655694789" sldId="15713"/>
            <ac:spMk id="10" creationId="{DAAE4CDD-124C-4DCF-9584-B6033B545DD5}"/>
          </ac:spMkLst>
        </pc:spChg>
        <pc:spChg chg="add">
          <ac:chgData name="Malo Terttu" userId="0c05ec67-44f9-487d-88bf-05dcc31625df" providerId="ADAL" clId="{79D2BAD7-F4F0-46DD-997F-D1E0AFD5F330}" dt="2025-02-11T06:54:38.811" v="3844" actId="26606"/>
          <ac:spMkLst>
            <pc:docMk/>
            <pc:sldMk cId="3655694789" sldId="15713"/>
            <ac:spMk id="12" creationId="{081E4A58-353D-44AE-B2FC-2A74E2E400F7}"/>
          </ac:spMkLst>
        </pc:spChg>
      </pc:sldChg>
      <pc:sldChg chg="addSp delSp modSp new mod setBg">
        <pc:chgData name="Malo Terttu" userId="0c05ec67-44f9-487d-88bf-05dcc31625df" providerId="ADAL" clId="{79D2BAD7-F4F0-46DD-997F-D1E0AFD5F330}" dt="2025-02-11T09:29:01.848" v="4237" actId="14100"/>
        <pc:sldMkLst>
          <pc:docMk/>
          <pc:sldMk cId="2119572938" sldId="15714"/>
        </pc:sldMkLst>
        <pc:spChg chg="mod">
          <ac:chgData name="Malo Terttu" userId="0c05ec67-44f9-487d-88bf-05dcc31625df" providerId="ADAL" clId="{79D2BAD7-F4F0-46DD-997F-D1E0AFD5F330}" dt="2025-02-11T09:29:01.848" v="4237" actId="14100"/>
          <ac:spMkLst>
            <pc:docMk/>
            <pc:sldMk cId="2119572938" sldId="15714"/>
            <ac:spMk id="2" creationId="{64AC965C-EB4A-A566-3B9E-B9D60FA51469}"/>
          </ac:spMkLst>
        </pc:spChg>
        <pc:spChg chg="del mod">
          <ac:chgData name="Malo Terttu" userId="0c05ec67-44f9-487d-88bf-05dcc31625df" providerId="ADAL" clId="{79D2BAD7-F4F0-46DD-997F-D1E0AFD5F330}" dt="2025-02-11T06:57:43.726" v="3885" actId="26606"/>
          <ac:spMkLst>
            <pc:docMk/>
            <pc:sldMk cId="2119572938" sldId="15714"/>
            <ac:spMk id="3" creationId="{8C4EAB9A-EFC4-4EC6-9289-0D37768DFA54}"/>
          </ac:spMkLst>
        </pc:spChg>
        <pc:spChg chg="add del">
          <ac:chgData name="Malo Terttu" userId="0c05ec67-44f9-487d-88bf-05dcc31625df" providerId="ADAL" clId="{79D2BAD7-F4F0-46DD-997F-D1E0AFD5F330}" dt="2025-02-11T09:28:33.508" v="4235" actId="26606"/>
          <ac:spMkLst>
            <pc:docMk/>
            <pc:sldMk cId="2119572938" sldId="15714"/>
            <ac:spMk id="9" creationId="{2E442304-DDBD-4F7B-8017-36BCC863FB40}"/>
          </ac:spMkLst>
        </pc:spChg>
        <pc:spChg chg="add del">
          <ac:chgData name="Malo Terttu" userId="0c05ec67-44f9-487d-88bf-05dcc31625df" providerId="ADAL" clId="{79D2BAD7-F4F0-46DD-997F-D1E0AFD5F330}" dt="2025-02-11T09:28:33.508" v="4235" actId="26606"/>
          <ac:spMkLst>
            <pc:docMk/>
            <pc:sldMk cId="2119572938" sldId="15714"/>
            <ac:spMk id="11" creationId="{5E107275-3853-46FD-A241-DE4355A42675}"/>
          </ac:spMkLst>
        </pc:spChg>
        <pc:spChg chg="add">
          <ac:chgData name="Malo Terttu" userId="0c05ec67-44f9-487d-88bf-05dcc31625df" providerId="ADAL" clId="{79D2BAD7-F4F0-46DD-997F-D1E0AFD5F330}" dt="2025-02-11T09:28:33.508" v="4235" actId="26606"/>
          <ac:spMkLst>
            <pc:docMk/>
            <pc:sldMk cId="2119572938" sldId="15714"/>
            <ac:spMk id="16" creationId="{9DBC8166-481C-4473-95F5-9A5B9073B7F1}"/>
          </ac:spMkLst>
        </pc:spChg>
        <pc:spChg chg="add">
          <ac:chgData name="Malo Terttu" userId="0c05ec67-44f9-487d-88bf-05dcc31625df" providerId="ADAL" clId="{79D2BAD7-F4F0-46DD-997F-D1E0AFD5F330}" dt="2025-02-11T09:28:33.508" v="4235" actId="26606"/>
          <ac:spMkLst>
            <pc:docMk/>
            <pc:sldMk cId="2119572938" sldId="15714"/>
            <ac:spMk id="18" creationId="{A5A5CE6E-90AF-4D43-A014-1F9EC83EB93D}"/>
          </ac:spMkLst>
        </pc:spChg>
        <pc:graphicFrameChg chg="add mod modGraphic">
          <ac:chgData name="Malo Terttu" userId="0c05ec67-44f9-487d-88bf-05dcc31625df" providerId="ADAL" clId="{79D2BAD7-F4F0-46DD-997F-D1E0AFD5F330}" dt="2025-02-11T09:28:33.508" v="4235" actId="26606"/>
          <ac:graphicFrameMkLst>
            <pc:docMk/>
            <pc:sldMk cId="2119572938" sldId="15714"/>
            <ac:graphicFrameMk id="5" creationId="{F0DE927D-F591-A244-87D7-4636507A2451}"/>
          </ac:graphicFrameMkLst>
        </pc:graphicFrameChg>
      </pc:sldChg>
      <pc:sldChg chg="addSp delSp modSp new mod setBg">
        <pc:chgData name="Malo Terttu" userId="0c05ec67-44f9-487d-88bf-05dcc31625df" providerId="ADAL" clId="{79D2BAD7-F4F0-46DD-997F-D1E0AFD5F330}" dt="2025-02-11T09:24:28.880" v="4146" actId="20577"/>
        <pc:sldMkLst>
          <pc:docMk/>
          <pc:sldMk cId="2359064759" sldId="15715"/>
        </pc:sldMkLst>
        <pc:spChg chg="mod">
          <ac:chgData name="Malo Terttu" userId="0c05ec67-44f9-487d-88bf-05dcc31625df" providerId="ADAL" clId="{79D2BAD7-F4F0-46DD-997F-D1E0AFD5F330}" dt="2025-02-11T09:24:28.880" v="4146" actId="20577"/>
          <ac:spMkLst>
            <pc:docMk/>
            <pc:sldMk cId="2359064759" sldId="15715"/>
            <ac:spMk id="2" creationId="{35C82FC4-B0D1-E94E-8F11-0507C23F5155}"/>
          </ac:spMkLst>
        </pc:spChg>
        <pc:spChg chg="del mod">
          <ac:chgData name="Malo Terttu" userId="0c05ec67-44f9-487d-88bf-05dcc31625df" providerId="ADAL" clId="{79D2BAD7-F4F0-46DD-997F-D1E0AFD5F330}" dt="2025-02-11T06:55:19.716" v="3860" actId="26606"/>
          <ac:spMkLst>
            <pc:docMk/>
            <pc:sldMk cId="2359064759" sldId="15715"/>
            <ac:spMk id="3" creationId="{07C7BC84-240D-CA9D-BEB3-B1CB38C7DB0D}"/>
          </ac:spMkLst>
        </pc:spChg>
        <pc:spChg chg="add">
          <ac:chgData name="Malo Terttu" userId="0c05ec67-44f9-487d-88bf-05dcc31625df" providerId="ADAL" clId="{79D2BAD7-F4F0-46DD-997F-D1E0AFD5F330}" dt="2025-02-11T06:55:19.716" v="3860" actId="26606"/>
          <ac:spMkLst>
            <pc:docMk/>
            <pc:sldMk cId="2359064759" sldId="15715"/>
            <ac:spMk id="9" creationId="{2E442304-DDBD-4F7B-8017-36BCC863FB40}"/>
          </ac:spMkLst>
        </pc:spChg>
        <pc:spChg chg="add">
          <ac:chgData name="Malo Terttu" userId="0c05ec67-44f9-487d-88bf-05dcc31625df" providerId="ADAL" clId="{79D2BAD7-F4F0-46DD-997F-D1E0AFD5F330}" dt="2025-02-11T06:55:19.716" v="3860" actId="26606"/>
          <ac:spMkLst>
            <pc:docMk/>
            <pc:sldMk cId="2359064759" sldId="15715"/>
            <ac:spMk id="11" creationId="{5E107275-3853-46FD-A241-DE4355A42675}"/>
          </ac:spMkLst>
        </pc:spChg>
        <pc:graphicFrameChg chg="add mod">
          <ac:chgData name="Malo Terttu" userId="0c05ec67-44f9-487d-88bf-05dcc31625df" providerId="ADAL" clId="{79D2BAD7-F4F0-46DD-997F-D1E0AFD5F330}" dt="2025-02-11T06:55:49.799" v="3882" actId="20577"/>
          <ac:graphicFrameMkLst>
            <pc:docMk/>
            <pc:sldMk cId="2359064759" sldId="15715"/>
            <ac:graphicFrameMk id="5" creationId="{1FC53DCE-B037-E977-8968-246CF7B0F2CF}"/>
          </ac:graphicFrameMkLst>
        </pc:graphicFrameChg>
      </pc:sldChg>
      <pc:sldChg chg="addSp delSp modSp new mod setBg">
        <pc:chgData name="Malo Terttu" userId="0c05ec67-44f9-487d-88bf-05dcc31625df" providerId="ADAL" clId="{79D2BAD7-F4F0-46DD-997F-D1E0AFD5F330}" dt="2025-02-12T05:31:59.574" v="4484" actId="20577"/>
        <pc:sldMkLst>
          <pc:docMk/>
          <pc:sldMk cId="3688349413" sldId="15716"/>
        </pc:sldMkLst>
        <pc:spChg chg="mod">
          <ac:chgData name="Malo Terttu" userId="0c05ec67-44f9-487d-88bf-05dcc31625df" providerId="ADAL" clId="{79D2BAD7-F4F0-46DD-997F-D1E0AFD5F330}" dt="2025-02-12T05:31:59.574" v="4484" actId="20577"/>
          <ac:spMkLst>
            <pc:docMk/>
            <pc:sldMk cId="3688349413" sldId="15716"/>
            <ac:spMk id="2" creationId="{3A02BC0E-90A4-4766-53E6-F4447EB7A0FE}"/>
          </ac:spMkLst>
        </pc:spChg>
        <pc:spChg chg="mod">
          <ac:chgData name="Malo Terttu" userId="0c05ec67-44f9-487d-88bf-05dcc31625df" providerId="ADAL" clId="{79D2BAD7-F4F0-46DD-997F-D1E0AFD5F330}" dt="2025-02-12T05:31:12.553" v="4441" actId="20577"/>
          <ac:spMkLst>
            <pc:docMk/>
            <pc:sldMk cId="3688349413" sldId="15716"/>
            <ac:spMk id="3" creationId="{AD8E6D82-8F90-7721-A9B1-52C3676B28A1}"/>
          </ac:spMkLst>
        </pc:spChg>
        <pc:spChg chg="add del mod">
          <ac:chgData name="Malo Terttu" userId="0c05ec67-44f9-487d-88bf-05dcc31625df" providerId="ADAL" clId="{79D2BAD7-F4F0-46DD-997F-D1E0AFD5F330}" dt="2025-02-11T05:42:51.267" v="2873" actId="478"/>
          <ac:spMkLst>
            <pc:docMk/>
            <pc:sldMk cId="3688349413" sldId="15716"/>
            <ac:spMk id="4" creationId="{6E533D24-ADAE-B876-22B4-B03D847D5E59}"/>
          </ac:spMkLst>
        </pc:spChg>
        <pc:spChg chg="add">
          <ac:chgData name="Malo Terttu" userId="0c05ec67-44f9-487d-88bf-05dcc31625df" providerId="ADAL" clId="{79D2BAD7-F4F0-46DD-997F-D1E0AFD5F330}" dt="2025-02-11T07:00:08.503" v="3891" actId="26606"/>
          <ac:spMkLst>
            <pc:docMk/>
            <pc:sldMk cId="3688349413" sldId="15716"/>
            <ac:spMk id="8" creationId="{777A147A-9ED8-46B4-8660-1B3C2AA880B5}"/>
          </ac:spMkLst>
        </pc:spChg>
        <pc:spChg chg="add">
          <ac:chgData name="Malo Terttu" userId="0c05ec67-44f9-487d-88bf-05dcc31625df" providerId="ADAL" clId="{79D2BAD7-F4F0-46DD-997F-D1E0AFD5F330}" dt="2025-02-11T07:00:08.503" v="3891" actId="26606"/>
          <ac:spMkLst>
            <pc:docMk/>
            <pc:sldMk cId="3688349413" sldId="15716"/>
            <ac:spMk id="10" creationId="{5D6C15A0-C087-4593-8414-2B4EC1CDC3DE}"/>
          </ac:spMkLst>
        </pc:spChg>
      </pc:sldChg>
      <pc:sldChg chg="addSp delSp modSp new mod setBg">
        <pc:chgData name="Malo Terttu" userId="0c05ec67-44f9-487d-88bf-05dcc31625df" providerId="ADAL" clId="{79D2BAD7-F4F0-46DD-997F-D1E0AFD5F330}" dt="2025-02-12T05:33:35.719" v="4485" actId="6549"/>
        <pc:sldMkLst>
          <pc:docMk/>
          <pc:sldMk cId="3916636598" sldId="15717"/>
        </pc:sldMkLst>
        <pc:spChg chg="mod">
          <ac:chgData name="Malo Terttu" userId="0c05ec67-44f9-487d-88bf-05dcc31625df" providerId="ADAL" clId="{79D2BAD7-F4F0-46DD-997F-D1E0AFD5F330}" dt="2025-02-11T09:46:55.965" v="4284" actId="26606"/>
          <ac:spMkLst>
            <pc:docMk/>
            <pc:sldMk cId="3916636598" sldId="15717"/>
            <ac:spMk id="2" creationId="{55E2380B-1CDD-33D2-8117-448628377699}"/>
          </ac:spMkLst>
        </pc:spChg>
        <pc:spChg chg="mod">
          <ac:chgData name="Malo Terttu" userId="0c05ec67-44f9-487d-88bf-05dcc31625df" providerId="ADAL" clId="{79D2BAD7-F4F0-46DD-997F-D1E0AFD5F330}" dt="2025-02-12T05:33:35.719" v="4485" actId="6549"/>
          <ac:spMkLst>
            <pc:docMk/>
            <pc:sldMk cId="3916636598" sldId="15717"/>
            <ac:spMk id="3" creationId="{B3053491-2050-EE2D-C768-3A83813041BC}"/>
          </ac:spMkLst>
        </pc:spChg>
        <pc:spChg chg="add del">
          <ac:chgData name="Malo Terttu" userId="0c05ec67-44f9-487d-88bf-05dcc31625df" providerId="ADAL" clId="{79D2BAD7-F4F0-46DD-997F-D1E0AFD5F330}" dt="2025-02-11T09:46:55.965" v="4284" actId="26606"/>
          <ac:spMkLst>
            <pc:docMk/>
            <pc:sldMk cId="3916636598" sldId="15717"/>
            <ac:spMk id="8" creationId="{AC17DE74-01C9-4859-B65A-85CF999E8580}"/>
          </ac:spMkLst>
        </pc:spChg>
        <pc:spChg chg="add del">
          <ac:chgData name="Malo Terttu" userId="0c05ec67-44f9-487d-88bf-05dcc31625df" providerId="ADAL" clId="{79D2BAD7-F4F0-46DD-997F-D1E0AFD5F330}" dt="2025-02-11T09:46:55.965" v="4284" actId="26606"/>
          <ac:spMkLst>
            <pc:docMk/>
            <pc:sldMk cId="3916636598" sldId="15717"/>
            <ac:spMk id="10" creationId="{068C0432-0E90-4CC1-8CD3-D44A90DF07EF}"/>
          </ac:spMkLst>
        </pc:spChg>
        <pc:spChg chg="add">
          <ac:chgData name="Malo Terttu" userId="0c05ec67-44f9-487d-88bf-05dcc31625df" providerId="ADAL" clId="{79D2BAD7-F4F0-46DD-997F-D1E0AFD5F330}" dt="2025-02-11T09:46:55.965" v="4284" actId="26606"/>
          <ac:spMkLst>
            <pc:docMk/>
            <pc:sldMk cId="3916636598" sldId="15717"/>
            <ac:spMk id="15" creationId="{907EF6B7-1338-4443-8C46-6A318D952DFD}"/>
          </ac:spMkLst>
        </pc:spChg>
        <pc:spChg chg="add">
          <ac:chgData name="Malo Terttu" userId="0c05ec67-44f9-487d-88bf-05dcc31625df" providerId="ADAL" clId="{79D2BAD7-F4F0-46DD-997F-D1E0AFD5F330}" dt="2025-02-11T09:46:55.965" v="4284" actId="26606"/>
          <ac:spMkLst>
            <pc:docMk/>
            <pc:sldMk cId="3916636598" sldId="15717"/>
            <ac:spMk id="17" creationId="{DAAE4CDD-124C-4DCF-9584-B6033B545DD5}"/>
          </ac:spMkLst>
        </pc:spChg>
        <pc:spChg chg="add">
          <ac:chgData name="Malo Terttu" userId="0c05ec67-44f9-487d-88bf-05dcc31625df" providerId="ADAL" clId="{79D2BAD7-F4F0-46DD-997F-D1E0AFD5F330}" dt="2025-02-11T09:46:55.965" v="4284" actId="26606"/>
          <ac:spMkLst>
            <pc:docMk/>
            <pc:sldMk cId="3916636598" sldId="15717"/>
            <ac:spMk id="19" creationId="{081E4A58-353D-44AE-B2FC-2A74E2E400F7}"/>
          </ac:spMkLst>
        </pc:spChg>
      </pc:sldChg>
      <pc:sldChg chg="addSp delSp modSp new mod setBg">
        <pc:chgData name="Malo Terttu" userId="0c05ec67-44f9-487d-88bf-05dcc31625df" providerId="ADAL" clId="{79D2BAD7-F4F0-46DD-997F-D1E0AFD5F330}" dt="2025-02-11T09:05:22.376" v="4102" actId="20577"/>
        <pc:sldMkLst>
          <pc:docMk/>
          <pc:sldMk cId="161249983" sldId="15718"/>
        </pc:sldMkLst>
        <pc:spChg chg="mod">
          <ac:chgData name="Malo Terttu" userId="0c05ec67-44f9-487d-88bf-05dcc31625df" providerId="ADAL" clId="{79D2BAD7-F4F0-46DD-997F-D1E0AFD5F330}" dt="2025-02-11T06:09:30.378" v="3811" actId="26606"/>
          <ac:spMkLst>
            <pc:docMk/>
            <pc:sldMk cId="161249983" sldId="15718"/>
            <ac:spMk id="2" creationId="{ED2349E1-BE59-EA24-A73E-D886D11D8D93}"/>
          </ac:spMkLst>
        </pc:spChg>
        <pc:spChg chg="del mod">
          <ac:chgData name="Malo Terttu" userId="0c05ec67-44f9-487d-88bf-05dcc31625df" providerId="ADAL" clId="{79D2BAD7-F4F0-46DD-997F-D1E0AFD5F330}" dt="2025-02-11T06:09:30.378" v="3811" actId="26606"/>
          <ac:spMkLst>
            <pc:docMk/>
            <pc:sldMk cId="161249983" sldId="15718"/>
            <ac:spMk id="3" creationId="{06C0EC1B-495E-0FE1-CB30-DFDDC8F3A28C}"/>
          </ac:spMkLst>
        </pc:spChg>
        <pc:spChg chg="add">
          <ac:chgData name="Malo Terttu" userId="0c05ec67-44f9-487d-88bf-05dcc31625df" providerId="ADAL" clId="{79D2BAD7-F4F0-46DD-997F-D1E0AFD5F330}" dt="2025-02-11T06:09:30.378" v="3811" actId="26606"/>
          <ac:spMkLst>
            <pc:docMk/>
            <pc:sldMk cId="161249983" sldId="15718"/>
            <ac:spMk id="9" creationId="{C05CBC3C-2E5A-4839-8B9B-2E5A6ADF0F58}"/>
          </ac:spMkLst>
        </pc:spChg>
        <pc:spChg chg="add">
          <ac:chgData name="Malo Terttu" userId="0c05ec67-44f9-487d-88bf-05dcc31625df" providerId="ADAL" clId="{79D2BAD7-F4F0-46DD-997F-D1E0AFD5F330}" dt="2025-02-11T06:09:30.378" v="3811" actId="26606"/>
          <ac:spMkLst>
            <pc:docMk/>
            <pc:sldMk cId="161249983" sldId="15718"/>
            <ac:spMk id="11" creationId="{DB5B423A-57CC-4C58-AA26-8E2E862B03A0}"/>
          </ac:spMkLst>
        </pc:spChg>
        <pc:graphicFrameChg chg="add mod">
          <ac:chgData name="Malo Terttu" userId="0c05ec67-44f9-487d-88bf-05dcc31625df" providerId="ADAL" clId="{79D2BAD7-F4F0-46DD-997F-D1E0AFD5F330}" dt="2025-02-11T09:05:22.376" v="4102" actId="20577"/>
          <ac:graphicFrameMkLst>
            <pc:docMk/>
            <pc:sldMk cId="161249983" sldId="15718"/>
            <ac:graphicFrameMk id="5" creationId="{9D989A27-52A0-5942-6B96-A4A9636156F3}"/>
          </ac:graphicFrameMkLst>
        </pc:graphicFrameChg>
      </pc:sldChg>
      <pc:sldChg chg="addSp delSp modSp add mod setBg delDesignElem">
        <pc:chgData name="Malo Terttu" userId="0c05ec67-44f9-487d-88bf-05dcc31625df" providerId="ADAL" clId="{79D2BAD7-F4F0-46DD-997F-D1E0AFD5F330}" dt="2025-02-11T09:39:15.242" v="4281" actId="26606"/>
        <pc:sldMkLst>
          <pc:docMk/>
          <pc:sldMk cId="2145280596" sldId="15719"/>
        </pc:sldMkLst>
        <pc:spChg chg="mod">
          <ac:chgData name="Malo Terttu" userId="0c05ec67-44f9-487d-88bf-05dcc31625df" providerId="ADAL" clId="{79D2BAD7-F4F0-46DD-997F-D1E0AFD5F330}" dt="2025-02-11T09:39:15.242" v="4281" actId="26606"/>
          <ac:spMkLst>
            <pc:docMk/>
            <pc:sldMk cId="2145280596" sldId="15719"/>
            <ac:spMk id="2" creationId="{1FAC7FD9-D977-4F4B-9EDE-7CA1263A825C}"/>
          </ac:spMkLst>
        </pc:spChg>
        <pc:spChg chg="del">
          <ac:chgData name="Malo Terttu" userId="0c05ec67-44f9-487d-88bf-05dcc31625df" providerId="ADAL" clId="{79D2BAD7-F4F0-46DD-997F-D1E0AFD5F330}" dt="2025-02-11T08:49:28.098" v="4044"/>
          <ac:spMkLst>
            <pc:docMk/>
            <pc:sldMk cId="2145280596" sldId="15719"/>
            <ac:spMk id="9" creationId="{796EAE45-4A7F-4104-BDC2-49728B6C4F31}"/>
          </ac:spMkLst>
        </pc:spChg>
        <pc:spChg chg="add">
          <ac:chgData name="Malo Terttu" userId="0c05ec67-44f9-487d-88bf-05dcc31625df" providerId="ADAL" clId="{79D2BAD7-F4F0-46DD-997F-D1E0AFD5F330}" dt="2025-02-11T09:39:15.242" v="4281" actId="26606"/>
          <ac:spMkLst>
            <pc:docMk/>
            <pc:sldMk cId="2145280596" sldId="15719"/>
            <ac:spMk id="10" creationId="{2E442304-DDBD-4F7B-8017-36BCC863FB40}"/>
          </ac:spMkLst>
        </pc:spChg>
        <pc:spChg chg="add">
          <ac:chgData name="Malo Terttu" userId="0c05ec67-44f9-487d-88bf-05dcc31625df" providerId="ADAL" clId="{79D2BAD7-F4F0-46DD-997F-D1E0AFD5F330}" dt="2025-02-11T09:39:15.242" v="4281" actId="26606"/>
          <ac:spMkLst>
            <pc:docMk/>
            <pc:sldMk cId="2145280596" sldId="15719"/>
            <ac:spMk id="12" creationId="{5E107275-3853-46FD-A241-DE4355A42675}"/>
          </ac:spMkLst>
        </pc:spChg>
        <pc:grpChg chg="del">
          <ac:chgData name="Malo Terttu" userId="0c05ec67-44f9-487d-88bf-05dcc31625df" providerId="ADAL" clId="{79D2BAD7-F4F0-46DD-997F-D1E0AFD5F330}" dt="2025-02-11T08:49:28.098" v="4044"/>
          <ac:grpSpMkLst>
            <pc:docMk/>
            <pc:sldMk cId="2145280596" sldId="15719"/>
            <ac:grpSpMk id="11" creationId="{57C42483-9FB4-4C1A-B319-1B129FD65319}"/>
          </ac:grpSpMkLst>
        </pc:grpChg>
        <pc:graphicFrameChg chg="mod modGraphic">
          <ac:chgData name="Malo Terttu" userId="0c05ec67-44f9-487d-88bf-05dcc31625df" providerId="ADAL" clId="{79D2BAD7-F4F0-46DD-997F-D1E0AFD5F330}" dt="2025-02-11T09:39:15.242" v="4281" actId="26606"/>
          <ac:graphicFrameMkLst>
            <pc:docMk/>
            <pc:sldMk cId="2145280596" sldId="15719"/>
            <ac:graphicFrameMk id="5" creationId="{7B961261-BB7B-41E3-9AA7-517CDDA33EAB}"/>
          </ac:graphicFrameMkLst>
        </pc:graphicFrameChg>
      </pc:sldChg>
      <pc:sldChg chg="new del">
        <pc:chgData name="Malo Terttu" userId="0c05ec67-44f9-487d-88bf-05dcc31625df" providerId="ADAL" clId="{79D2BAD7-F4F0-46DD-997F-D1E0AFD5F330}" dt="2025-02-11T09:17:26.403" v="4106" actId="47"/>
        <pc:sldMkLst>
          <pc:docMk/>
          <pc:sldMk cId="1594488716" sldId="15720"/>
        </pc:sldMkLst>
      </pc:sldChg>
      <pc:sldChg chg="addSp delSp modSp new mod setBg">
        <pc:chgData name="Malo Terttu" userId="0c05ec67-44f9-487d-88bf-05dcc31625df" providerId="ADAL" clId="{79D2BAD7-F4F0-46DD-997F-D1E0AFD5F330}" dt="2025-02-11T09:51:20.895" v="4420" actId="26606"/>
        <pc:sldMkLst>
          <pc:docMk/>
          <pc:sldMk cId="2823020005" sldId="15720"/>
        </pc:sldMkLst>
        <pc:spChg chg="del">
          <ac:chgData name="Malo Terttu" userId="0c05ec67-44f9-487d-88bf-05dcc31625df" providerId="ADAL" clId="{79D2BAD7-F4F0-46DD-997F-D1E0AFD5F330}" dt="2025-02-11T09:51:13.881" v="4419" actId="478"/>
          <ac:spMkLst>
            <pc:docMk/>
            <pc:sldMk cId="2823020005" sldId="15720"/>
            <ac:spMk id="2" creationId="{2879DE0E-A798-7FF3-E722-5B0C9AFC4D32}"/>
          </ac:spMkLst>
        </pc:spChg>
        <pc:spChg chg="del mod">
          <ac:chgData name="Malo Terttu" userId="0c05ec67-44f9-487d-88bf-05dcc31625df" providerId="ADAL" clId="{79D2BAD7-F4F0-46DD-997F-D1E0AFD5F330}" dt="2025-02-11T09:51:20.895" v="4420" actId="26606"/>
          <ac:spMkLst>
            <pc:docMk/>
            <pc:sldMk cId="2823020005" sldId="15720"/>
            <ac:spMk id="3" creationId="{0BE0D547-D2D5-673E-32E1-2689D1B604A5}"/>
          </ac:spMkLst>
        </pc:spChg>
        <pc:spChg chg="add">
          <ac:chgData name="Malo Terttu" userId="0c05ec67-44f9-487d-88bf-05dcc31625df" providerId="ADAL" clId="{79D2BAD7-F4F0-46DD-997F-D1E0AFD5F330}" dt="2025-02-11T09:51:20.895" v="4420" actId="26606"/>
          <ac:spMkLst>
            <pc:docMk/>
            <pc:sldMk cId="2823020005" sldId="15720"/>
            <ac:spMk id="9" creationId="{2E442304-DDBD-4F7B-8017-36BCC863FB40}"/>
          </ac:spMkLst>
        </pc:spChg>
        <pc:spChg chg="add">
          <ac:chgData name="Malo Terttu" userId="0c05ec67-44f9-487d-88bf-05dcc31625df" providerId="ADAL" clId="{79D2BAD7-F4F0-46DD-997F-D1E0AFD5F330}" dt="2025-02-11T09:51:20.895" v="4420" actId="26606"/>
          <ac:spMkLst>
            <pc:docMk/>
            <pc:sldMk cId="2823020005" sldId="15720"/>
            <ac:spMk id="11" creationId="{5E107275-3853-46FD-A241-DE4355A42675}"/>
          </ac:spMkLst>
        </pc:spChg>
        <pc:graphicFrameChg chg="add">
          <ac:chgData name="Malo Terttu" userId="0c05ec67-44f9-487d-88bf-05dcc31625df" providerId="ADAL" clId="{79D2BAD7-F4F0-46DD-997F-D1E0AFD5F330}" dt="2025-02-11T09:51:20.895" v="4420" actId="26606"/>
          <ac:graphicFrameMkLst>
            <pc:docMk/>
            <pc:sldMk cId="2823020005" sldId="15720"/>
            <ac:graphicFrameMk id="5" creationId="{874E045A-014F-3C6D-BB10-43B810ED2948}"/>
          </ac:graphicFrameMkLst>
        </pc:graphicFrameChg>
      </pc:sldChg>
      <pc:sldChg chg="addSp delSp modSp add mod setBg delDesignElem">
        <pc:chgData name="Malo Terttu" userId="0c05ec67-44f9-487d-88bf-05dcc31625df" providerId="ADAL" clId="{79D2BAD7-F4F0-46DD-997F-D1E0AFD5F330}" dt="2025-02-12T05:42:27.070" v="4736" actId="20577"/>
        <pc:sldMkLst>
          <pc:docMk/>
          <pc:sldMk cId="3487595292" sldId="15721"/>
        </pc:sldMkLst>
        <pc:spChg chg="mod">
          <ac:chgData name="Malo Terttu" userId="0c05ec67-44f9-487d-88bf-05dcc31625df" providerId="ADAL" clId="{79D2BAD7-F4F0-46DD-997F-D1E0AFD5F330}" dt="2025-02-12T05:39:13.705" v="4648" actId="6549"/>
          <ac:spMkLst>
            <pc:docMk/>
            <pc:sldMk cId="3487595292" sldId="15721"/>
            <ac:spMk id="2" creationId="{B8AC9A53-EC6B-6211-F1F0-D7120C23EEF0}"/>
          </ac:spMkLst>
        </pc:spChg>
        <pc:spChg chg="del mod">
          <ac:chgData name="Malo Terttu" userId="0c05ec67-44f9-487d-88bf-05dcc31625df" providerId="ADAL" clId="{79D2BAD7-F4F0-46DD-997F-D1E0AFD5F330}" dt="2025-02-12T05:39:40.738" v="4650" actId="34307"/>
          <ac:spMkLst>
            <pc:docMk/>
            <pc:sldMk cId="3487595292" sldId="15721"/>
            <ac:spMk id="3" creationId="{A42E2451-0F33-2224-2F1B-AFDD988A0FE0}"/>
          </ac:spMkLst>
        </pc:spChg>
        <pc:spChg chg="add del mod">
          <ac:chgData name="Malo Terttu" userId="0c05ec67-44f9-487d-88bf-05dcc31625df" providerId="ADAL" clId="{79D2BAD7-F4F0-46DD-997F-D1E0AFD5F330}" dt="2025-02-12T05:40:00.439" v="4652"/>
          <ac:spMkLst>
            <pc:docMk/>
            <pc:sldMk cId="3487595292" sldId="15721"/>
            <ac:spMk id="6" creationId="{4F36EA79-5DFA-6D3F-C7BB-B77CC72DA6FB}"/>
          </ac:spMkLst>
        </pc:spChg>
        <pc:spChg chg="add">
          <ac:chgData name="Malo Terttu" userId="0c05ec67-44f9-487d-88bf-05dcc31625df" providerId="ADAL" clId="{79D2BAD7-F4F0-46DD-997F-D1E0AFD5F330}" dt="2025-02-12T05:38:07.218" v="4561" actId="26606"/>
          <ac:spMkLst>
            <pc:docMk/>
            <pc:sldMk cId="3487595292" sldId="15721"/>
            <ac:spMk id="8" creationId="{907EF6B7-1338-4443-8C46-6A318D952DFD}"/>
          </ac:spMkLst>
        </pc:spChg>
        <pc:spChg chg="add">
          <ac:chgData name="Malo Terttu" userId="0c05ec67-44f9-487d-88bf-05dcc31625df" providerId="ADAL" clId="{79D2BAD7-F4F0-46DD-997F-D1E0AFD5F330}" dt="2025-02-12T05:38:07.218" v="4561" actId="26606"/>
          <ac:spMkLst>
            <pc:docMk/>
            <pc:sldMk cId="3487595292" sldId="15721"/>
            <ac:spMk id="10" creationId="{DAAE4CDD-124C-4DCF-9584-B6033B545DD5}"/>
          </ac:spMkLst>
        </pc:spChg>
        <pc:spChg chg="add">
          <ac:chgData name="Malo Terttu" userId="0c05ec67-44f9-487d-88bf-05dcc31625df" providerId="ADAL" clId="{79D2BAD7-F4F0-46DD-997F-D1E0AFD5F330}" dt="2025-02-12T05:38:07.218" v="4561" actId="26606"/>
          <ac:spMkLst>
            <pc:docMk/>
            <pc:sldMk cId="3487595292" sldId="15721"/>
            <ac:spMk id="12" creationId="{081E4A58-353D-44AE-B2FC-2A74E2E400F7}"/>
          </ac:spMkLst>
        </pc:spChg>
        <pc:spChg chg="del">
          <ac:chgData name="Malo Terttu" userId="0c05ec67-44f9-487d-88bf-05dcc31625df" providerId="ADAL" clId="{79D2BAD7-F4F0-46DD-997F-D1E0AFD5F330}" dt="2025-02-12T05:37:57.999" v="4560"/>
          <ac:spMkLst>
            <pc:docMk/>
            <pc:sldMk cId="3487595292" sldId="15721"/>
            <ac:spMk id="15" creationId="{1E54289D-332D-69E0-5704-1C3C51F25F5C}"/>
          </ac:spMkLst>
        </pc:spChg>
        <pc:spChg chg="del">
          <ac:chgData name="Malo Terttu" userId="0c05ec67-44f9-487d-88bf-05dcc31625df" providerId="ADAL" clId="{79D2BAD7-F4F0-46DD-997F-D1E0AFD5F330}" dt="2025-02-12T05:37:57.999" v="4560"/>
          <ac:spMkLst>
            <pc:docMk/>
            <pc:sldMk cId="3487595292" sldId="15721"/>
            <ac:spMk id="17" creationId="{041664CA-6284-0331-B015-0D9C42AC5758}"/>
          </ac:spMkLst>
        </pc:spChg>
        <pc:spChg chg="del">
          <ac:chgData name="Malo Terttu" userId="0c05ec67-44f9-487d-88bf-05dcc31625df" providerId="ADAL" clId="{79D2BAD7-F4F0-46DD-997F-D1E0AFD5F330}" dt="2025-02-12T05:37:57.999" v="4560"/>
          <ac:spMkLst>
            <pc:docMk/>
            <pc:sldMk cId="3487595292" sldId="15721"/>
            <ac:spMk id="19" creationId="{61315080-D510-4179-23F5-214B6B1AFB20}"/>
          </ac:spMkLst>
        </pc:spChg>
        <pc:graphicFrameChg chg="add mod">
          <ac:chgData name="Malo Terttu" userId="0c05ec67-44f9-487d-88bf-05dcc31625df" providerId="ADAL" clId="{79D2BAD7-F4F0-46DD-997F-D1E0AFD5F330}" dt="2025-02-12T05:42:27.070" v="4736" actId="20577"/>
          <ac:graphicFrameMkLst>
            <pc:docMk/>
            <pc:sldMk cId="3487595292" sldId="15721"/>
            <ac:graphicFrameMk id="7" creationId="{DEB7D3E9-E931-C76B-CC77-F0A20253DE75}"/>
          </ac:graphicFrameMkLst>
        </pc:graphicFrameChg>
        <pc:picChg chg="add del mod ord">
          <ac:chgData name="Malo Terttu" userId="0c05ec67-44f9-487d-88bf-05dcc31625df" providerId="ADAL" clId="{79D2BAD7-F4F0-46DD-997F-D1E0AFD5F330}" dt="2025-02-12T05:39:56.026" v="4651" actId="478"/>
          <ac:picMkLst>
            <pc:docMk/>
            <pc:sldMk cId="3487595292" sldId="15721"/>
            <ac:picMk id="4" creationId="{97FA1EE6-A6A9-103C-751D-7BAA19D4A45B}"/>
          </ac:picMkLst>
        </pc:pic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7.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svg"/><Relationship Id="rId9" Type="http://schemas.openxmlformats.org/officeDocument/2006/relationships/image" Target="../media/image23.png"/></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794973-DF2B-4096-89C6-C159BA6E222B}"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F8D56DD4-3789-4AEF-96E4-D07B880EBFFB}">
      <dgm:prSet/>
      <dgm:spPr/>
      <dgm:t>
        <a:bodyPr/>
        <a:lstStyle/>
        <a:p>
          <a:r>
            <a:rPr lang="fi-FI" dirty="0"/>
            <a:t>Perusta yhteisöllisyydessä </a:t>
          </a:r>
          <a:endParaRPr lang="en-US" dirty="0"/>
        </a:p>
      </dgm:t>
    </dgm:pt>
    <dgm:pt modelId="{DCACAB50-78AB-4BE5-BFF2-D28E4C83749A}" type="parTrans" cxnId="{FB9D6DC7-7296-49A8-9421-5D1634EC19EA}">
      <dgm:prSet/>
      <dgm:spPr/>
      <dgm:t>
        <a:bodyPr/>
        <a:lstStyle/>
        <a:p>
          <a:endParaRPr lang="en-US"/>
        </a:p>
      </dgm:t>
    </dgm:pt>
    <dgm:pt modelId="{229192EF-C99C-4BEA-A9A3-2A6B7C337451}" type="sibTrans" cxnId="{FB9D6DC7-7296-49A8-9421-5D1634EC19EA}">
      <dgm:prSet/>
      <dgm:spPr/>
      <dgm:t>
        <a:bodyPr/>
        <a:lstStyle/>
        <a:p>
          <a:endParaRPr lang="en-US"/>
        </a:p>
      </dgm:t>
    </dgm:pt>
    <dgm:pt modelId="{5353EA6B-6E6E-46DA-997D-02262A3AEFFD}">
      <dgm:prSet/>
      <dgm:spPr/>
      <dgm:t>
        <a:bodyPr/>
        <a:lstStyle/>
        <a:p>
          <a:r>
            <a:rPr lang="fi-FI"/>
            <a:t>Kun yhteisöllinen johtajuus toimii, yhteisö uusiutuu ja oppii omaksuttuaan tulevaisuuteen suuntautuvan työotteen ja asenteen</a:t>
          </a:r>
          <a:endParaRPr lang="en-US"/>
        </a:p>
      </dgm:t>
    </dgm:pt>
    <dgm:pt modelId="{1906B39D-CABA-4278-BC07-94CC6FB68EDE}" type="parTrans" cxnId="{0357C518-D54E-497D-B7D3-BB769918DCAA}">
      <dgm:prSet/>
      <dgm:spPr/>
      <dgm:t>
        <a:bodyPr/>
        <a:lstStyle/>
        <a:p>
          <a:endParaRPr lang="en-US"/>
        </a:p>
      </dgm:t>
    </dgm:pt>
    <dgm:pt modelId="{C9CFC0E5-E7F2-4FE7-8E20-0C74BC6FCF8C}" type="sibTrans" cxnId="{0357C518-D54E-497D-B7D3-BB769918DCAA}">
      <dgm:prSet/>
      <dgm:spPr/>
      <dgm:t>
        <a:bodyPr/>
        <a:lstStyle/>
        <a:p>
          <a:endParaRPr lang="en-US"/>
        </a:p>
      </dgm:t>
    </dgm:pt>
    <dgm:pt modelId="{2475B556-B0E7-43A4-B4D7-9B9DF3901A62}">
      <dgm:prSet/>
      <dgm:spPr/>
      <dgm:t>
        <a:bodyPr/>
        <a:lstStyle/>
        <a:p>
          <a:r>
            <a:rPr lang="fi-FI"/>
            <a:t>Huolehditaan yhteisöllisen ytimen toimivuudesta</a:t>
          </a:r>
          <a:endParaRPr lang="en-US"/>
        </a:p>
      </dgm:t>
    </dgm:pt>
    <dgm:pt modelId="{9AF84F47-5169-4C00-89A3-DD6708B99BFD}" type="parTrans" cxnId="{9549CB08-27DC-4EF4-9ACC-498818857178}">
      <dgm:prSet/>
      <dgm:spPr/>
      <dgm:t>
        <a:bodyPr/>
        <a:lstStyle/>
        <a:p>
          <a:endParaRPr lang="en-US"/>
        </a:p>
      </dgm:t>
    </dgm:pt>
    <dgm:pt modelId="{249B32A2-B5F9-45F4-A106-1446C62F7758}" type="sibTrans" cxnId="{9549CB08-27DC-4EF4-9ACC-498818857178}">
      <dgm:prSet/>
      <dgm:spPr/>
      <dgm:t>
        <a:bodyPr/>
        <a:lstStyle/>
        <a:p>
          <a:endParaRPr lang="en-US"/>
        </a:p>
      </dgm:t>
    </dgm:pt>
    <dgm:pt modelId="{89F94F7A-B78B-4614-BCD6-2C19FB2B17BE}" type="pres">
      <dgm:prSet presAssocID="{5B794973-DF2B-4096-89C6-C159BA6E222B}" presName="vert0" presStyleCnt="0">
        <dgm:presLayoutVars>
          <dgm:dir/>
          <dgm:animOne val="branch"/>
          <dgm:animLvl val="lvl"/>
        </dgm:presLayoutVars>
      </dgm:prSet>
      <dgm:spPr/>
    </dgm:pt>
    <dgm:pt modelId="{46CE2CF0-5238-4BE7-9A76-75EFF585F4D2}" type="pres">
      <dgm:prSet presAssocID="{F8D56DD4-3789-4AEF-96E4-D07B880EBFFB}" presName="thickLine" presStyleLbl="alignNode1" presStyleIdx="0" presStyleCnt="3"/>
      <dgm:spPr/>
    </dgm:pt>
    <dgm:pt modelId="{01F85CBF-5EB4-4656-8DB2-D70732AC8295}" type="pres">
      <dgm:prSet presAssocID="{F8D56DD4-3789-4AEF-96E4-D07B880EBFFB}" presName="horz1" presStyleCnt="0"/>
      <dgm:spPr/>
    </dgm:pt>
    <dgm:pt modelId="{778F4B66-7517-4FFE-8F73-2BBB380E9A9A}" type="pres">
      <dgm:prSet presAssocID="{F8D56DD4-3789-4AEF-96E4-D07B880EBFFB}" presName="tx1" presStyleLbl="revTx" presStyleIdx="0" presStyleCnt="3"/>
      <dgm:spPr/>
    </dgm:pt>
    <dgm:pt modelId="{C09D3CB9-82AC-42E2-938D-2693D51A5C7C}" type="pres">
      <dgm:prSet presAssocID="{F8D56DD4-3789-4AEF-96E4-D07B880EBFFB}" presName="vert1" presStyleCnt="0"/>
      <dgm:spPr/>
    </dgm:pt>
    <dgm:pt modelId="{89F81E48-5AAC-4116-BFA5-AB9106A52B31}" type="pres">
      <dgm:prSet presAssocID="{5353EA6B-6E6E-46DA-997D-02262A3AEFFD}" presName="thickLine" presStyleLbl="alignNode1" presStyleIdx="1" presStyleCnt="3"/>
      <dgm:spPr/>
    </dgm:pt>
    <dgm:pt modelId="{AD952D8B-82E8-4F93-846F-C609BCE09B08}" type="pres">
      <dgm:prSet presAssocID="{5353EA6B-6E6E-46DA-997D-02262A3AEFFD}" presName="horz1" presStyleCnt="0"/>
      <dgm:spPr/>
    </dgm:pt>
    <dgm:pt modelId="{1ACAC1EF-F05A-4015-90D6-4090BF0A3D6D}" type="pres">
      <dgm:prSet presAssocID="{5353EA6B-6E6E-46DA-997D-02262A3AEFFD}" presName="tx1" presStyleLbl="revTx" presStyleIdx="1" presStyleCnt="3"/>
      <dgm:spPr/>
    </dgm:pt>
    <dgm:pt modelId="{DBDD2714-C0A1-4F04-9FDF-3AD9DCCA411E}" type="pres">
      <dgm:prSet presAssocID="{5353EA6B-6E6E-46DA-997D-02262A3AEFFD}" presName="vert1" presStyleCnt="0"/>
      <dgm:spPr/>
    </dgm:pt>
    <dgm:pt modelId="{AF3A6389-489E-440B-A21C-E853C0F1FC59}" type="pres">
      <dgm:prSet presAssocID="{2475B556-B0E7-43A4-B4D7-9B9DF3901A62}" presName="thickLine" presStyleLbl="alignNode1" presStyleIdx="2" presStyleCnt="3"/>
      <dgm:spPr/>
    </dgm:pt>
    <dgm:pt modelId="{81CF5C55-C51E-4793-8467-0843CEBAD1D0}" type="pres">
      <dgm:prSet presAssocID="{2475B556-B0E7-43A4-B4D7-9B9DF3901A62}" presName="horz1" presStyleCnt="0"/>
      <dgm:spPr/>
    </dgm:pt>
    <dgm:pt modelId="{91598A9A-81AC-4A7E-AB20-5CB4971E09FD}" type="pres">
      <dgm:prSet presAssocID="{2475B556-B0E7-43A4-B4D7-9B9DF3901A62}" presName="tx1" presStyleLbl="revTx" presStyleIdx="2" presStyleCnt="3"/>
      <dgm:spPr/>
    </dgm:pt>
    <dgm:pt modelId="{9F19AD85-BBB4-48C1-9EE6-0B2BA6E73BF6}" type="pres">
      <dgm:prSet presAssocID="{2475B556-B0E7-43A4-B4D7-9B9DF3901A62}" presName="vert1" presStyleCnt="0"/>
      <dgm:spPr/>
    </dgm:pt>
  </dgm:ptLst>
  <dgm:cxnLst>
    <dgm:cxn modelId="{9549CB08-27DC-4EF4-9ACC-498818857178}" srcId="{5B794973-DF2B-4096-89C6-C159BA6E222B}" destId="{2475B556-B0E7-43A4-B4D7-9B9DF3901A62}" srcOrd="2" destOrd="0" parTransId="{9AF84F47-5169-4C00-89A3-DD6708B99BFD}" sibTransId="{249B32A2-B5F9-45F4-A106-1446C62F7758}"/>
    <dgm:cxn modelId="{0357C518-D54E-497D-B7D3-BB769918DCAA}" srcId="{5B794973-DF2B-4096-89C6-C159BA6E222B}" destId="{5353EA6B-6E6E-46DA-997D-02262A3AEFFD}" srcOrd="1" destOrd="0" parTransId="{1906B39D-CABA-4278-BC07-94CC6FB68EDE}" sibTransId="{C9CFC0E5-E7F2-4FE7-8E20-0C74BC6FCF8C}"/>
    <dgm:cxn modelId="{F70FB45D-E6FC-4444-B0C5-34B5E0F27AFB}" type="presOf" srcId="{5B794973-DF2B-4096-89C6-C159BA6E222B}" destId="{89F94F7A-B78B-4614-BCD6-2C19FB2B17BE}" srcOrd="0" destOrd="0" presId="urn:microsoft.com/office/officeart/2008/layout/LinedList"/>
    <dgm:cxn modelId="{B80EF964-4E49-4314-A2CC-C41D5F1C7087}" type="presOf" srcId="{F8D56DD4-3789-4AEF-96E4-D07B880EBFFB}" destId="{778F4B66-7517-4FFE-8F73-2BBB380E9A9A}" srcOrd="0" destOrd="0" presId="urn:microsoft.com/office/officeart/2008/layout/LinedList"/>
    <dgm:cxn modelId="{8A324069-433F-4343-BD6B-DD5A2AF2D06F}" type="presOf" srcId="{5353EA6B-6E6E-46DA-997D-02262A3AEFFD}" destId="{1ACAC1EF-F05A-4015-90D6-4090BF0A3D6D}" srcOrd="0" destOrd="0" presId="urn:microsoft.com/office/officeart/2008/layout/LinedList"/>
    <dgm:cxn modelId="{2469CC86-6A74-4A69-979B-0042F13E40DE}" type="presOf" srcId="{2475B556-B0E7-43A4-B4D7-9B9DF3901A62}" destId="{91598A9A-81AC-4A7E-AB20-5CB4971E09FD}" srcOrd="0" destOrd="0" presId="urn:microsoft.com/office/officeart/2008/layout/LinedList"/>
    <dgm:cxn modelId="{FB9D6DC7-7296-49A8-9421-5D1634EC19EA}" srcId="{5B794973-DF2B-4096-89C6-C159BA6E222B}" destId="{F8D56DD4-3789-4AEF-96E4-D07B880EBFFB}" srcOrd="0" destOrd="0" parTransId="{DCACAB50-78AB-4BE5-BFF2-D28E4C83749A}" sibTransId="{229192EF-C99C-4BEA-A9A3-2A6B7C337451}"/>
    <dgm:cxn modelId="{E2134929-6029-4DBC-BDAE-89187E27434C}" type="presParOf" srcId="{89F94F7A-B78B-4614-BCD6-2C19FB2B17BE}" destId="{46CE2CF0-5238-4BE7-9A76-75EFF585F4D2}" srcOrd="0" destOrd="0" presId="urn:microsoft.com/office/officeart/2008/layout/LinedList"/>
    <dgm:cxn modelId="{536134C7-F617-4DE8-A774-A070EA78FF28}" type="presParOf" srcId="{89F94F7A-B78B-4614-BCD6-2C19FB2B17BE}" destId="{01F85CBF-5EB4-4656-8DB2-D70732AC8295}" srcOrd="1" destOrd="0" presId="urn:microsoft.com/office/officeart/2008/layout/LinedList"/>
    <dgm:cxn modelId="{8718A6B3-9663-458E-BCEE-6F57BED9337C}" type="presParOf" srcId="{01F85CBF-5EB4-4656-8DB2-D70732AC8295}" destId="{778F4B66-7517-4FFE-8F73-2BBB380E9A9A}" srcOrd="0" destOrd="0" presId="urn:microsoft.com/office/officeart/2008/layout/LinedList"/>
    <dgm:cxn modelId="{5BFA5CE1-A2E1-48E7-932C-12B5394F2564}" type="presParOf" srcId="{01F85CBF-5EB4-4656-8DB2-D70732AC8295}" destId="{C09D3CB9-82AC-42E2-938D-2693D51A5C7C}" srcOrd="1" destOrd="0" presId="urn:microsoft.com/office/officeart/2008/layout/LinedList"/>
    <dgm:cxn modelId="{0079EA62-0619-4EC5-950F-53A65A5FA9B5}" type="presParOf" srcId="{89F94F7A-B78B-4614-BCD6-2C19FB2B17BE}" destId="{89F81E48-5AAC-4116-BFA5-AB9106A52B31}" srcOrd="2" destOrd="0" presId="urn:microsoft.com/office/officeart/2008/layout/LinedList"/>
    <dgm:cxn modelId="{6600158C-0949-49FA-8CD4-45B98EE76E18}" type="presParOf" srcId="{89F94F7A-B78B-4614-BCD6-2C19FB2B17BE}" destId="{AD952D8B-82E8-4F93-846F-C609BCE09B08}" srcOrd="3" destOrd="0" presId="urn:microsoft.com/office/officeart/2008/layout/LinedList"/>
    <dgm:cxn modelId="{08FFEBAF-EC8D-4C68-B4E5-C2C47C26A461}" type="presParOf" srcId="{AD952D8B-82E8-4F93-846F-C609BCE09B08}" destId="{1ACAC1EF-F05A-4015-90D6-4090BF0A3D6D}" srcOrd="0" destOrd="0" presId="urn:microsoft.com/office/officeart/2008/layout/LinedList"/>
    <dgm:cxn modelId="{D7423AC7-4024-4FD6-AC0E-7B988D7FE769}" type="presParOf" srcId="{AD952D8B-82E8-4F93-846F-C609BCE09B08}" destId="{DBDD2714-C0A1-4F04-9FDF-3AD9DCCA411E}" srcOrd="1" destOrd="0" presId="urn:microsoft.com/office/officeart/2008/layout/LinedList"/>
    <dgm:cxn modelId="{BDA0254F-86BD-4132-BC97-FE41AF021EB5}" type="presParOf" srcId="{89F94F7A-B78B-4614-BCD6-2C19FB2B17BE}" destId="{AF3A6389-489E-440B-A21C-E853C0F1FC59}" srcOrd="4" destOrd="0" presId="urn:microsoft.com/office/officeart/2008/layout/LinedList"/>
    <dgm:cxn modelId="{B16259E4-F30E-48DD-BF8B-43DDDDF458B6}" type="presParOf" srcId="{89F94F7A-B78B-4614-BCD6-2C19FB2B17BE}" destId="{81CF5C55-C51E-4793-8467-0843CEBAD1D0}" srcOrd="5" destOrd="0" presId="urn:microsoft.com/office/officeart/2008/layout/LinedList"/>
    <dgm:cxn modelId="{725C74C5-B947-4455-8E7C-1A610C488997}" type="presParOf" srcId="{81CF5C55-C51E-4793-8467-0843CEBAD1D0}" destId="{91598A9A-81AC-4A7E-AB20-5CB4971E09FD}" srcOrd="0" destOrd="0" presId="urn:microsoft.com/office/officeart/2008/layout/LinedList"/>
    <dgm:cxn modelId="{4F5E8DD0-5432-4377-9CE5-0BFA55E9A9CD}" type="presParOf" srcId="{81CF5C55-C51E-4793-8467-0843CEBAD1D0}" destId="{9F19AD85-BBB4-48C1-9EE6-0B2BA6E73BF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9AD5C3-4063-4600-B0AE-92B407485B5A}"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BE0CBA54-0FC0-4899-ADA1-B21823449F9E}">
      <dgm:prSet/>
      <dgm:spPr/>
      <dgm:t>
        <a:bodyPr/>
        <a:lstStyle/>
        <a:p>
          <a:r>
            <a:rPr lang="fi-FI"/>
            <a:t>Huolehditaan organisaatio-systeemin jatkuvasta uusiutumisesta ja oppimisesta</a:t>
          </a:r>
          <a:endParaRPr lang="en-US"/>
        </a:p>
      </dgm:t>
    </dgm:pt>
    <dgm:pt modelId="{BEEEFEAD-2094-457B-8CDD-F17A6175037B}" type="parTrans" cxnId="{4949A787-79A7-4945-A728-25553260E3A9}">
      <dgm:prSet/>
      <dgm:spPr/>
      <dgm:t>
        <a:bodyPr/>
        <a:lstStyle/>
        <a:p>
          <a:endParaRPr lang="en-US"/>
        </a:p>
      </dgm:t>
    </dgm:pt>
    <dgm:pt modelId="{BB621690-1EEA-4CCB-AC89-ABD9AF3BAE80}" type="sibTrans" cxnId="{4949A787-79A7-4945-A728-25553260E3A9}">
      <dgm:prSet/>
      <dgm:spPr/>
      <dgm:t>
        <a:bodyPr/>
        <a:lstStyle/>
        <a:p>
          <a:endParaRPr lang="en-US"/>
        </a:p>
      </dgm:t>
    </dgm:pt>
    <dgm:pt modelId="{026669F9-5B2B-43A3-B4CC-A7CF53F75EBF}">
      <dgm:prSet/>
      <dgm:spPr/>
      <dgm:t>
        <a:bodyPr/>
        <a:lstStyle/>
        <a:p>
          <a:r>
            <a:rPr lang="fi-FI"/>
            <a:t>Tukevat rakenteet ja yhteisön toimijuuden vahvistaminen</a:t>
          </a:r>
          <a:endParaRPr lang="en-US"/>
        </a:p>
      </dgm:t>
    </dgm:pt>
    <dgm:pt modelId="{F7B86AEF-8587-4B4F-95D7-2C194AE235A1}" type="parTrans" cxnId="{366F7E0C-78E4-4F7D-986C-0D1E06265194}">
      <dgm:prSet/>
      <dgm:spPr/>
      <dgm:t>
        <a:bodyPr/>
        <a:lstStyle/>
        <a:p>
          <a:endParaRPr lang="en-US"/>
        </a:p>
      </dgm:t>
    </dgm:pt>
    <dgm:pt modelId="{1D3671CD-A4F5-4A27-8864-32C21F0FE12F}" type="sibTrans" cxnId="{366F7E0C-78E4-4F7D-986C-0D1E06265194}">
      <dgm:prSet/>
      <dgm:spPr/>
      <dgm:t>
        <a:bodyPr/>
        <a:lstStyle/>
        <a:p>
          <a:endParaRPr lang="en-US"/>
        </a:p>
      </dgm:t>
    </dgm:pt>
    <dgm:pt modelId="{7B2F3526-B834-43E1-A367-F4F1A89003A6}">
      <dgm:prSet/>
      <dgm:spPr/>
      <dgm:t>
        <a:bodyPr/>
        <a:lstStyle/>
        <a:p>
          <a:r>
            <a:rPr lang="fi-FI"/>
            <a:t>Dialogi, ajattelu, yhteisö toimijana</a:t>
          </a:r>
          <a:endParaRPr lang="en-US"/>
        </a:p>
      </dgm:t>
    </dgm:pt>
    <dgm:pt modelId="{B7BF1A88-22DF-44CA-B83E-73AAAC9BD6AF}" type="parTrans" cxnId="{C1AD039B-05AE-4CBC-B66E-5017A9E43FEB}">
      <dgm:prSet/>
      <dgm:spPr/>
      <dgm:t>
        <a:bodyPr/>
        <a:lstStyle/>
        <a:p>
          <a:endParaRPr lang="en-US"/>
        </a:p>
      </dgm:t>
    </dgm:pt>
    <dgm:pt modelId="{6728CA87-0F80-4BF1-8F35-46D30E7568AD}" type="sibTrans" cxnId="{C1AD039B-05AE-4CBC-B66E-5017A9E43FEB}">
      <dgm:prSet/>
      <dgm:spPr/>
      <dgm:t>
        <a:bodyPr/>
        <a:lstStyle/>
        <a:p>
          <a:endParaRPr lang="en-US"/>
        </a:p>
      </dgm:t>
    </dgm:pt>
    <dgm:pt modelId="{AAEF6369-2C7A-482B-AED2-3DE46B35BC65}" type="pres">
      <dgm:prSet presAssocID="{769AD5C3-4063-4600-B0AE-92B407485B5A}" presName="vert0" presStyleCnt="0">
        <dgm:presLayoutVars>
          <dgm:dir/>
          <dgm:animOne val="branch"/>
          <dgm:animLvl val="lvl"/>
        </dgm:presLayoutVars>
      </dgm:prSet>
      <dgm:spPr/>
    </dgm:pt>
    <dgm:pt modelId="{63725469-F5AE-4F89-A1C9-00E5FAD80D88}" type="pres">
      <dgm:prSet presAssocID="{BE0CBA54-0FC0-4899-ADA1-B21823449F9E}" presName="thickLine" presStyleLbl="alignNode1" presStyleIdx="0" presStyleCnt="3"/>
      <dgm:spPr/>
    </dgm:pt>
    <dgm:pt modelId="{8A681425-D5FA-4F87-A03F-A821AC294C38}" type="pres">
      <dgm:prSet presAssocID="{BE0CBA54-0FC0-4899-ADA1-B21823449F9E}" presName="horz1" presStyleCnt="0"/>
      <dgm:spPr/>
    </dgm:pt>
    <dgm:pt modelId="{20AB8E30-28E3-40A7-B29F-D4780653B893}" type="pres">
      <dgm:prSet presAssocID="{BE0CBA54-0FC0-4899-ADA1-B21823449F9E}" presName="tx1" presStyleLbl="revTx" presStyleIdx="0" presStyleCnt="3"/>
      <dgm:spPr/>
    </dgm:pt>
    <dgm:pt modelId="{187E9D4C-AF51-4BE6-81CA-4544589C7A06}" type="pres">
      <dgm:prSet presAssocID="{BE0CBA54-0FC0-4899-ADA1-B21823449F9E}" presName="vert1" presStyleCnt="0"/>
      <dgm:spPr/>
    </dgm:pt>
    <dgm:pt modelId="{6547E469-85B7-4C30-A05D-EE51818B6F40}" type="pres">
      <dgm:prSet presAssocID="{026669F9-5B2B-43A3-B4CC-A7CF53F75EBF}" presName="thickLine" presStyleLbl="alignNode1" presStyleIdx="1" presStyleCnt="3"/>
      <dgm:spPr/>
    </dgm:pt>
    <dgm:pt modelId="{168F9720-375C-451A-8486-98D4ED785866}" type="pres">
      <dgm:prSet presAssocID="{026669F9-5B2B-43A3-B4CC-A7CF53F75EBF}" presName="horz1" presStyleCnt="0"/>
      <dgm:spPr/>
    </dgm:pt>
    <dgm:pt modelId="{FC3BC6F0-D3D5-485D-A40D-4BD92001B8BA}" type="pres">
      <dgm:prSet presAssocID="{026669F9-5B2B-43A3-B4CC-A7CF53F75EBF}" presName="tx1" presStyleLbl="revTx" presStyleIdx="1" presStyleCnt="3"/>
      <dgm:spPr/>
    </dgm:pt>
    <dgm:pt modelId="{6AA1C9D5-0BA3-474B-8AEC-5331ECD9D247}" type="pres">
      <dgm:prSet presAssocID="{026669F9-5B2B-43A3-B4CC-A7CF53F75EBF}" presName="vert1" presStyleCnt="0"/>
      <dgm:spPr/>
    </dgm:pt>
    <dgm:pt modelId="{B2F15E85-3EB5-4A9A-874A-D7600351A438}" type="pres">
      <dgm:prSet presAssocID="{7B2F3526-B834-43E1-A367-F4F1A89003A6}" presName="thickLine" presStyleLbl="alignNode1" presStyleIdx="2" presStyleCnt="3"/>
      <dgm:spPr/>
    </dgm:pt>
    <dgm:pt modelId="{1DDC6BB6-C173-477E-8DAB-88001288D35C}" type="pres">
      <dgm:prSet presAssocID="{7B2F3526-B834-43E1-A367-F4F1A89003A6}" presName="horz1" presStyleCnt="0"/>
      <dgm:spPr/>
    </dgm:pt>
    <dgm:pt modelId="{B3C3D568-104B-417E-BE2A-CFF1A987F328}" type="pres">
      <dgm:prSet presAssocID="{7B2F3526-B834-43E1-A367-F4F1A89003A6}" presName="tx1" presStyleLbl="revTx" presStyleIdx="2" presStyleCnt="3"/>
      <dgm:spPr/>
    </dgm:pt>
    <dgm:pt modelId="{90BE9669-C38C-4FFB-B2F5-F609816804FF}" type="pres">
      <dgm:prSet presAssocID="{7B2F3526-B834-43E1-A367-F4F1A89003A6}" presName="vert1" presStyleCnt="0"/>
      <dgm:spPr/>
    </dgm:pt>
  </dgm:ptLst>
  <dgm:cxnLst>
    <dgm:cxn modelId="{366F7E0C-78E4-4F7D-986C-0D1E06265194}" srcId="{769AD5C3-4063-4600-B0AE-92B407485B5A}" destId="{026669F9-5B2B-43A3-B4CC-A7CF53F75EBF}" srcOrd="1" destOrd="0" parTransId="{F7B86AEF-8587-4B4F-95D7-2C194AE235A1}" sibTransId="{1D3671CD-A4F5-4A27-8864-32C21F0FE12F}"/>
    <dgm:cxn modelId="{AFB59138-4678-4804-8606-02E17A96ABE1}" type="presOf" srcId="{769AD5C3-4063-4600-B0AE-92B407485B5A}" destId="{AAEF6369-2C7A-482B-AED2-3DE46B35BC65}" srcOrd="0" destOrd="0" presId="urn:microsoft.com/office/officeart/2008/layout/LinedList"/>
    <dgm:cxn modelId="{7C6A0F7D-DA0B-4303-9722-756D7063E5AD}" type="presOf" srcId="{7B2F3526-B834-43E1-A367-F4F1A89003A6}" destId="{B3C3D568-104B-417E-BE2A-CFF1A987F328}" srcOrd="0" destOrd="0" presId="urn:microsoft.com/office/officeart/2008/layout/LinedList"/>
    <dgm:cxn modelId="{7381497D-9A45-4743-9DFD-C4EA578DE45E}" type="presOf" srcId="{026669F9-5B2B-43A3-B4CC-A7CF53F75EBF}" destId="{FC3BC6F0-D3D5-485D-A40D-4BD92001B8BA}" srcOrd="0" destOrd="0" presId="urn:microsoft.com/office/officeart/2008/layout/LinedList"/>
    <dgm:cxn modelId="{4949A787-79A7-4945-A728-25553260E3A9}" srcId="{769AD5C3-4063-4600-B0AE-92B407485B5A}" destId="{BE0CBA54-0FC0-4899-ADA1-B21823449F9E}" srcOrd="0" destOrd="0" parTransId="{BEEEFEAD-2094-457B-8CDD-F17A6175037B}" sibTransId="{BB621690-1EEA-4CCB-AC89-ABD9AF3BAE80}"/>
    <dgm:cxn modelId="{C1AD039B-05AE-4CBC-B66E-5017A9E43FEB}" srcId="{769AD5C3-4063-4600-B0AE-92B407485B5A}" destId="{7B2F3526-B834-43E1-A367-F4F1A89003A6}" srcOrd="2" destOrd="0" parTransId="{B7BF1A88-22DF-44CA-B83E-73AAAC9BD6AF}" sibTransId="{6728CA87-0F80-4BF1-8F35-46D30E7568AD}"/>
    <dgm:cxn modelId="{271E1BF1-7D7B-4117-9F32-CAC2DF9FB6AF}" type="presOf" srcId="{BE0CBA54-0FC0-4899-ADA1-B21823449F9E}" destId="{20AB8E30-28E3-40A7-B29F-D4780653B893}" srcOrd="0" destOrd="0" presId="urn:microsoft.com/office/officeart/2008/layout/LinedList"/>
    <dgm:cxn modelId="{3FC2581D-C36C-4627-ABC0-A20EB3E23572}" type="presParOf" srcId="{AAEF6369-2C7A-482B-AED2-3DE46B35BC65}" destId="{63725469-F5AE-4F89-A1C9-00E5FAD80D88}" srcOrd="0" destOrd="0" presId="urn:microsoft.com/office/officeart/2008/layout/LinedList"/>
    <dgm:cxn modelId="{1665F94F-EA1D-4E08-9E3A-9BA7EF8AB410}" type="presParOf" srcId="{AAEF6369-2C7A-482B-AED2-3DE46B35BC65}" destId="{8A681425-D5FA-4F87-A03F-A821AC294C38}" srcOrd="1" destOrd="0" presId="urn:microsoft.com/office/officeart/2008/layout/LinedList"/>
    <dgm:cxn modelId="{EBC6A9C3-A974-4393-953B-7DB8881993D1}" type="presParOf" srcId="{8A681425-D5FA-4F87-A03F-A821AC294C38}" destId="{20AB8E30-28E3-40A7-B29F-D4780653B893}" srcOrd="0" destOrd="0" presId="urn:microsoft.com/office/officeart/2008/layout/LinedList"/>
    <dgm:cxn modelId="{E526103D-7402-4328-A441-11637F4E52D5}" type="presParOf" srcId="{8A681425-D5FA-4F87-A03F-A821AC294C38}" destId="{187E9D4C-AF51-4BE6-81CA-4544589C7A06}" srcOrd="1" destOrd="0" presId="urn:microsoft.com/office/officeart/2008/layout/LinedList"/>
    <dgm:cxn modelId="{1E167C98-9E7A-4C57-A008-E585CC8045B3}" type="presParOf" srcId="{AAEF6369-2C7A-482B-AED2-3DE46B35BC65}" destId="{6547E469-85B7-4C30-A05D-EE51818B6F40}" srcOrd="2" destOrd="0" presId="urn:microsoft.com/office/officeart/2008/layout/LinedList"/>
    <dgm:cxn modelId="{9FA18840-ECC0-4339-8F60-FADEA35D26B2}" type="presParOf" srcId="{AAEF6369-2C7A-482B-AED2-3DE46B35BC65}" destId="{168F9720-375C-451A-8486-98D4ED785866}" srcOrd="3" destOrd="0" presId="urn:microsoft.com/office/officeart/2008/layout/LinedList"/>
    <dgm:cxn modelId="{8B9433EF-1F83-45E1-9B40-5294960A6D07}" type="presParOf" srcId="{168F9720-375C-451A-8486-98D4ED785866}" destId="{FC3BC6F0-D3D5-485D-A40D-4BD92001B8BA}" srcOrd="0" destOrd="0" presId="urn:microsoft.com/office/officeart/2008/layout/LinedList"/>
    <dgm:cxn modelId="{8FABFF18-CF60-43AB-A5D9-A89F01A7E9B5}" type="presParOf" srcId="{168F9720-375C-451A-8486-98D4ED785866}" destId="{6AA1C9D5-0BA3-474B-8AEC-5331ECD9D247}" srcOrd="1" destOrd="0" presId="urn:microsoft.com/office/officeart/2008/layout/LinedList"/>
    <dgm:cxn modelId="{08FA5EE6-4169-46A0-83B8-AEFADA478B08}" type="presParOf" srcId="{AAEF6369-2C7A-482B-AED2-3DE46B35BC65}" destId="{B2F15E85-3EB5-4A9A-874A-D7600351A438}" srcOrd="4" destOrd="0" presId="urn:microsoft.com/office/officeart/2008/layout/LinedList"/>
    <dgm:cxn modelId="{9877F53A-9EAC-49DE-9255-811E397A92EF}" type="presParOf" srcId="{AAEF6369-2C7A-482B-AED2-3DE46B35BC65}" destId="{1DDC6BB6-C173-477E-8DAB-88001288D35C}" srcOrd="5" destOrd="0" presId="urn:microsoft.com/office/officeart/2008/layout/LinedList"/>
    <dgm:cxn modelId="{0F89E1CC-DE13-4F13-AEE3-3A699F853569}" type="presParOf" srcId="{1DDC6BB6-C173-477E-8DAB-88001288D35C}" destId="{B3C3D568-104B-417E-BE2A-CFF1A987F328}" srcOrd="0" destOrd="0" presId="urn:microsoft.com/office/officeart/2008/layout/LinedList"/>
    <dgm:cxn modelId="{24B1FEB3-8423-44AB-B24C-41A7B6FF94C9}" type="presParOf" srcId="{1DDC6BB6-C173-477E-8DAB-88001288D35C}" destId="{90BE9669-C38C-4FFB-B2F5-F609816804F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BC678B-37CE-437D-91D5-5C7A16A29A3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9BDAEEF9-79D5-48F6-AE0A-D952D75ECAC1}">
      <dgm:prSet/>
      <dgm:spPr/>
      <dgm:t>
        <a:bodyPr/>
        <a:lstStyle/>
        <a:p>
          <a:pPr>
            <a:lnSpc>
              <a:spcPct val="100000"/>
            </a:lnSpc>
            <a:defRPr cap="all"/>
          </a:pPr>
          <a:r>
            <a:rPr lang="fi-FI"/>
            <a:t>Henkilöstön kyky vastata tulevaisuuden ja todellisuuden haasteisiin kasvaa </a:t>
          </a:r>
          <a:endParaRPr lang="en-US"/>
        </a:p>
      </dgm:t>
    </dgm:pt>
    <dgm:pt modelId="{649603F0-5878-4FD7-9C40-6484024845EB}" type="parTrans" cxnId="{20D3C0E5-3523-4C7A-8ED6-118DCDD96224}">
      <dgm:prSet/>
      <dgm:spPr/>
      <dgm:t>
        <a:bodyPr/>
        <a:lstStyle/>
        <a:p>
          <a:endParaRPr lang="en-US"/>
        </a:p>
      </dgm:t>
    </dgm:pt>
    <dgm:pt modelId="{BA15B70B-0DCC-4227-BFD6-22AF16F31DE1}" type="sibTrans" cxnId="{20D3C0E5-3523-4C7A-8ED6-118DCDD96224}">
      <dgm:prSet/>
      <dgm:spPr/>
      <dgm:t>
        <a:bodyPr/>
        <a:lstStyle/>
        <a:p>
          <a:endParaRPr lang="en-US"/>
        </a:p>
      </dgm:t>
    </dgm:pt>
    <dgm:pt modelId="{F11CF443-B073-43D9-9D3E-30E30956629A}">
      <dgm:prSet/>
      <dgm:spPr/>
      <dgm:t>
        <a:bodyPr/>
        <a:lstStyle/>
        <a:p>
          <a:pPr>
            <a:lnSpc>
              <a:spcPct val="100000"/>
            </a:lnSpc>
            <a:defRPr cap="all"/>
          </a:pPr>
          <a:r>
            <a:rPr lang="fi-FI"/>
            <a:t>Nopeat muutokset</a:t>
          </a:r>
          <a:endParaRPr lang="en-US"/>
        </a:p>
      </dgm:t>
    </dgm:pt>
    <dgm:pt modelId="{407F76CE-4451-4764-AF69-4DA2EDABBBC4}" type="parTrans" cxnId="{2B4A225D-4FAD-4F73-A2F4-51EDAECFAC75}">
      <dgm:prSet/>
      <dgm:spPr/>
      <dgm:t>
        <a:bodyPr/>
        <a:lstStyle/>
        <a:p>
          <a:endParaRPr lang="en-US"/>
        </a:p>
      </dgm:t>
    </dgm:pt>
    <dgm:pt modelId="{2F65E513-6E8C-49FF-917A-081F326040C0}" type="sibTrans" cxnId="{2B4A225D-4FAD-4F73-A2F4-51EDAECFAC75}">
      <dgm:prSet/>
      <dgm:spPr/>
      <dgm:t>
        <a:bodyPr/>
        <a:lstStyle/>
        <a:p>
          <a:endParaRPr lang="en-US"/>
        </a:p>
      </dgm:t>
    </dgm:pt>
    <dgm:pt modelId="{52683657-4A64-44E6-A490-039990616B41}">
      <dgm:prSet/>
      <dgm:spPr/>
      <dgm:t>
        <a:bodyPr/>
        <a:lstStyle/>
        <a:p>
          <a:pPr>
            <a:lnSpc>
              <a:spcPct val="100000"/>
            </a:lnSpc>
            <a:defRPr cap="all"/>
          </a:pPr>
          <a:r>
            <a:rPr lang="fi-FI"/>
            <a:t>Yksilön oppiminen ei riitä -&gt; oppivassa organisaatiossa jaetut ajatusmallit, osaaminen, kokemukset, tiedot (käytäntöyhteisöt) </a:t>
          </a:r>
          <a:endParaRPr lang="en-US"/>
        </a:p>
      </dgm:t>
    </dgm:pt>
    <dgm:pt modelId="{52D5267A-619D-4A41-BE4C-54AFB698CBC3}" type="parTrans" cxnId="{B73AF05E-1A3D-492E-9585-3BE32D13C2AB}">
      <dgm:prSet/>
      <dgm:spPr/>
      <dgm:t>
        <a:bodyPr/>
        <a:lstStyle/>
        <a:p>
          <a:endParaRPr lang="en-US"/>
        </a:p>
      </dgm:t>
    </dgm:pt>
    <dgm:pt modelId="{2EB2A6DB-0369-4258-861C-00692C72A365}" type="sibTrans" cxnId="{B73AF05E-1A3D-492E-9585-3BE32D13C2AB}">
      <dgm:prSet/>
      <dgm:spPr/>
      <dgm:t>
        <a:bodyPr/>
        <a:lstStyle/>
        <a:p>
          <a:endParaRPr lang="en-US"/>
        </a:p>
      </dgm:t>
    </dgm:pt>
    <dgm:pt modelId="{0FCC868E-1F92-4EEA-A666-01BF1F9ABE77}">
      <dgm:prSet/>
      <dgm:spPr/>
      <dgm:t>
        <a:bodyPr/>
        <a:lstStyle/>
        <a:p>
          <a:pPr>
            <a:lnSpc>
              <a:spcPct val="100000"/>
            </a:lnSpc>
            <a:defRPr cap="all"/>
          </a:pPr>
          <a:r>
            <a:rPr lang="fi-FI"/>
            <a:t>Yksilöllinen oppiminen ei takaa organisaation oppimista, mutta ilman sitä organisaatiot eivät opi</a:t>
          </a:r>
          <a:endParaRPr lang="en-US"/>
        </a:p>
      </dgm:t>
    </dgm:pt>
    <dgm:pt modelId="{641BA433-360D-4747-AB64-1BBB4E96CCF2}" type="parTrans" cxnId="{F741F12A-4BB6-4B24-9A83-B9349AEFF412}">
      <dgm:prSet/>
      <dgm:spPr/>
      <dgm:t>
        <a:bodyPr/>
        <a:lstStyle/>
        <a:p>
          <a:endParaRPr lang="en-US"/>
        </a:p>
      </dgm:t>
    </dgm:pt>
    <dgm:pt modelId="{5731FA3D-77CF-42B2-A5B1-17D86CC8B681}" type="sibTrans" cxnId="{F741F12A-4BB6-4B24-9A83-B9349AEFF412}">
      <dgm:prSet/>
      <dgm:spPr/>
      <dgm:t>
        <a:bodyPr/>
        <a:lstStyle/>
        <a:p>
          <a:endParaRPr lang="en-US"/>
        </a:p>
      </dgm:t>
    </dgm:pt>
    <dgm:pt modelId="{8851083E-F32D-4DB8-B9CB-72AAEFBE6ACF}" type="pres">
      <dgm:prSet presAssocID="{62BC678B-37CE-437D-91D5-5C7A16A29A32}" presName="vert0" presStyleCnt="0">
        <dgm:presLayoutVars>
          <dgm:dir/>
          <dgm:animOne val="branch"/>
          <dgm:animLvl val="lvl"/>
        </dgm:presLayoutVars>
      </dgm:prSet>
      <dgm:spPr/>
    </dgm:pt>
    <dgm:pt modelId="{01B105A8-C9D4-4C8F-AACE-F77AF6F1F96B}" type="pres">
      <dgm:prSet presAssocID="{9BDAEEF9-79D5-48F6-AE0A-D952D75ECAC1}" presName="thickLine" presStyleLbl="alignNode1" presStyleIdx="0" presStyleCnt="4"/>
      <dgm:spPr/>
    </dgm:pt>
    <dgm:pt modelId="{7AF3412C-1165-4F93-9F42-FAF3B2D70F98}" type="pres">
      <dgm:prSet presAssocID="{9BDAEEF9-79D5-48F6-AE0A-D952D75ECAC1}" presName="horz1" presStyleCnt="0"/>
      <dgm:spPr/>
    </dgm:pt>
    <dgm:pt modelId="{257DF519-DDDD-476E-B090-EAEA3CA6D921}" type="pres">
      <dgm:prSet presAssocID="{9BDAEEF9-79D5-48F6-AE0A-D952D75ECAC1}" presName="tx1" presStyleLbl="revTx" presStyleIdx="0" presStyleCnt="4"/>
      <dgm:spPr/>
    </dgm:pt>
    <dgm:pt modelId="{4F9EF551-195A-468A-BCEA-62FCAA7DE28C}" type="pres">
      <dgm:prSet presAssocID="{9BDAEEF9-79D5-48F6-AE0A-D952D75ECAC1}" presName="vert1" presStyleCnt="0"/>
      <dgm:spPr/>
    </dgm:pt>
    <dgm:pt modelId="{BD8804F5-6CAB-4B50-8633-B6392F8CF524}" type="pres">
      <dgm:prSet presAssocID="{F11CF443-B073-43D9-9D3E-30E30956629A}" presName="thickLine" presStyleLbl="alignNode1" presStyleIdx="1" presStyleCnt="4"/>
      <dgm:spPr/>
    </dgm:pt>
    <dgm:pt modelId="{3B44C525-D065-4FB9-93AE-57AE60349AEB}" type="pres">
      <dgm:prSet presAssocID="{F11CF443-B073-43D9-9D3E-30E30956629A}" presName="horz1" presStyleCnt="0"/>
      <dgm:spPr/>
    </dgm:pt>
    <dgm:pt modelId="{AB15D062-CC91-4E8A-BEF5-2BEF9683400F}" type="pres">
      <dgm:prSet presAssocID="{F11CF443-B073-43D9-9D3E-30E30956629A}" presName="tx1" presStyleLbl="revTx" presStyleIdx="1" presStyleCnt="4"/>
      <dgm:spPr/>
    </dgm:pt>
    <dgm:pt modelId="{2CC366D5-FBEA-4760-9233-8F986A9E383A}" type="pres">
      <dgm:prSet presAssocID="{F11CF443-B073-43D9-9D3E-30E30956629A}" presName="vert1" presStyleCnt="0"/>
      <dgm:spPr/>
    </dgm:pt>
    <dgm:pt modelId="{9E072A70-7D95-4D4F-948E-459A5E100750}" type="pres">
      <dgm:prSet presAssocID="{52683657-4A64-44E6-A490-039990616B41}" presName="thickLine" presStyleLbl="alignNode1" presStyleIdx="2" presStyleCnt="4"/>
      <dgm:spPr/>
    </dgm:pt>
    <dgm:pt modelId="{4003907B-4DBC-4F34-8A66-68BA9678AB80}" type="pres">
      <dgm:prSet presAssocID="{52683657-4A64-44E6-A490-039990616B41}" presName="horz1" presStyleCnt="0"/>
      <dgm:spPr/>
    </dgm:pt>
    <dgm:pt modelId="{0A04DED0-456B-4AD5-8D9E-2A125F7ECEDC}" type="pres">
      <dgm:prSet presAssocID="{52683657-4A64-44E6-A490-039990616B41}" presName="tx1" presStyleLbl="revTx" presStyleIdx="2" presStyleCnt="4"/>
      <dgm:spPr/>
    </dgm:pt>
    <dgm:pt modelId="{B851ECBD-B4A1-487E-BCD0-ED5FCA4AB499}" type="pres">
      <dgm:prSet presAssocID="{52683657-4A64-44E6-A490-039990616B41}" presName="vert1" presStyleCnt="0"/>
      <dgm:spPr/>
    </dgm:pt>
    <dgm:pt modelId="{2D4052F9-1356-4F43-ABAD-D3B6670ADCD2}" type="pres">
      <dgm:prSet presAssocID="{0FCC868E-1F92-4EEA-A666-01BF1F9ABE77}" presName="thickLine" presStyleLbl="alignNode1" presStyleIdx="3" presStyleCnt="4"/>
      <dgm:spPr/>
    </dgm:pt>
    <dgm:pt modelId="{A3998FEE-B521-4C0D-BDD7-5A449285ED7A}" type="pres">
      <dgm:prSet presAssocID="{0FCC868E-1F92-4EEA-A666-01BF1F9ABE77}" presName="horz1" presStyleCnt="0"/>
      <dgm:spPr/>
    </dgm:pt>
    <dgm:pt modelId="{508A7552-6F34-4446-A5C5-A5868FF65224}" type="pres">
      <dgm:prSet presAssocID="{0FCC868E-1F92-4EEA-A666-01BF1F9ABE77}" presName="tx1" presStyleLbl="revTx" presStyleIdx="3" presStyleCnt="4"/>
      <dgm:spPr/>
    </dgm:pt>
    <dgm:pt modelId="{BE1FD334-48F6-42A2-8563-869358AA5A42}" type="pres">
      <dgm:prSet presAssocID="{0FCC868E-1F92-4EEA-A666-01BF1F9ABE77}" presName="vert1" presStyleCnt="0"/>
      <dgm:spPr/>
    </dgm:pt>
  </dgm:ptLst>
  <dgm:cxnLst>
    <dgm:cxn modelId="{326DF919-E2CD-46AE-8FC7-6E1C7945FB9B}" type="presOf" srcId="{62BC678B-37CE-437D-91D5-5C7A16A29A32}" destId="{8851083E-F32D-4DB8-B9CB-72AAEFBE6ACF}" srcOrd="0" destOrd="0" presId="urn:microsoft.com/office/officeart/2008/layout/LinedList"/>
    <dgm:cxn modelId="{6DCDAE1C-D49D-438F-BBD1-FC2CD02A29FA}" type="presOf" srcId="{52683657-4A64-44E6-A490-039990616B41}" destId="{0A04DED0-456B-4AD5-8D9E-2A125F7ECEDC}" srcOrd="0" destOrd="0" presId="urn:microsoft.com/office/officeart/2008/layout/LinedList"/>
    <dgm:cxn modelId="{F741F12A-4BB6-4B24-9A83-B9349AEFF412}" srcId="{62BC678B-37CE-437D-91D5-5C7A16A29A32}" destId="{0FCC868E-1F92-4EEA-A666-01BF1F9ABE77}" srcOrd="3" destOrd="0" parTransId="{641BA433-360D-4747-AB64-1BBB4E96CCF2}" sibTransId="{5731FA3D-77CF-42B2-A5B1-17D86CC8B681}"/>
    <dgm:cxn modelId="{2B4A225D-4FAD-4F73-A2F4-51EDAECFAC75}" srcId="{62BC678B-37CE-437D-91D5-5C7A16A29A32}" destId="{F11CF443-B073-43D9-9D3E-30E30956629A}" srcOrd="1" destOrd="0" parTransId="{407F76CE-4451-4764-AF69-4DA2EDABBBC4}" sibTransId="{2F65E513-6E8C-49FF-917A-081F326040C0}"/>
    <dgm:cxn modelId="{B73AF05E-1A3D-492E-9585-3BE32D13C2AB}" srcId="{62BC678B-37CE-437D-91D5-5C7A16A29A32}" destId="{52683657-4A64-44E6-A490-039990616B41}" srcOrd="2" destOrd="0" parTransId="{52D5267A-619D-4A41-BE4C-54AFB698CBC3}" sibTransId="{2EB2A6DB-0369-4258-861C-00692C72A365}"/>
    <dgm:cxn modelId="{B2417344-EEA2-4143-9CF0-AE5B5E67EC70}" type="presOf" srcId="{9BDAEEF9-79D5-48F6-AE0A-D952D75ECAC1}" destId="{257DF519-DDDD-476E-B090-EAEA3CA6D921}" srcOrd="0" destOrd="0" presId="urn:microsoft.com/office/officeart/2008/layout/LinedList"/>
    <dgm:cxn modelId="{2CE056D9-96A6-43A1-B414-6BE67F0110A1}" type="presOf" srcId="{F11CF443-B073-43D9-9D3E-30E30956629A}" destId="{AB15D062-CC91-4E8A-BEF5-2BEF9683400F}" srcOrd="0" destOrd="0" presId="urn:microsoft.com/office/officeart/2008/layout/LinedList"/>
    <dgm:cxn modelId="{2067DED9-B0C1-4D2F-BE0F-27536D260D6F}" type="presOf" srcId="{0FCC868E-1F92-4EEA-A666-01BF1F9ABE77}" destId="{508A7552-6F34-4446-A5C5-A5868FF65224}" srcOrd="0" destOrd="0" presId="urn:microsoft.com/office/officeart/2008/layout/LinedList"/>
    <dgm:cxn modelId="{20D3C0E5-3523-4C7A-8ED6-118DCDD96224}" srcId="{62BC678B-37CE-437D-91D5-5C7A16A29A32}" destId="{9BDAEEF9-79D5-48F6-AE0A-D952D75ECAC1}" srcOrd="0" destOrd="0" parTransId="{649603F0-5878-4FD7-9C40-6484024845EB}" sibTransId="{BA15B70B-0DCC-4227-BFD6-22AF16F31DE1}"/>
    <dgm:cxn modelId="{A7DA5176-187D-46BA-9DB1-354A706CE206}" type="presParOf" srcId="{8851083E-F32D-4DB8-B9CB-72AAEFBE6ACF}" destId="{01B105A8-C9D4-4C8F-AACE-F77AF6F1F96B}" srcOrd="0" destOrd="0" presId="urn:microsoft.com/office/officeart/2008/layout/LinedList"/>
    <dgm:cxn modelId="{D85B9776-C16E-42BB-A747-D8B25FA34318}" type="presParOf" srcId="{8851083E-F32D-4DB8-B9CB-72AAEFBE6ACF}" destId="{7AF3412C-1165-4F93-9F42-FAF3B2D70F98}" srcOrd="1" destOrd="0" presId="urn:microsoft.com/office/officeart/2008/layout/LinedList"/>
    <dgm:cxn modelId="{BD4D918D-EFF8-4153-BEA7-8B0D573481A8}" type="presParOf" srcId="{7AF3412C-1165-4F93-9F42-FAF3B2D70F98}" destId="{257DF519-DDDD-476E-B090-EAEA3CA6D921}" srcOrd="0" destOrd="0" presId="urn:microsoft.com/office/officeart/2008/layout/LinedList"/>
    <dgm:cxn modelId="{E97EB93B-CED6-4992-84DE-0D1A0FFCD78E}" type="presParOf" srcId="{7AF3412C-1165-4F93-9F42-FAF3B2D70F98}" destId="{4F9EF551-195A-468A-BCEA-62FCAA7DE28C}" srcOrd="1" destOrd="0" presId="urn:microsoft.com/office/officeart/2008/layout/LinedList"/>
    <dgm:cxn modelId="{21343432-FC71-4EBC-A163-F62DC8B1AFF0}" type="presParOf" srcId="{8851083E-F32D-4DB8-B9CB-72AAEFBE6ACF}" destId="{BD8804F5-6CAB-4B50-8633-B6392F8CF524}" srcOrd="2" destOrd="0" presId="urn:microsoft.com/office/officeart/2008/layout/LinedList"/>
    <dgm:cxn modelId="{20F49B42-49A8-444E-ACCD-E984E37AA0DE}" type="presParOf" srcId="{8851083E-F32D-4DB8-B9CB-72AAEFBE6ACF}" destId="{3B44C525-D065-4FB9-93AE-57AE60349AEB}" srcOrd="3" destOrd="0" presId="urn:microsoft.com/office/officeart/2008/layout/LinedList"/>
    <dgm:cxn modelId="{26C2DC61-F950-4CC6-8EB2-BDC543D7FDD3}" type="presParOf" srcId="{3B44C525-D065-4FB9-93AE-57AE60349AEB}" destId="{AB15D062-CC91-4E8A-BEF5-2BEF9683400F}" srcOrd="0" destOrd="0" presId="urn:microsoft.com/office/officeart/2008/layout/LinedList"/>
    <dgm:cxn modelId="{BECBD44C-61DE-4DDB-A1CD-BE9BC648D3D4}" type="presParOf" srcId="{3B44C525-D065-4FB9-93AE-57AE60349AEB}" destId="{2CC366D5-FBEA-4760-9233-8F986A9E383A}" srcOrd="1" destOrd="0" presId="urn:microsoft.com/office/officeart/2008/layout/LinedList"/>
    <dgm:cxn modelId="{69F5D5F9-36E1-4A56-90FD-01E82C8E9C1C}" type="presParOf" srcId="{8851083E-F32D-4DB8-B9CB-72AAEFBE6ACF}" destId="{9E072A70-7D95-4D4F-948E-459A5E100750}" srcOrd="4" destOrd="0" presId="urn:microsoft.com/office/officeart/2008/layout/LinedList"/>
    <dgm:cxn modelId="{17DF0B02-C1E8-4E42-935B-E135F8D3B0D3}" type="presParOf" srcId="{8851083E-F32D-4DB8-B9CB-72AAEFBE6ACF}" destId="{4003907B-4DBC-4F34-8A66-68BA9678AB80}" srcOrd="5" destOrd="0" presId="urn:microsoft.com/office/officeart/2008/layout/LinedList"/>
    <dgm:cxn modelId="{25FBE42C-FC7A-453C-9E93-DD3B9CB72B18}" type="presParOf" srcId="{4003907B-4DBC-4F34-8A66-68BA9678AB80}" destId="{0A04DED0-456B-4AD5-8D9E-2A125F7ECEDC}" srcOrd="0" destOrd="0" presId="urn:microsoft.com/office/officeart/2008/layout/LinedList"/>
    <dgm:cxn modelId="{1A74887B-9057-4DF7-952B-7F964321D338}" type="presParOf" srcId="{4003907B-4DBC-4F34-8A66-68BA9678AB80}" destId="{B851ECBD-B4A1-487E-BCD0-ED5FCA4AB499}" srcOrd="1" destOrd="0" presId="urn:microsoft.com/office/officeart/2008/layout/LinedList"/>
    <dgm:cxn modelId="{AC1A2643-EB7D-4481-8CDA-18D84AC63BAA}" type="presParOf" srcId="{8851083E-F32D-4DB8-B9CB-72AAEFBE6ACF}" destId="{2D4052F9-1356-4F43-ABAD-D3B6670ADCD2}" srcOrd="6" destOrd="0" presId="urn:microsoft.com/office/officeart/2008/layout/LinedList"/>
    <dgm:cxn modelId="{0DB3FF69-D4EB-4CAD-94D1-20D4EDA2917B}" type="presParOf" srcId="{8851083E-F32D-4DB8-B9CB-72AAEFBE6ACF}" destId="{A3998FEE-B521-4C0D-BDD7-5A449285ED7A}" srcOrd="7" destOrd="0" presId="urn:microsoft.com/office/officeart/2008/layout/LinedList"/>
    <dgm:cxn modelId="{82CCACBC-8CA3-4534-9474-ED59C79F1A4C}" type="presParOf" srcId="{A3998FEE-B521-4C0D-BDD7-5A449285ED7A}" destId="{508A7552-6F34-4446-A5C5-A5868FF65224}" srcOrd="0" destOrd="0" presId="urn:microsoft.com/office/officeart/2008/layout/LinedList"/>
    <dgm:cxn modelId="{3FAED555-8555-4189-9D4B-B70EC6521664}" type="presParOf" srcId="{A3998FEE-B521-4C0D-BDD7-5A449285ED7A}" destId="{BE1FD334-48F6-42A2-8563-869358AA5A4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0A87F8B-8AE4-4DDB-8F3D-85A43AEAA92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03DE6FD-CDB3-49EE-9E9C-D3F3D1845E3E}">
      <dgm:prSet/>
      <dgm:spPr/>
      <dgm:t>
        <a:bodyPr/>
        <a:lstStyle/>
        <a:p>
          <a:r>
            <a:rPr lang="fi-FI"/>
            <a:t>Jokainen tekee sovitut ja seuraa etenemistä ja ohjaa muutosta omalta osaltaan </a:t>
          </a:r>
          <a:endParaRPr lang="en-US"/>
        </a:p>
      </dgm:t>
    </dgm:pt>
    <dgm:pt modelId="{2BCEE6C4-CF05-4E9F-AB92-31E97B15E40D}" type="parTrans" cxnId="{6DE3F237-DA5E-4FAB-8EED-AAFCDCB52B01}">
      <dgm:prSet/>
      <dgm:spPr/>
      <dgm:t>
        <a:bodyPr/>
        <a:lstStyle/>
        <a:p>
          <a:endParaRPr lang="en-US"/>
        </a:p>
      </dgm:t>
    </dgm:pt>
    <dgm:pt modelId="{184B21A8-F0F6-4A96-B867-B4FF26741CEB}" type="sibTrans" cxnId="{6DE3F237-DA5E-4FAB-8EED-AAFCDCB52B01}">
      <dgm:prSet/>
      <dgm:spPr/>
      <dgm:t>
        <a:bodyPr/>
        <a:lstStyle/>
        <a:p>
          <a:endParaRPr lang="en-US"/>
        </a:p>
      </dgm:t>
    </dgm:pt>
    <dgm:pt modelId="{354BB968-1B19-4EBB-8866-80DC448E9121}">
      <dgm:prSet/>
      <dgm:spPr/>
      <dgm:t>
        <a:bodyPr/>
        <a:lstStyle/>
        <a:p>
          <a:r>
            <a:rPr lang="fi-FI"/>
            <a:t>Muutosten ohjaamisessa tarvitaan:</a:t>
          </a:r>
          <a:endParaRPr lang="en-US"/>
        </a:p>
      </dgm:t>
    </dgm:pt>
    <dgm:pt modelId="{1FAEACEA-7E95-4E6A-AF5D-CF5610A1EABA}" type="parTrans" cxnId="{FE8E09AC-BBA0-4108-8D92-277DD13E506B}">
      <dgm:prSet/>
      <dgm:spPr/>
      <dgm:t>
        <a:bodyPr/>
        <a:lstStyle/>
        <a:p>
          <a:endParaRPr lang="en-US"/>
        </a:p>
      </dgm:t>
    </dgm:pt>
    <dgm:pt modelId="{8016CC27-F207-4227-BD82-6F51D19D27A7}" type="sibTrans" cxnId="{FE8E09AC-BBA0-4108-8D92-277DD13E506B}">
      <dgm:prSet/>
      <dgm:spPr/>
      <dgm:t>
        <a:bodyPr/>
        <a:lstStyle/>
        <a:p>
          <a:endParaRPr lang="en-US"/>
        </a:p>
      </dgm:t>
    </dgm:pt>
    <dgm:pt modelId="{DAB86515-E9C3-459B-92FB-A3F6E884DB83}">
      <dgm:prSet/>
      <dgm:spPr/>
      <dgm:t>
        <a:bodyPr/>
        <a:lstStyle/>
        <a:p>
          <a:r>
            <a:rPr lang="fi-FI"/>
            <a:t>taitoa toimia ryhmätilanteissa rakentavasti  </a:t>
          </a:r>
          <a:endParaRPr lang="en-US"/>
        </a:p>
      </dgm:t>
    </dgm:pt>
    <dgm:pt modelId="{31062B91-724F-45AF-BD1A-DF2789FB0F12}" type="parTrans" cxnId="{D00D9AE6-024A-4C00-A36A-FC95BD3611F6}">
      <dgm:prSet/>
      <dgm:spPr/>
      <dgm:t>
        <a:bodyPr/>
        <a:lstStyle/>
        <a:p>
          <a:endParaRPr lang="en-US"/>
        </a:p>
      </dgm:t>
    </dgm:pt>
    <dgm:pt modelId="{09A8B72C-253B-4461-BB0D-B05549956FF6}" type="sibTrans" cxnId="{D00D9AE6-024A-4C00-A36A-FC95BD3611F6}">
      <dgm:prSet/>
      <dgm:spPr/>
      <dgm:t>
        <a:bodyPr/>
        <a:lstStyle/>
        <a:p>
          <a:endParaRPr lang="en-US"/>
        </a:p>
      </dgm:t>
    </dgm:pt>
    <dgm:pt modelId="{DA89FAEE-2974-43AA-91AA-D7A024D771BE}">
      <dgm:prSet/>
      <dgm:spPr/>
      <dgm:t>
        <a:bodyPr/>
        <a:lstStyle/>
        <a:p>
          <a:r>
            <a:rPr lang="fi-FI"/>
            <a:t>tietoa ryhmän toiminnasta</a:t>
          </a:r>
          <a:endParaRPr lang="en-US"/>
        </a:p>
      </dgm:t>
    </dgm:pt>
    <dgm:pt modelId="{2FA18DCF-96EC-48A0-8B2E-AA66A0BCBC89}" type="parTrans" cxnId="{B27AE0CA-5CC1-427D-876F-0A68C1CA5A96}">
      <dgm:prSet/>
      <dgm:spPr/>
      <dgm:t>
        <a:bodyPr/>
        <a:lstStyle/>
        <a:p>
          <a:endParaRPr lang="en-US"/>
        </a:p>
      </dgm:t>
    </dgm:pt>
    <dgm:pt modelId="{A3FEB573-4D4D-48C0-A895-674FDF60DF75}" type="sibTrans" cxnId="{B27AE0CA-5CC1-427D-876F-0A68C1CA5A96}">
      <dgm:prSet/>
      <dgm:spPr/>
      <dgm:t>
        <a:bodyPr/>
        <a:lstStyle/>
        <a:p>
          <a:endParaRPr lang="en-US"/>
        </a:p>
      </dgm:t>
    </dgm:pt>
    <dgm:pt modelId="{614ECB06-45CC-435A-8924-68B8D03647B9}">
      <dgm:prSet/>
      <dgm:spPr/>
      <dgm:t>
        <a:bodyPr/>
        <a:lstStyle/>
        <a:p>
          <a:r>
            <a:rPr lang="fi-FI"/>
            <a:t>rohkeutta tuoda erilaisia näkökulmia esille </a:t>
          </a:r>
          <a:endParaRPr lang="en-US"/>
        </a:p>
      </dgm:t>
    </dgm:pt>
    <dgm:pt modelId="{2D2F8BC5-D227-40CA-B45B-8DB59AC2A967}" type="parTrans" cxnId="{634B7829-0DBB-4D45-BF27-9E7F90EEE34D}">
      <dgm:prSet/>
      <dgm:spPr/>
      <dgm:t>
        <a:bodyPr/>
        <a:lstStyle/>
        <a:p>
          <a:endParaRPr lang="en-US"/>
        </a:p>
      </dgm:t>
    </dgm:pt>
    <dgm:pt modelId="{0F70B39C-B8D2-4AE9-B42E-5E39B866F229}" type="sibTrans" cxnId="{634B7829-0DBB-4D45-BF27-9E7F90EEE34D}">
      <dgm:prSet/>
      <dgm:spPr/>
      <dgm:t>
        <a:bodyPr/>
        <a:lstStyle/>
        <a:p>
          <a:endParaRPr lang="en-US"/>
        </a:p>
      </dgm:t>
    </dgm:pt>
    <dgm:pt modelId="{219DC11A-A7B0-4E95-AF3C-B63E3CE83678}">
      <dgm:prSet/>
      <dgm:spPr/>
      <dgm:t>
        <a:bodyPr/>
        <a:lstStyle/>
        <a:p>
          <a:r>
            <a:rPr lang="fi-FI"/>
            <a:t>Työtovereiden kannustaminen, tukeminen ja innostaminen työtavaksi ja tukemaan innovatiivista ilmapiiriä:</a:t>
          </a:r>
          <a:endParaRPr lang="en-US"/>
        </a:p>
      </dgm:t>
    </dgm:pt>
    <dgm:pt modelId="{22D60F7E-AADB-4728-9FA9-F8202FD28AB1}" type="parTrans" cxnId="{02584B0E-12A0-4EA8-B0E4-02DF8223BF9B}">
      <dgm:prSet/>
      <dgm:spPr/>
      <dgm:t>
        <a:bodyPr/>
        <a:lstStyle/>
        <a:p>
          <a:endParaRPr lang="en-US"/>
        </a:p>
      </dgm:t>
    </dgm:pt>
    <dgm:pt modelId="{7AFE2EF2-CDB9-48D4-8832-7CB050FF08B5}" type="sibTrans" cxnId="{02584B0E-12A0-4EA8-B0E4-02DF8223BF9B}">
      <dgm:prSet/>
      <dgm:spPr/>
      <dgm:t>
        <a:bodyPr/>
        <a:lstStyle/>
        <a:p>
          <a:endParaRPr lang="en-US"/>
        </a:p>
      </dgm:t>
    </dgm:pt>
    <dgm:pt modelId="{296A0D2C-FC94-4D93-9E28-4024F665AF40}">
      <dgm:prSet/>
      <dgm:spPr/>
      <dgm:t>
        <a:bodyPr/>
        <a:lstStyle/>
        <a:p>
          <a:r>
            <a:rPr lang="fi-FI"/>
            <a:t>antamalla vapautta ilmaista erilaisia mielipiteitä,</a:t>
          </a:r>
          <a:endParaRPr lang="en-US"/>
        </a:p>
      </dgm:t>
    </dgm:pt>
    <dgm:pt modelId="{631D440E-0353-4E97-A406-B90D4B846416}" type="parTrans" cxnId="{0FFE8605-266E-47B3-8F1E-B942386807DC}">
      <dgm:prSet/>
      <dgm:spPr/>
      <dgm:t>
        <a:bodyPr/>
        <a:lstStyle/>
        <a:p>
          <a:endParaRPr lang="en-US"/>
        </a:p>
      </dgm:t>
    </dgm:pt>
    <dgm:pt modelId="{74898663-9EB2-49ED-9E53-8F33EBC7E9F3}" type="sibTrans" cxnId="{0FFE8605-266E-47B3-8F1E-B942386807DC}">
      <dgm:prSet/>
      <dgm:spPr/>
      <dgm:t>
        <a:bodyPr/>
        <a:lstStyle/>
        <a:p>
          <a:endParaRPr lang="en-US"/>
        </a:p>
      </dgm:t>
    </dgm:pt>
    <dgm:pt modelId="{DD51DADD-A60A-44E4-9D50-6A96C1C9AEDA}">
      <dgm:prSet/>
      <dgm:spPr/>
      <dgm:t>
        <a:bodyPr/>
        <a:lstStyle/>
        <a:p>
          <a:r>
            <a:rPr lang="fi-FI"/>
            <a:t>keskustella ja oppia virheistä,</a:t>
          </a:r>
          <a:endParaRPr lang="en-US"/>
        </a:p>
      </dgm:t>
    </dgm:pt>
    <dgm:pt modelId="{D348A0D8-FF5B-4A64-A862-0484FA82863E}" type="parTrans" cxnId="{91745540-C443-4EDA-90EB-C8B4ED9AE449}">
      <dgm:prSet/>
      <dgm:spPr/>
      <dgm:t>
        <a:bodyPr/>
        <a:lstStyle/>
        <a:p>
          <a:endParaRPr lang="en-US"/>
        </a:p>
      </dgm:t>
    </dgm:pt>
    <dgm:pt modelId="{0DA166EC-BD24-47FB-92ED-A1371CFEDE02}" type="sibTrans" cxnId="{91745540-C443-4EDA-90EB-C8B4ED9AE449}">
      <dgm:prSet/>
      <dgm:spPr/>
      <dgm:t>
        <a:bodyPr/>
        <a:lstStyle/>
        <a:p>
          <a:endParaRPr lang="en-US"/>
        </a:p>
      </dgm:t>
    </dgm:pt>
    <dgm:pt modelId="{5F1A8153-DBCC-48CD-947E-3AB8884EE492}">
      <dgm:prSet/>
      <dgm:spPr/>
      <dgm:t>
        <a:bodyPr/>
        <a:lstStyle/>
        <a:p>
          <a:r>
            <a:rPr lang="fi-FI"/>
            <a:t>antaa ja ottaa vastaan säännöllistä palautetta, </a:t>
          </a:r>
          <a:endParaRPr lang="en-US"/>
        </a:p>
      </dgm:t>
    </dgm:pt>
    <dgm:pt modelId="{FB7F5AB7-B1F4-4BBD-AD12-B7ADFE690A4A}" type="parTrans" cxnId="{BD6C6B41-73EE-4C57-A713-C2A85ECB08F8}">
      <dgm:prSet/>
      <dgm:spPr/>
      <dgm:t>
        <a:bodyPr/>
        <a:lstStyle/>
        <a:p>
          <a:endParaRPr lang="en-US"/>
        </a:p>
      </dgm:t>
    </dgm:pt>
    <dgm:pt modelId="{9FD4AD46-8D32-468D-8C5B-8FE17991AD36}" type="sibTrans" cxnId="{BD6C6B41-73EE-4C57-A713-C2A85ECB08F8}">
      <dgm:prSet/>
      <dgm:spPr/>
      <dgm:t>
        <a:bodyPr/>
        <a:lstStyle/>
        <a:p>
          <a:endParaRPr lang="en-US"/>
        </a:p>
      </dgm:t>
    </dgm:pt>
    <dgm:pt modelId="{8C1B9C03-B1C1-4D63-BB9E-CF0BE8302DBD}">
      <dgm:prSet/>
      <dgm:spPr/>
      <dgm:t>
        <a:bodyPr/>
        <a:lstStyle/>
        <a:p>
          <a:r>
            <a:rPr lang="fi-FI"/>
            <a:t>kertoa kokeiluista muille, rohkaista tekemään asiat paremmin sekä </a:t>
          </a:r>
          <a:endParaRPr lang="en-US"/>
        </a:p>
      </dgm:t>
    </dgm:pt>
    <dgm:pt modelId="{48B799C2-1C80-40E0-974A-EB49ACC82894}" type="parTrans" cxnId="{A05B1522-F181-4C50-AF40-6248617CB104}">
      <dgm:prSet/>
      <dgm:spPr/>
      <dgm:t>
        <a:bodyPr/>
        <a:lstStyle/>
        <a:p>
          <a:endParaRPr lang="en-US"/>
        </a:p>
      </dgm:t>
    </dgm:pt>
    <dgm:pt modelId="{71BE9D1A-57F0-4194-8DB0-5B7258F21872}" type="sibTrans" cxnId="{A05B1522-F181-4C50-AF40-6248617CB104}">
      <dgm:prSet/>
      <dgm:spPr/>
      <dgm:t>
        <a:bodyPr/>
        <a:lstStyle/>
        <a:p>
          <a:endParaRPr lang="en-US"/>
        </a:p>
      </dgm:t>
    </dgm:pt>
    <dgm:pt modelId="{5AE4D914-1B22-4416-BAFB-E519722F4B55}">
      <dgm:prSet/>
      <dgm:spPr/>
      <dgm:t>
        <a:bodyPr/>
        <a:lstStyle/>
        <a:p>
          <a:r>
            <a:rPr lang="fi-FI"/>
            <a:t>kannustaa uuteen kokeiluun.</a:t>
          </a:r>
          <a:endParaRPr lang="en-US"/>
        </a:p>
      </dgm:t>
    </dgm:pt>
    <dgm:pt modelId="{60BB263C-1BB4-4C49-9843-B2161BAEC81A}" type="parTrans" cxnId="{88DFC0DB-80EA-4B9B-A91D-99525AA4ED26}">
      <dgm:prSet/>
      <dgm:spPr/>
      <dgm:t>
        <a:bodyPr/>
        <a:lstStyle/>
        <a:p>
          <a:endParaRPr lang="en-US"/>
        </a:p>
      </dgm:t>
    </dgm:pt>
    <dgm:pt modelId="{45FFC05D-7B1A-4CD0-BC8B-97610A8D1A6D}" type="sibTrans" cxnId="{88DFC0DB-80EA-4B9B-A91D-99525AA4ED26}">
      <dgm:prSet/>
      <dgm:spPr/>
      <dgm:t>
        <a:bodyPr/>
        <a:lstStyle/>
        <a:p>
          <a:endParaRPr lang="en-US"/>
        </a:p>
      </dgm:t>
    </dgm:pt>
    <dgm:pt modelId="{DBA2090E-3350-4C97-8284-7DEC85212DA4}">
      <dgm:prSet/>
      <dgm:spPr/>
      <dgm:t>
        <a:bodyPr/>
        <a:lstStyle/>
        <a:p>
          <a:r>
            <a:rPr lang="fi-FI"/>
            <a:t>Asioita vievät eteenpäin yhteinen kokemusten vaihto ja tekeminen. </a:t>
          </a:r>
          <a:endParaRPr lang="en-US"/>
        </a:p>
      </dgm:t>
    </dgm:pt>
    <dgm:pt modelId="{2AA98D40-924B-4E41-9591-42B61F539A0A}" type="parTrans" cxnId="{5462B358-AD02-47FC-9A4C-3EB78253A377}">
      <dgm:prSet/>
      <dgm:spPr/>
      <dgm:t>
        <a:bodyPr/>
        <a:lstStyle/>
        <a:p>
          <a:endParaRPr lang="en-US"/>
        </a:p>
      </dgm:t>
    </dgm:pt>
    <dgm:pt modelId="{630C588C-6E7A-451A-8F8E-4C01F385E926}" type="sibTrans" cxnId="{5462B358-AD02-47FC-9A4C-3EB78253A377}">
      <dgm:prSet/>
      <dgm:spPr/>
      <dgm:t>
        <a:bodyPr/>
        <a:lstStyle/>
        <a:p>
          <a:endParaRPr lang="en-US"/>
        </a:p>
      </dgm:t>
    </dgm:pt>
    <dgm:pt modelId="{1444AAF2-29AC-451C-919A-2C21C2DAF11D}" type="pres">
      <dgm:prSet presAssocID="{00A87F8B-8AE4-4DDB-8F3D-85A43AEAA921}" presName="linear" presStyleCnt="0">
        <dgm:presLayoutVars>
          <dgm:animLvl val="lvl"/>
          <dgm:resizeHandles val="exact"/>
        </dgm:presLayoutVars>
      </dgm:prSet>
      <dgm:spPr/>
    </dgm:pt>
    <dgm:pt modelId="{EBDA22CC-8E1E-4FDF-B69C-A19C1A44A241}" type="pres">
      <dgm:prSet presAssocID="{803DE6FD-CDB3-49EE-9E9C-D3F3D1845E3E}" presName="parentText" presStyleLbl="node1" presStyleIdx="0" presStyleCnt="4">
        <dgm:presLayoutVars>
          <dgm:chMax val="0"/>
          <dgm:bulletEnabled val="1"/>
        </dgm:presLayoutVars>
      </dgm:prSet>
      <dgm:spPr/>
    </dgm:pt>
    <dgm:pt modelId="{BCF2CD2B-A712-4D65-9D8E-B5CEA58C4E53}" type="pres">
      <dgm:prSet presAssocID="{184B21A8-F0F6-4A96-B867-B4FF26741CEB}" presName="spacer" presStyleCnt="0"/>
      <dgm:spPr/>
    </dgm:pt>
    <dgm:pt modelId="{0686A8D9-A3BC-4435-8D58-6A7DA1537CE7}" type="pres">
      <dgm:prSet presAssocID="{354BB968-1B19-4EBB-8866-80DC448E9121}" presName="parentText" presStyleLbl="node1" presStyleIdx="1" presStyleCnt="4">
        <dgm:presLayoutVars>
          <dgm:chMax val="0"/>
          <dgm:bulletEnabled val="1"/>
        </dgm:presLayoutVars>
      </dgm:prSet>
      <dgm:spPr/>
    </dgm:pt>
    <dgm:pt modelId="{D1B25F4B-74F3-4E26-B5EA-E67560CA54A0}" type="pres">
      <dgm:prSet presAssocID="{354BB968-1B19-4EBB-8866-80DC448E9121}" presName="childText" presStyleLbl="revTx" presStyleIdx="0" presStyleCnt="2">
        <dgm:presLayoutVars>
          <dgm:bulletEnabled val="1"/>
        </dgm:presLayoutVars>
      </dgm:prSet>
      <dgm:spPr/>
    </dgm:pt>
    <dgm:pt modelId="{95C69FE7-B6FB-4948-B8F6-E363C890A03F}" type="pres">
      <dgm:prSet presAssocID="{219DC11A-A7B0-4E95-AF3C-B63E3CE83678}" presName="parentText" presStyleLbl="node1" presStyleIdx="2" presStyleCnt="4">
        <dgm:presLayoutVars>
          <dgm:chMax val="0"/>
          <dgm:bulletEnabled val="1"/>
        </dgm:presLayoutVars>
      </dgm:prSet>
      <dgm:spPr/>
    </dgm:pt>
    <dgm:pt modelId="{072E4CC5-6971-49DB-8EDC-364437817066}" type="pres">
      <dgm:prSet presAssocID="{219DC11A-A7B0-4E95-AF3C-B63E3CE83678}" presName="childText" presStyleLbl="revTx" presStyleIdx="1" presStyleCnt="2">
        <dgm:presLayoutVars>
          <dgm:bulletEnabled val="1"/>
        </dgm:presLayoutVars>
      </dgm:prSet>
      <dgm:spPr/>
    </dgm:pt>
    <dgm:pt modelId="{0B822F1C-E262-44D0-A4B8-AAF8B411D7A5}" type="pres">
      <dgm:prSet presAssocID="{DBA2090E-3350-4C97-8284-7DEC85212DA4}" presName="parentText" presStyleLbl="node1" presStyleIdx="3" presStyleCnt="4">
        <dgm:presLayoutVars>
          <dgm:chMax val="0"/>
          <dgm:bulletEnabled val="1"/>
        </dgm:presLayoutVars>
      </dgm:prSet>
      <dgm:spPr/>
    </dgm:pt>
  </dgm:ptLst>
  <dgm:cxnLst>
    <dgm:cxn modelId="{E63B4F02-5B9E-474E-98DB-FE30E74A105B}" type="presOf" srcId="{219DC11A-A7B0-4E95-AF3C-B63E3CE83678}" destId="{95C69FE7-B6FB-4948-B8F6-E363C890A03F}" srcOrd="0" destOrd="0" presId="urn:microsoft.com/office/officeart/2005/8/layout/vList2"/>
    <dgm:cxn modelId="{0FFE8605-266E-47B3-8F1E-B942386807DC}" srcId="{219DC11A-A7B0-4E95-AF3C-B63E3CE83678}" destId="{296A0D2C-FC94-4D93-9E28-4024F665AF40}" srcOrd="0" destOrd="0" parTransId="{631D440E-0353-4E97-A406-B90D4B846416}" sibTransId="{74898663-9EB2-49ED-9E53-8F33EBC7E9F3}"/>
    <dgm:cxn modelId="{02584B0E-12A0-4EA8-B0E4-02DF8223BF9B}" srcId="{00A87F8B-8AE4-4DDB-8F3D-85A43AEAA921}" destId="{219DC11A-A7B0-4E95-AF3C-B63E3CE83678}" srcOrd="2" destOrd="0" parTransId="{22D60F7E-AADB-4728-9FA9-F8202FD28AB1}" sibTransId="{7AFE2EF2-CDB9-48D4-8832-7CB050FF08B5}"/>
    <dgm:cxn modelId="{A05B1522-F181-4C50-AF40-6248617CB104}" srcId="{219DC11A-A7B0-4E95-AF3C-B63E3CE83678}" destId="{8C1B9C03-B1C1-4D63-BB9E-CF0BE8302DBD}" srcOrd="3" destOrd="0" parTransId="{48B799C2-1C80-40E0-974A-EB49ACC82894}" sibTransId="{71BE9D1A-57F0-4194-8DB0-5B7258F21872}"/>
    <dgm:cxn modelId="{634B7829-0DBB-4D45-BF27-9E7F90EEE34D}" srcId="{354BB968-1B19-4EBB-8866-80DC448E9121}" destId="{614ECB06-45CC-435A-8924-68B8D03647B9}" srcOrd="2" destOrd="0" parTransId="{2D2F8BC5-D227-40CA-B45B-8DB59AC2A967}" sibTransId="{0F70B39C-B8D2-4AE9-B42E-5E39B866F229}"/>
    <dgm:cxn modelId="{6DE3F237-DA5E-4FAB-8EED-AAFCDCB52B01}" srcId="{00A87F8B-8AE4-4DDB-8F3D-85A43AEAA921}" destId="{803DE6FD-CDB3-49EE-9E9C-D3F3D1845E3E}" srcOrd="0" destOrd="0" parTransId="{2BCEE6C4-CF05-4E9F-AB92-31E97B15E40D}" sibTransId="{184B21A8-F0F6-4A96-B867-B4FF26741CEB}"/>
    <dgm:cxn modelId="{91745540-C443-4EDA-90EB-C8B4ED9AE449}" srcId="{219DC11A-A7B0-4E95-AF3C-B63E3CE83678}" destId="{DD51DADD-A60A-44E4-9D50-6A96C1C9AEDA}" srcOrd="1" destOrd="0" parTransId="{D348A0D8-FF5B-4A64-A862-0484FA82863E}" sibTransId="{0DA166EC-BD24-47FB-92ED-A1371CFEDE02}"/>
    <dgm:cxn modelId="{BD6C6B41-73EE-4C57-A713-C2A85ECB08F8}" srcId="{219DC11A-A7B0-4E95-AF3C-B63E3CE83678}" destId="{5F1A8153-DBCC-48CD-947E-3AB8884EE492}" srcOrd="2" destOrd="0" parTransId="{FB7F5AB7-B1F4-4BBD-AD12-B7ADFE690A4A}" sibTransId="{9FD4AD46-8D32-468D-8C5B-8FE17991AD36}"/>
    <dgm:cxn modelId="{4E7C5E64-BBEC-41C1-922C-E40330353911}" type="presOf" srcId="{DA89FAEE-2974-43AA-91AA-D7A024D771BE}" destId="{D1B25F4B-74F3-4E26-B5EA-E67560CA54A0}" srcOrd="0" destOrd="1" presId="urn:microsoft.com/office/officeart/2005/8/layout/vList2"/>
    <dgm:cxn modelId="{2C6D9D54-ABA2-4E8F-893F-E3ABA4FFDB1C}" type="presOf" srcId="{00A87F8B-8AE4-4DDB-8F3D-85A43AEAA921}" destId="{1444AAF2-29AC-451C-919A-2C21C2DAF11D}" srcOrd="0" destOrd="0" presId="urn:microsoft.com/office/officeart/2005/8/layout/vList2"/>
    <dgm:cxn modelId="{5462B358-AD02-47FC-9A4C-3EB78253A377}" srcId="{00A87F8B-8AE4-4DDB-8F3D-85A43AEAA921}" destId="{DBA2090E-3350-4C97-8284-7DEC85212DA4}" srcOrd="3" destOrd="0" parTransId="{2AA98D40-924B-4E41-9591-42B61F539A0A}" sibTransId="{630C588C-6E7A-451A-8F8E-4C01F385E926}"/>
    <dgm:cxn modelId="{5673758B-F65A-4A7F-A27D-B505F4C5DBBF}" type="presOf" srcId="{803DE6FD-CDB3-49EE-9E9C-D3F3D1845E3E}" destId="{EBDA22CC-8E1E-4FDF-B69C-A19C1A44A241}" srcOrd="0" destOrd="0" presId="urn:microsoft.com/office/officeart/2005/8/layout/vList2"/>
    <dgm:cxn modelId="{27F9F593-DB36-41FB-AB24-F3185531B1CF}" type="presOf" srcId="{DAB86515-E9C3-459B-92FB-A3F6E884DB83}" destId="{D1B25F4B-74F3-4E26-B5EA-E67560CA54A0}" srcOrd="0" destOrd="0" presId="urn:microsoft.com/office/officeart/2005/8/layout/vList2"/>
    <dgm:cxn modelId="{1625719A-C99D-42CE-A78A-ADF8D7A34303}" type="presOf" srcId="{DBA2090E-3350-4C97-8284-7DEC85212DA4}" destId="{0B822F1C-E262-44D0-A4B8-AAF8B411D7A5}" srcOrd="0" destOrd="0" presId="urn:microsoft.com/office/officeart/2005/8/layout/vList2"/>
    <dgm:cxn modelId="{AD34C79D-1E51-4322-96C0-17D35652C1BD}" type="presOf" srcId="{5AE4D914-1B22-4416-BAFB-E519722F4B55}" destId="{072E4CC5-6971-49DB-8EDC-364437817066}" srcOrd="0" destOrd="4" presId="urn:microsoft.com/office/officeart/2005/8/layout/vList2"/>
    <dgm:cxn modelId="{5EF56BA0-348E-466C-9C76-801CC2991267}" type="presOf" srcId="{DD51DADD-A60A-44E4-9D50-6A96C1C9AEDA}" destId="{072E4CC5-6971-49DB-8EDC-364437817066}" srcOrd="0" destOrd="1" presId="urn:microsoft.com/office/officeart/2005/8/layout/vList2"/>
    <dgm:cxn modelId="{3D8224AB-1137-4D4A-8144-1170611FF9DA}" type="presOf" srcId="{5F1A8153-DBCC-48CD-947E-3AB8884EE492}" destId="{072E4CC5-6971-49DB-8EDC-364437817066}" srcOrd="0" destOrd="2" presId="urn:microsoft.com/office/officeart/2005/8/layout/vList2"/>
    <dgm:cxn modelId="{FE8E09AC-BBA0-4108-8D92-277DD13E506B}" srcId="{00A87F8B-8AE4-4DDB-8F3D-85A43AEAA921}" destId="{354BB968-1B19-4EBB-8866-80DC448E9121}" srcOrd="1" destOrd="0" parTransId="{1FAEACEA-7E95-4E6A-AF5D-CF5610A1EABA}" sibTransId="{8016CC27-F207-4227-BD82-6F51D19D27A7}"/>
    <dgm:cxn modelId="{549DF8B0-44FA-41FD-B501-2DAA59356804}" type="presOf" srcId="{614ECB06-45CC-435A-8924-68B8D03647B9}" destId="{D1B25F4B-74F3-4E26-B5EA-E67560CA54A0}" srcOrd="0" destOrd="2" presId="urn:microsoft.com/office/officeart/2005/8/layout/vList2"/>
    <dgm:cxn modelId="{E4AE6AC9-E93F-4FB0-8C12-BFB8772EC218}" type="presOf" srcId="{296A0D2C-FC94-4D93-9E28-4024F665AF40}" destId="{072E4CC5-6971-49DB-8EDC-364437817066}" srcOrd="0" destOrd="0" presId="urn:microsoft.com/office/officeart/2005/8/layout/vList2"/>
    <dgm:cxn modelId="{B27AE0CA-5CC1-427D-876F-0A68C1CA5A96}" srcId="{354BB968-1B19-4EBB-8866-80DC448E9121}" destId="{DA89FAEE-2974-43AA-91AA-D7A024D771BE}" srcOrd="1" destOrd="0" parTransId="{2FA18DCF-96EC-48A0-8B2E-AA66A0BCBC89}" sibTransId="{A3FEB573-4D4D-48C0-A895-674FDF60DF75}"/>
    <dgm:cxn modelId="{88DFC0DB-80EA-4B9B-A91D-99525AA4ED26}" srcId="{219DC11A-A7B0-4E95-AF3C-B63E3CE83678}" destId="{5AE4D914-1B22-4416-BAFB-E519722F4B55}" srcOrd="4" destOrd="0" parTransId="{60BB263C-1BB4-4C49-9843-B2161BAEC81A}" sibTransId="{45FFC05D-7B1A-4CD0-BC8B-97610A8D1A6D}"/>
    <dgm:cxn modelId="{0E60B6DE-16C6-4A05-897F-3D9EF57F989E}" type="presOf" srcId="{8C1B9C03-B1C1-4D63-BB9E-CF0BE8302DBD}" destId="{072E4CC5-6971-49DB-8EDC-364437817066}" srcOrd="0" destOrd="3" presId="urn:microsoft.com/office/officeart/2005/8/layout/vList2"/>
    <dgm:cxn modelId="{D00D9AE6-024A-4C00-A36A-FC95BD3611F6}" srcId="{354BB968-1B19-4EBB-8866-80DC448E9121}" destId="{DAB86515-E9C3-459B-92FB-A3F6E884DB83}" srcOrd="0" destOrd="0" parTransId="{31062B91-724F-45AF-BD1A-DF2789FB0F12}" sibTransId="{09A8B72C-253B-4461-BB0D-B05549956FF6}"/>
    <dgm:cxn modelId="{C1F2D3F5-B76D-4F51-9C43-6760D50430ED}" type="presOf" srcId="{354BB968-1B19-4EBB-8866-80DC448E9121}" destId="{0686A8D9-A3BC-4435-8D58-6A7DA1537CE7}" srcOrd="0" destOrd="0" presId="urn:microsoft.com/office/officeart/2005/8/layout/vList2"/>
    <dgm:cxn modelId="{09698181-0540-4846-946B-6B73C5108F9F}" type="presParOf" srcId="{1444AAF2-29AC-451C-919A-2C21C2DAF11D}" destId="{EBDA22CC-8E1E-4FDF-B69C-A19C1A44A241}" srcOrd="0" destOrd="0" presId="urn:microsoft.com/office/officeart/2005/8/layout/vList2"/>
    <dgm:cxn modelId="{362AC25D-9860-487C-80DB-ADDE703F7E27}" type="presParOf" srcId="{1444AAF2-29AC-451C-919A-2C21C2DAF11D}" destId="{BCF2CD2B-A712-4D65-9D8E-B5CEA58C4E53}" srcOrd="1" destOrd="0" presId="urn:microsoft.com/office/officeart/2005/8/layout/vList2"/>
    <dgm:cxn modelId="{746707D6-AB92-49CF-A374-BAE36C1399FB}" type="presParOf" srcId="{1444AAF2-29AC-451C-919A-2C21C2DAF11D}" destId="{0686A8D9-A3BC-4435-8D58-6A7DA1537CE7}" srcOrd="2" destOrd="0" presId="urn:microsoft.com/office/officeart/2005/8/layout/vList2"/>
    <dgm:cxn modelId="{5007A827-88AB-48AA-BFCD-9102E47A8B77}" type="presParOf" srcId="{1444AAF2-29AC-451C-919A-2C21C2DAF11D}" destId="{D1B25F4B-74F3-4E26-B5EA-E67560CA54A0}" srcOrd="3" destOrd="0" presId="urn:microsoft.com/office/officeart/2005/8/layout/vList2"/>
    <dgm:cxn modelId="{25380EF8-7882-44C1-BA4F-42325D4B357B}" type="presParOf" srcId="{1444AAF2-29AC-451C-919A-2C21C2DAF11D}" destId="{95C69FE7-B6FB-4948-B8F6-E363C890A03F}" srcOrd="4" destOrd="0" presId="urn:microsoft.com/office/officeart/2005/8/layout/vList2"/>
    <dgm:cxn modelId="{4133EC8C-8CE7-4D70-81F0-EE7E83FD74F8}" type="presParOf" srcId="{1444AAF2-29AC-451C-919A-2C21C2DAF11D}" destId="{072E4CC5-6971-49DB-8EDC-364437817066}" srcOrd="5" destOrd="0" presId="urn:microsoft.com/office/officeart/2005/8/layout/vList2"/>
    <dgm:cxn modelId="{07F6CC63-ED24-488A-B297-7AD595931191}" type="presParOf" srcId="{1444AAF2-29AC-451C-919A-2C21C2DAF11D}" destId="{0B822F1C-E262-44D0-A4B8-AAF8B411D7A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27C703E-3222-4E18-9410-5E1023678BAD}"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00C702E-D10C-4C61-B79F-EFD35443D4E5}">
      <dgm:prSet/>
      <dgm:spPr/>
      <dgm:t>
        <a:bodyPr/>
        <a:lstStyle/>
        <a:p>
          <a:r>
            <a:rPr lang="fi-FI"/>
            <a:t>Muutosprosessi – tunnista mittakaava, maasto ja tekijät ja haasteet</a:t>
          </a:r>
          <a:endParaRPr lang="en-US"/>
        </a:p>
      </dgm:t>
    </dgm:pt>
    <dgm:pt modelId="{2740B4C4-22F2-4A69-87CF-9C45872E339C}" type="parTrans" cxnId="{8A1904EE-0936-409A-81C2-EAB876F4C0F4}">
      <dgm:prSet/>
      <dgm:spPr/>
      <dgm:t>
        <a:bodyPr/>
        <a:lstStyle/>
        <a:p>
          <a:endParaRPr lang="en-US"/>
        </a:p>
      </dgm:t>
    </dgm:pt>
    <dgm:pt modelId="{AA2D568A-7C1D-4A29-9D8F-DC2D5D56C6C0}" type="sibTrans" cxnId="{8A1904EE-0936-409A-81C2-EAB876F4C0F4}">
      <dgm:prSet/>
      <dgm:spPr/>
      <dgm:t>
        <a:bodyPr/>
        <a:lstStyle/>
        <a:p>
          <a:endParaRPr lang="en-US"/>
        </a:p>
      </dgm:t>
    </dgm:pt>
    <dgm:pt modelId="{5B9E9CDA-6EFB-47CD-9CC7-48325727A85C}">
      <dgm:prSet/>
      <dgm:spPr/>
      <dgm:t>
        <a:bodyPr/>
        <a:lstStyle/>
        <a:p>
          <a:r>
            <a:rPr lang="fi-FI"/>
            <a:t>Vuorovaikutus ja viestintä – huom. oma asenne ja dialoginen ote</a:t>
          </a:r>
          <a:endParaRPr lang="en-US"/>
        </a:p>
      </dgm:t>
    </dgm:pt>
    <dgm:pt modelId="{EFB3576B-6D36-4676-AA6E-A7F0780BF4D5}" type="parTrans" cxnId="{6EA1A7EB-7508-41B4-A85F-9E4E07CB0A70}">
      <dgm:prSet/>
      <dgm:spPr/>
      <dgm:t>
        <a:bodyPr/>
        <a:lstStyle/>
        <a:p>
          <a:endParaRPr lang="en-US"/>
        </a:p>
      </dgm:t>
    </dgm:pt>
    <dgm:pt modelId="{00FB45B9-B1FE-45D9-98D9-4CDD8C031720}" type="sibTrans" cxnId="{6EA1A7EB-7508-41B4-A85F-9E4E07CB0A70}">
      <dgm:prSet/>
      <dgm:spPr/>
      <dgm:t>
        <a:bodyPr/>
        <a:lstStyle/>
        <a:p>
          <a:endParaRPr lang="en-US"/>
        </a:p>
      </dgm:t>
    </dgm:pt>
    <dgm:pt modelId="{EB253EF5-6F9C-45F0-99C4-AD8593FE16BB}">
      <dgm:prSet/>
      <dgm:spPr/>
      <dgm:t>
        <a:bodyPr/>
        <a:lstStyle/>
        <a:p>
          <a:r>
            <a:rPr lang="fi-FI"/>
            <a:t>Työkulttuuri ja asenne – mahdollista, älä haasta tai vaadi</a:t>
          </a:r>
          <a:endParaRPr lang="en-US"/>
        </a:p>
      </dgm:t>
    </dgm:pt>
    <dgm:pt modelId="{215230AF-BB87-4AA4-85AF-BE038872B9B8}" type="parTrans" cxnId="{806C2E58-6A1C-4133-B23F-EA5CE40FE0F6}">
      <dgm:prSet/>
      <dgm:spPr/>
      <dgm:t>
        <a:bodyPr/>
        <a:lstStyle/>
        <a:p>
          <a:endParaRPr lang="en-US"/>
        </a:p>
      </dgm:t>
    </dgm:pt>
    <dgm:pt modelId="{D33A50C2-870A-433B-8D88-98CDE7D1DB6F}" type="sibTrans" cxnId="{806C2E58-6A1C-4133-B23F-EA5CE40FE0F6}">
      <dgm:prSet/>
      <dgm:spPr/>
      <dgm:t>
        <a:bodyPr/>
        <a:lstStyle/>
        <a:p>
          <a:endParaRPr lang="en-US"/>
        </a:p>
      </dgm:t>
    </dgm:pt>
    <dgm:pt modelId="{1C300485-0066-4615-9CE9-E5581E5AD511}" type="pres">
      <dgm:prSet presAssocID="{127C703E-3222-4E18-9410-5E1023678BAD}" presName="root" presStyleCnt="0">
        <dgm:presLayoutVars>
          <dgm:dir/>
          <dgm:resizeHandles val="exact"/>
        </dgm:presLayoutVars>
      </dgm:prSet>
      <dgm:spPr/>
    </dgm:pt>
    <dgm:pt modelId="{0C040F88-BFDA-4770-9B4E-EF0C20E65C4B}" type="pres">
      <dgm:prSet presAssocID="{100C702E-D10C-4C61-B79F-EFD35443D4E5}" presName="compNode" presStyleCnt="0"/>
      <dgm:spPr/>
    </dgm:pt>
    <dgm:pt modelId="{F4BA2EF9-CACC-48D1-B873-D9F351B6E04A}" type="pres">
      <dgm:prSet presAssocID="{100C702E-D10C-4C61-B79F-EFD35443D4E5}" presName="bgRect" presStyleLbl="bgShp" presStyleIdx="0" presStyleCnt="3"/>
      <dgm:spPr/>
    </dgm:pt>
    <dgm:pt modelId="{FD5FBCF0-960B-4C86-A2F6-AF1CA30AC62C}" type="pres">
      <dgm:prSet presAssocID="{100C702E-D10C-4C61-B79F-EFD35443D4E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5DEEE8C2-228B-41A9-B636-28E5581518CA}" type="pres">
      <dgm:prSet presAssocID="{100C702E-D10C-4C61-B79F-EFD35443D4E5}" presName="spaceRect" presStyleCnt="0"/>
      <dgm:spPr/>
    </dgm:pt>
    <dgm:pt modelId="{047A8FF4-3BC3-437F-B041-6C3864060DDD}" type="pres">
      <dgm:prSet presAssocID="{100C702E-D10C-4C61-B79F-EFD35443D4E5}" presName="parTx" presStyleLbl="revTx" presStyleIdx="0" presStyleCnt="3">
        <dgm:presLayoutVars>
          <dgm:chMax val="0"/>
          <dgm:chPref val="0"/>
        </dgm:presLayoutVars>
      </dgm:prSet>
      <dgm:spPr/>
    </dgm:pt>
    <dgm:pt modelId="{9C63BFA8-3601-41CC-8812-89B5F7126262}" type="pres">
      <dgm:prSet presAssocID="{AA2D568A-7C1D-4A29-9D8F-DC2D5D56C6C0}" presName="sibTrans" presStyleCnt="0"/>
      <dgm:spPr/>
    </dgm:pt>
    <dgm:pt modelId="{1364135B-8DCF-432C-889C-8B317AB130F3}" type="pres">
      <dgm:prSet presAssocID="{5B9E9CDA-6EFB-47CD-9CC7-48325727A85C}" presName="compNode" presStyleCnt="0"/>
      <dgm:spPr/>
    </dgm:pt>
    <dgm:pt modelId="{937E485C-31EB-4F15-B435-C3DCDCE71883}" type="pres">
      <dgm:prSet presAssocID="{5B9E9CDA-6EFB-47CD-9CC7-48325727A85C}" presName="bgRect" presStyleLbl="bgShp" presStyleIdx="1" presStyleCnt="3"/>
      <dgm:spPr/>
    </dgm:pt>
    <dgm:pt modelId="{12B840C3-5F55-4E82-9774-FE7D391092AD}" type="pres">
      <dgm:prSet presAssocID="{5B9E9CDA-6EFB-47CD-9CC7-48325727A85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6123F358-35D3-4036-982D-C360A0360ED0}" type="pres">
      <dgm:prSet presAssocID="{5B9E9CDA-6EFB-47CD-9CC7-48325727A85C}" presName="spaceRect" presStyleCnt="0"/>
      <dgm:spPr/>
    </dgm:pt>
    <dgm:pt modelId="{A1BA90B5-7EF1-4098-8D4A-F69EBE1CF070}" type="pres">
      <dgm:prSet presAssocID="{5B9E9CDA-6EFB-47CD-9CC7-48325727A85C}" presName="parTx" presStyleLbl="revTx" presStyleIdx="1" presStyleCnt="3">
        <dgm:presLayoutVars>
          <dgm:chMax val="0"/>
          <dgm:chPref val="0"/>
        </dgm:presLayoutVars>
      </dgm:prSet>
      <dgm:spPr/>
    </dgm:pt>
    <dgm:pt modelId="{2D185AEA-20B7-47A8-B549-137EFD4A566D}" type="pres">
      <dgm:prSet presAssocID="{00FB45B9-B1FE-45D9-98D9-4CDD8C031720}" presName="sibTrans" presStyleCnt="0"/>
      <dgm:spPr/>
    </dgm:pt>
    <dgm:pt modelId="{D026ABB0-05A1-4DFD-B4BB-D4DC7BC47490}" type="pres">
      <dgm:prSet presAssocID="{EB253EF5-6F9C-45F0-99C4-AD8593FE16BB}" presName="compNode" presStyleCnt="0"/>
      <dgm:spPr/>
    </dgm:pt>
    <dgm:pt modelId="{8EFB3E8A-CE17-416F-A920-AEB44E2AEBF7}" type="pres">
      <dgm:prSet presAssocID="{EB253EF5-6F9C-45F0-99C4-AD8593FE16BB}" presName="bgRect" presStyleLbl="bgShp" presStyleIdx="2" presStyleCnt="3"/>
      <dgm:spPr/>
    </dgm:pt>
    <dgm:pt modelId="{4C462021-6E25-41D1-8797-ACF1B338A6A2}" type="pres">
      <dgm:prSet presAssocID="{EB253EF5-6F9C-45F0-99C4-AD8593FE16BB}"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s"/>
        </a:ext>
      </dgm:extLst>
    </dgm:pt>
    <dgm:pt modelId="{83D39F01-372E-4BFE-8E6E-D09EF8E904CA}" type="pres">
      <dgm:prSet presAssocID="{EB253EF5-6F9C-45F0-99C4-AD8593FE16BB}" presName="spaceRect" presStyleCnt="0"/>
      <dgm:spPr/>
    </dgm:pt>
    <dgm:pt modelId="{C58ADD30-9BFD-46B4-B3A9-D39188F9B461}" type="pres">
      <dgm:prSet presAssocID="{EB253EF5-6F9C-45F0-99C4-AD8593FE16BB}" presName="parTx" presStyleLbl="revTx" presStyleIdx="2" presStyleCnt="3">
        <dgm:presLayoutVars>
          <dgm:chMax val="0"/>
          <dgm:chPref val="0"/>
        </dgm:presLayoutVars>
      </dgm:prSet>
      <dgm:spPr/>
    </dgm:pt>
  </dgm:ptLst>
  <dgm:cxnLst>
    <dgm:cxn modelId="{62192C0C-9624-4DC7-82E7-B236AE6D2CA8}" type="presOf" srcId="{5B9E9CDA-6EFB-47CD-9CC7-48325727A85C}" destId="{A1BA90B5-7EF1-4098-8D4A-F69EBE1CF070}" srcOrd="0" destOrd="0" presId="urn:microsoft.com/office/officeart/2018/2/layout/IconVerticalSolidList"/>
    <dgm:cxn modelId="{61B0005D-5281-4A4B-9F9F-30D53EB43351}" type="presOf" srcId="{100C702E-D10C-4C61-B79F-EFD35443D4E5}" destId="{047A8FF4-3BC3-437F-B041-6C3864060DDD}" srcOrd="0" destOrd="0" presId="urn:microsoft.com/office/officeart/2018/2/layout/IconVerticalSolidList"/>
    <dgm:cxn modelId="{806C2E58-6A1C-4133-B23F-EA5CE40FE0F6}" srcId="{127C703E-3222-4E18-9410-5E1023678BAD}" destId="{EB253EF5-6F9C-45F0-99C4-AD8593FE16BB}" srcOrd="2" destOrd="0" parTransId="{215230AF-BB87-4AA4-85AF-BE038872B9B8}" sibTransId="{D33A50C2-870A-433B-8D88-98CDE7D1DB6F}"/>
    <dgm:cxn modelId="{06572A79-8130-488D-8426-FFD0055B4C96}" type="presOf" srcId="{127C703E-3222-4E18-9410-5E1023678BAD}" destId="{1C300485-0066-4615-9CE9-E5581E5AD511}" srcOrd="0" destOrd="0" presId="urn:microsoft.com/office/officeart/2018/2/layout/IconVerticalSolidList"/>
    <dgm:cxn modelId="{B1DBAC5A-558F-4A7E-B724-B1A21E7F12B1}" type="presOf" srcId="{EB253EF5-6F9C-45F0-99C4-AD8593FE16BB}" destId="{C58ADD30-9BFD-46B4-B3A9-D39188F9B461}" srcOrd="0" destOrd="0" presId="urn:microsoft.com/office/officeart/2018/2/layout/IconVerticalSolidList"/>
    <dgm:cxn modelId="{6EA1A7EB-7508-41B4-A85F-9E4E07CB0A70}" srcId="{127C703E-3222-4E18-9410-5E1023678BAD}" destId="{5B9E9CDA-6EFB-47CD-9CC7-48325727A85C}" srcOrd="1" destOrd="0" parTransId="{EFB3576B-6D36-4676-AA6E-A7F0780BF4D5}" sibTransId="{00FB45B9-B1FE-45D9-98D9-4CDD8C031720}"/>
    <dgm:cxn modelId="{8A1904EE-0936-409A-81C2-EAB876F4C0F4}" srcId="{127C703E-3222-4E18-9410-5E1023678BAD}" destId="{100C702E-D10C-4C61-B79F-EFD35443D4E5}" srcOrd="0" destOrd="0" parTransId="{2740B4C4-22F2-4A69-87CF-9C45872E339C}" sibTransId="{AA2D568A-7C1D-4A29-9D8F-DC2D5D56C6C0}"/>
    <dgm:cxn modelId="{A405EB9C-EAF3-4056-B8DE-9EF7E3EE2095}" type="presParOf" srcId="{1C300485-0066-4615-9CE9-E5581E5AD511}" destId="{0C040F88-BFDA-4770-9B4E-EF0C20E65C4B}" srcOrd="0" destOrd="0" presId="urn:microsoft.com/office/officeart/2018/2/layout/IconVerticalSolidList"/>
    <dgm:cxn modelId="{6E6E0DB9-02E2-45BA-BB1C-9130B904788B}" type="presParOf" srcId="{0C040F88-BFDA-4770-9B4E-EF0C20E65C4B}" destId="{F4BA2EF9-CACC-48D1-B873-D9F351B6E04A}" srcOrd="0" destOrd="0" presId="urn:microsoft.com/office/officeart/2018/2/layout/IconVerticalSolidList"/>
    <dgm:cxn modelId="{500B7DB3-0396-4E85-BA1F-6B4BC30C7E85}" type="presParOf" srcId="{0C040F88-BFDA-4770-9B4E-EF0C20E65C4B}" destId="{FD5FBCF0-960B-4C86-A2F6-AF1CA30AC62C}" srcOrd="1" destOrd="0" presId="urn:microsoft.com/office/officeart/2018/2/layout/IconVerticalSolidList"/>
    <dgm:cxn modelId="{8A9A30AF-9DDA-4F8A-B7D7-DFA01A956E73}" type="presParOf" srcId="{0C040F88-BFDA-4770-9B4E-EF0C20E65C4B}" destId="{5DEEE8C2-228B-41A9-B636-28E5581518CA}" srcOrd="2" destOrd="0" presId="urn:microsoft.com/office/officeart/2018/2/layout/IconVerticalSolidList"/>
    <dgm:cxn modelId="{364ECC0B-E6F4-44FD-AAF8-69C485A75656}" type="presParOf" srcId="{0C040F88-BFDA-4770-9B4E-EF0C20E65C4B}" destId="{047A8FF4-3BC3-437F-B041-6C3864060DDD}" srcOrd="3" destOrd="0" presId="urn:microsoft.com/office/officeart/2018/2/layout/IconVerticalSolidList"/>
    <dgm:cxn modelId="{6391CD6F-5A84-493E-A718-7C25FD4ED8E6}" type="presParOf" srcId="{1C300485-0066-4615-9CE9-E5581E5AD511}" destId="{9C63BFA8-3601-41CC-8812-89B5F7126262}" srcOrd="1" destOrd="0" presId="urn:microsoft.com/office/officeart/2018/2/layout/IconVerticalSolidList"/>
    <dgm:cxn modelId="{7644B236-C54A-4B8C-9032-2C0EC96AA919}" type="presParOf" srcId="{1C300485-0066-4615-9CE9-E5581E5AD511}" destId="{1364135B-8DCF-432C-889C-8B317AB130F3}" srcOrd="2" destOrd="0" presId="urn:microsoft.com/office/officeart/2018/2/layout/IconVerticalSolidList"/>
    <dgm:cxn modelId="{89A0596B-314B-4491-BA5F-D2C4DBB5A05E}" type="presParOf" srcId="{1364135B-8DCF-432C-889C-8B317AB130F3}" destId="{937E485C-31EB-4F15-B435-C3DCDCE71883}" srcOrd="0" destOrd="0" presId="urn:microsoft.com/office/officeart/2018/2/layout/IconVerticalSolidList"/>
    <dgm:cxn modelId="{09477244-237F-423C-BC3C-A068887414AA}" type="presParOf" srcId="{1364135B-8DCF-432C-889C-8B317AB130F3}" destId="{12B840C3-5F55-4E82-9774-FE7D391092AD}" srcOrd="1" destOrd="0" presId="urn:microsoft.com/office/officeart/2018/2/layout/IconVerticalSolidList"/>
    <dgm:cxn modelId="{A1522E1B-294D-43D7-B564-43DA26ECCEC8}" type="presParOf" srcId="{1364135B-8DCF-432C-889C-8B317AB130F3}" destId="{6123F358-35D3-4036-982D-C360A0360ED0}" srcOrd="2" destOrd="0" presId="urn:microsoft.com/office/officeart/2018/2/layout/IconVerticalSolidList"/>
    <dgm:cxn modelId="{26178BEF-9D31-4C3E-BB3A-73A88695AC0F}" type="presParOf" srcId="{1364135B-8DCF-432C-889C-8B317AB130F3}" destId="{A1BA90B5-7EF1-4098-8D4A-F69EBE1CF070}" srcOrd="3" destOrd="0" presId="urn:microsoft.com/office/officeart/2018/2/layout/IconVerticalSolidList"/>
    <dgm:cxn modelId="{57816F3F-5CC5-4B5B-BE73-91493F2FC1C7}" type="presParOf" srcId="{1C300485-0066-4615-9CE9-E5581E5AD511}" destId="{2D185AEA-20B7-47A8-B549-137EFD4A566D}" srcOrd="3" destOrd="0" presId="urn:microsoft.com/office/officeart/2018/2/layout/IconVerticalSolidList"/>
    <dgm:cxn modelId="{656CD8A8-10FC-4A0C-A2E7-D9E0D68D41AC}" type="presParOf" srcId="{1C300485-0066-4615-9CE9-E5581E5AD511}" destId="{D026ABB0-05A1-4DFD-B4BB-D4DC7BC47490}" srcOrd="4" destOrd="0" presId="urn:microsoft.com/office/officeart/2018/2/layout/IconVerticalSolidList"/>
    <dgm:cxn modelId="{8940A7A1-BF08-4BFC-94A0-071430423514}" type="presParOf" srcId="{D026ABB0-05A1-4DFD-B4BB-D4DC7BC47490}" destId="{8EFB3E8A-CE17-416F-A920-AEB44E2AEBF7}" srcOrd="0" destOrd="0" presId="urn:microsoft.com/office/officeart/2018/2/layout/IconVerticalSolidList"/>
    <dgm:cxn modelId="{DAA8D7DA-FB6C-4DFE-AFD0-CDA7610AB470}" type="presParOf" srcId="{D026ABB0-05A1-4DFD-B4BB-D4DC7BC47490}" destId="{4C462021-6E25-41D1-8797-ACF1B338A6A2}" srcOrd="1" destOrd="0" presId="urn:microsoft.com/office/officeart/2018/2/layout/IconVerticalSolidList"/>
    <dgm:cxn modelId="{ED3EA91E-7562-4CF9-B0DD-FE01F06D0D6F}" type="presParOf" srcId="{D026ABB0-05A1-4DFD-B4BB-D4DC7BC47490}" destId="{83D39F01-372E-4BFE-8E6E-D09EF8E904CA}" srcOrd="2" destOrd="0" presId="urn:microsoft.com/office/officeart/2018/2/layout/IconVerticalSolidList"/>
    <dgm:cxn modelId="{EADC95AB-7F4E-49C4-8ECF-5A9152E89497}" type="presParOf" srcId="{D026ABB0-05A1-4DFD-B4BB-D4DC7BC47490}" destId="{C58ADD30-9BFD-46B4-B3A9-D39188F9B46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259A00F-5CAB-4D32-94C0-B4C75F7499F1}"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DA9D1DCF-C998-4FCC-8E56-74FA135F3849}">
      <dgm:prSet/>
      <dgm:spPr/>
      <dgm:t>
        <a:bodyPr/>
        <a:lstStyle/>
        <a:p>
          <a:r>
            <a:rPr lang="fi-FI"/>
            <a:t>Kuka – vastuut ja ohjaus</a:t>
          </a:r>
          <a:endParaRPr lang="en-US"/>
        </a:p>
      </dgm:t>
    </dgm:pt>
    <dgm:pt modelId="{2C3563DF-D262-405B-9032-7494807ECBA4}" type="parTrans" cxnId="{E23FA921-FE04-45DA-8DE3-7F19B5E3E9B3}">
      <dgm:prSet/>
      <dgm:spPr/>
      <dgm:t>
        <a:bodyPr/>
        <a:lstStyle/>
        <a:p>
          <a:endParaRPr lang="en-US"/>
        </a:p>
      </dgm:t>
    </dgm:pt>
    <dgm:pt modelId="{B8922087-F642-4897-ADDA-924AEFFFCE29}" type="sibTrans" cxnId="{E23FA921-FE04-45DA-8DE3-7F19B5E3E9B3}">
      <dgm:prSet/>
      <dgm:spPr/>
      <dgm:t>
        <a:bodyPr/>
        <a:lstStyle/>
        <a:p>
          <a:endParaRPr lang="en-US"/>
        </a:p>
      </dgm:t>
    </dgm:pt>
    <dgm:pt modelId="{C5BBEC8D-3275-400B-9488-D5CAA88B6A5D}">
      <dgm:prSet/>
      <dgm:spPr/>
      <dgm:t>
        <a:bodyPr/>
        <a:lstStyle/>
        <a:p>
          <a:r>
            <a:rPr lang="fi-FI"/>
            <a:t>Mitä – tavoite ja toimenpiteet</a:t>
          </a:r>
          <a:endParaRPr lang="en-US"/>
        </a:p>
      </dgm:t>
    </dgm:pt>
    <dgm:pt modelId="{4F5B97CC-F34A-4447-B7D7-EA548F22F868}" type="parTrans" cxnId="{0DAF3ED7-6653-4216-B04D-5B7E54A65EC0}">
      <dgm:prSet/>
      <dgm:spPr/>
      <dgm:t>
        <a:bodyPr/>
        <a:lstStyle/>
        <a:p>
          <a:endParaRPr lang="en-US"/>
        </a:p>
      </dgm:t>
    </dgm:pt>
    <dgm:pt modelId="{89B73A5D-4420-4F3E-A89A-C9C1CA465900}" type="sibTrans" cxnId="{0DAF3ED7-6653-4216-B04D-5B7E54A65EC0}">
      <dgm:prSet/>
      <dgm:spPr/>
      <dgm:t>
        <a:bodyPr/>
        <a:lstStyle/>
        <a:p>
          <a:endParaRPr lang="en-US"/>
        </a:p>
      </dgm:t>
    </dgm:pt>
    <dgm:pt modelId="{DA993DE4-858D-4EC9-A75C-B1F49E13100C}">
      <dgm:prSet/>
      <dgm:spPr/>
      <dgm:t>
        <a:bodyPr/>
        <a:lstStyle/>
        <a:p>
          <a:r>
            <a:rPr lang="fi-FI"/>
            <a:t>Milloin – vaiheistus ja välitavoitteet, aikataulut ja kalenteri</a:t>
          </a:r>
          <a:endParaRPr lang="en-US"/>
        </a:p>
      </dgm:t>
    </dgm:pt>
    <dgm:pt modelId="{3C1665CC-3610-4320-9B47-2667C265BA48}" type="parTrans" cxnId="{BD8BB7E5-DC76-44A1-AC06-ABF4FFBDDBD8}">
      <dgm:prSet/>
      <dgm:spPr/>
      <dgm:t>
        <a:bodyPr/>
        <a:lstStyle/>
        <a:p>
          <a:endParaRPr lang="en-US"/>
        </a:p>
      </dgm:t>
    </dgm:pt>
    <dgm:pt modelId="{6CC143B4-CB33-4138-B747-25F7DDB56338}" type="sibTrans" cxnId="{BD8BB7E5-DC76-44A1-AC06-ABF4FFBDDBD8}">
      <dgm:prSet/>
      <dgm:spPr/>
      <dgm:t>
        <a:bodyPr/>
        <a:lstStyle/>
        <a:p>
          <a:endParaRPr lang="en-US"/>
        </a:p>
      </dgm:t>
    </dgm:pt>
    <dgm:pt modelId="{77E82754-0607-4CE5-9699-0174D2E240CF}">
      <dgm:prSet/>
      <dgm:spPr/>
      <dgm:t>
        <a:bodyPr/>
        <a:lstStyle/>
        <a:p>
          <a:r>
            <a:rPr lang="fi-FI"/>
            <a:t>Miten – keinot ja välineet</a:t>
          </a:r>
          <a:endParaRPr lang="en-US"/>
        </a:p>
      </dgm:t>
    </dgm:pt>
    <dgm:pt modelId="{D314EDEA-3C69-4DA1-A430-BE79D392BF93}" type="parTrans" cxnId="{33414D1E-34A5-4400-90BA-2BEBD7C63B27}">
      <dgm:prSet/>
      <dgm:spPr/>
      <dgm:t>
        <a:bodyPr/>
        <a:lstStyle/>
        <a:p>
          <a:endParaRPr lang="en-US"/>
        </a:p>
      </dgm:t>
    </dgm:pt>
    <dgm:pt modelId="{A0BA4527-B97C-4094-8CC4-9C863721B78C}" type="sibTrans" cxnId="{33414D1E-34A5-4400-90BA-2BEBD7C63B27}">
      <dgm:prSet/>
      <dgm:spPr/>
      <dgm:t>
        <a:bodyPr/>
        <a:lstStyle/>
        <a:p>
          <a:endParaRPr lang="en-US"/>
        </a:p>
      </dgm:t>
    </dgm:pt>
    <dgm:pt modelId="{3879484D-9313-46C7-A077-01D54CF90E39}" type="pres">
      <dgm:prSet presAssocID="{C259A00F-5CAB-4D32-94C0-B4C75F7499F1}" presName="outerComposite" presStyleCnt="0">
        <dgm:presLayoutVars>
          <dgm:chMax val="5"/>
          <dgm:dir/>
          <dgm:resizeHandles val="exact"/>
        </dgm:presLayoutVars>
      </dgm:prSet>
      <dgm:spPr/>
    </dgm:pt>
    <dgm:pt modelId="{2EF3DC4B-C554-4BEF-AD3A-A26BC6E272FB}" type="pres">
      <dgm:prSet presAssocID="{C259A00F-5CAB-4D32-94C0-B4C75F7499F1}" presName="dummyMaxCanvas" presStyleCnt="0">
        <dgm:presLayoutVars/>
      </dgm:prSet>
      <dgm:spPr/>
    </dgm:pt>
    <dgm:pt modelId="{78145EA1-FE4E-4500-B332-D2F353145782}" type="pres">
      <dgm:prSet presAssocID="{C259A00F-5CAB-4D32-94C0-B4C75F7499F1}" presName="FourNodes_1" presStyleLbl="node1" presStyleIdx="0" presStyleCnt="4">
        <dgm:presLayoutVars>
          <dgm:bulletEnabled val="1"/>
        </dgm:presLayoutVars>
      </dgm:prSet>
      <dgm:spPr/>
    </dgm:pt>
    <dgm:pt modelId="{6E855B3E-C218-4863-B66E-6C3AE57B40E2}" type="pres">
      <dgm:prSet presAssocID="{C259A00F-5CAB-4D32-94C0-B4C75F7499F1}" presName="FourNodes_2" presStyleLbl="node1" presStyleIdx="1" presStyleCnt="4">
        <dgm:presLayoutVars>
          <dgm:bulletEnabled val="1"/>
        </dgm:presLayoutVars>
      </dgm:prSet>
      <dgm:spPr/>
    </dgm:pt>
    <dgm:pt modelId="{12C148E8-A327-4C7F-B42C-F7DA8DEB2208}" type="pres">
      <dgm:prSet presAssocID="{C259A00F-5CAB-4D32-94C0-B4C75F7499F1}" presName="FourNodes_3" presStyleLbl="node1" presStyleIdx="2" presStyleCnt="4">
        <dgm:presLayoutVars>
          <dgm:bulletEnabled val="1"/>
        </dgm:presLayoutVars>
      </dgm:prSet>
      <dgm:spPr/>
    </dgm:pt>
    <dgm:pt modelId="{9AEA3902-59CD-4C7E-B4B9-EFB659A01670}" type="pres">
      <dgm:prSet presAssocID="{C259A00F-5CAB-4D32-94C0-B4C75F7499F1}" presName="FourNodes_4" presStyleLbl="node1" presStyleIdx="3" presStyleCnt="4">
        <dgm:presLayoutVars>
          <dgm:bulletEnabled val="1"/>
        </dgm:presLayoutVars>
      </dgm:prSet>
      <dgm:spPr/>
    </dgm:pt>
    <dgm:pt modelId="{DFB69D1F-E9D0-4A21-88C6-EADBE365C847}" type="pres">
      <dgm:prSet presAssocID="{C259A00F-5CAB-4D32-94C0-B4C75F7499F1}" presName="FourConn_1-2" presStyleLbl="fgAccFollowNode1" presStyleIdx="0" presStyleCnt="3">
        <dgm:presLayoutVars>
          <dgm:bulletEnabled val="1"/>
        </dgm:presLayoutVars>
      </dgm:prSet>
      <dgm:spPr/>
    </dgm:pt>
    <dgm:pt modelId="{585595DB-BCE8-4047-8E77-43DF729B2AB7}" type="pres">
      <dgm:prSet presAssocID="{C259A00F-5CAB-4D32-94C0-B4C75F7499F1}" presName="FourConn_2-3" presStyleLbl="fgAccFollowNode1" presStyleIdx="1" presStyleCnt="3">
        <dgm:presLayoutVars>
          <dgm:bulletEnabled val="1"/>
        </dgm:presLayoutVars>
      </dgm:prSet>
      <dgm:spPr/>
    </dgm:pt>
    <dgm:pt modelId="{789B1B52-4739-47EE-9AC5-DB5AF906F7BF}" type="pres">
      <dgm:prSet presAssocID="{C259A00F-5CAB-4D32-94C0-B4C75F7499F1}" presName="FourConn_3-4" presStyleLbl="fgAccFollowNode1" presStyleIdx="2" presStyleCnt="3">
        <dgm:presLayoutVars>
          <dgm:bulletEnabled val="1"/>
        </dgm:presLayoutVars>
      </dgm:prSet>
      <dgm:spPr/>
    </dgm:pt>
    <dgm:pt modelId="{A32FE45C-6501-4836-A70D-67237CE6F437}" type="pres">
      <dgm:prSet presAssocID="{C259A00F-5CAB-4D32-94C0-B4C75F7499F1}" presName="FourNodes_1_text" presStyleLbl="node1" presStyleIdx="3" presStyleCnt="4">
        <dgm:presLayoutVars>
          <dgm:bulletEnabled val="1"/>
        </dgm:presLayoutVars>
      </dgm:prSet>
      <dgm:spPr/>
    </dgm:pt>
    <dgm:pt modelId="{DB6CADA2-60D2-4388-95A7-3C339DB38550}" type="pres">
      <dgm:prSet presAssocID="{C259A00F-5CAB-4D32-94C0-B4C75F7499F1}" presName="FourNodes_2_text" presStyleLbl="node1" presStyleIdx="3" presStyleCnt="4">
        <dgm:presLayoutVars>
          <dgm:bulletEnabled val="1"/>
        </dgm:presLayoutVars>
      </dgm:prSet>
      <dgm:spPr/>
    </dgm:pt>
    <dgm:pt modelId="{53D38C2A-4857-4429-BD36-60503BBA7FF1}" type="pres">
      <dgm:prSet presAssocID="{C259A00F-5CAB-4D32-94C0-B4C75F7499F1}" presName="FourNodes_3_text" presStyleLbl="node1" presStyleIdx="3" presStyleCnt="4">
        <dgm:presLayoutVars>
          <dgm:bulletEnabled val="1"/>
        </dgm:presLayoutVars>
      </dgm:prSet>
      <dgm:spPr/>
    </dgm:pt>
    <dgm:pt modelId="{F9B126C4-1841-41BF-A51D-8361F7CCDBCF}" type="pres">
      <dgm:prSet presAssocID="{C259A00F-5CAB-4D32-94C0-B4C75F7499F1}" presName="FourNodes_4_text" presStyleLbl="node1" presStyleIdx="3" presStyleCnt="4">
        <dgm:presLayoutVars>
          <dgm:bulletEnabled val="1"/>
        </dgm:presLayoutVars>
      </dgm:prSet>
      <dgm:spPr/>
    </dgm:pt>
  </dgm:ptLst>
  <dgm:cxnLst>
    <dgm:cxn modelId="{F0E1B70A-F221-4C93-90C1-85DC2799B0A6}" type="presOf" srcId="{DA9D1DCF-C998-4FCC-8E56-74FA135F3849}" destId="{A32FE45C-6501-4836-A70D-67237CE6F437}" srcOrd="1" destOrd="0" presId="urn:microsoft.com/office/officeart/2005/8/layout/vProcess5"/>
    <dgm:cxn modelId="{33414D1E-34A5-4400-90BA-2BEBD7C63B27}" srcId="{C259A00F-5CAB-4D32-94C0-B4C75F7499F1}" destId="{77E82754-0607-4CE5-9699-0174D2E240CF}" srcOrd="3" destOrd="0" parTransId="{D314EDEA-3C69-4DA1-A430-BE79D392BF93}" sibTransId="{A0BA4527-B97C-4094-8CC4-9C863721B78C}"/>
    <dgm:cxn modelId="{E23FA921-FE04-45DA-8DE3-7F19B5E3E9B3}" srcId="{C259A00F-5CAB-4D32-94C0-B4C75F7499F1}" destId="{DA9D1DCF-C998-4FCC-8E56-74FA135F3849}" srcOrd="0" destOrd="0" parTransId="{2C3563DF-D262-405B-9032-7494807ECBA4}" sibTransId="{B8922087-F642-4897-ADDA-924AEFFFCE29}"/>
    <dgm:cxn modelId="{2F0CD776-6580-4F58-A514-5F81F74D6DCC}" type="presOf" srcId="{C5BBEC8D-3275-400B-9488-D5CAA88B6A5D}" destId="{6E855B3E-C218-4863-B66E-6C3AE57B40E2}" srcOrd="0" destOrd="0" presId="urn:microsoft.com/office/officeart/2005/8/layout/vProcess5"/>
    <dgm:cxn modelId="{79E5CC81-73CF-4AB4-93F5-501A8B4782F9}" type="presOf" srcId="{DA9D1DCF-C998-4FCC-8E56-74FA135F3849}" destId="{78145EA1-FE4E-4500-B332-D2F353145782}" srcOrd="0" destOrd="0" presId="urn:microsoft.com/office/officeart/2005/8/layout/vProcess5"/>
    <dgm:cxn modelId="{3E0C4492-7931-4FB2-92FE-0DAA16FC937A}" type="presOf" srcId="{C5BBEC8D-3275-400B-9488-D5CAA88B6A5D}" destId="{DB6CADA2-60D2-4388-95A7-3C339DB38550}" srcOrd="1" destOrd="0" presId="urn:microsoft.com/office/officeart/2005/8/layout/vProcess5"/>
    <dgm:cxn modelId="{046E4396-FC00-4DCF-844E-2821E51ABC33}" type="presOf" srcId="{DA993DE4-858D-4EC9-A75C-B1F49E13100C}" destId="{12C148E8-A327-4C7F-B42C-F7DA8DEB2208}" srcOrd="0" destOrd="0" presId="urn:microsoft.com/office/officeart/2005/8/layout/vProcess5"/>
    <dgm:cxn modelId="{041DEB9D-E40B-473A-87BB-0E81851ACDE8}" type="presOf" srcId="{B8922087-F642-4897-ADDA-924AEFFFCE29}" destId="{DFB69D1F-E9D0-4A21-88C6-EADBE365C847}" srcOrd="0" destOrd="0" presId="urn:microsoft.com/office/officeart/2005/8/layout/vProcess5"/>
    <dgm:cxn modelId="{DF809AAD-1FCE-4DD6-920E-F7C41319ED2C}" type="presOf" srcId="{89B73A5D-4420-4F3E-A89A-C9C1CA465900}" destId="{585595DB-BCE8-4047-8E77-43DF729B2AB7}" srcOrd="0" destOrd="0" presId="urn:microsoft.com/office/officeart/2005/8/layout/vProcess5"/>
    <dgm:cxn modelId="{59D8C5C4-1AC0-4533-81DF-FEE88B03FE11}" type="presOf" srcId="{C259A00F-5CAB-4D32-94C0-B4C75F7499F1}" destId="{3879484D-9313-46C7-A077-01D54CF90E39}" srcOrd="0" destOrd="0" presId="urn:microsoft.com/office/officeart/2005/8/layout/vProcess5"/>
    <dgm:cxn modelId="{0DAF3ED7-6653-4216-B04D-5B7E54A65EC0}" srcId="{C259A00F-5CAB-4D32-94C0-B4C75F7499F1}" destId="{C5BBEC8D-3275-400B-9488-D5CAA88B6A5D}" srcOrd="1" destOrd="0" parTransId="{4F5B97CC-F34A-4447-B7D7-EA548F22F868}" sibTransId="{89B73A5D-4420-4F3E-A89A-C9C1CA465900}"/>
    <dgm:cxn modelId="{BD8BB7E5-DC76-44A1-AC06-ABF4FFBDDBD8}" srcId="{C259A00F-5CAB-4D32-94C0-B4C75F7499F1}" destId="{DA993DE4-858D-4EC9-A75C-B1F49E13100C}" srcOrd="2" destOrd="0" parTransId="{3C1665CC-3610-4320-9B47-2667C265BA48}" sibTransId="{6CC143B4-CB33-4138-B747-25F7DDB56338}"/>
    <dgm:cxn modelId="{D41AD1F2-BCB3-4E0F-BF25-8449FFCD675B}" type="presOf" srcId="{DA993DE4-858D-4EC9-A75C-B1F49E13100C}" destId="{53D38C2A-4857-4429-BD36-60503BBA7FF1}" srcOrd="1" destOrd="0" presId="urn:microsoft.com/office/officeart/2005/8/layout/vProcess5"/>
    <dgm:cxn modelId="{E9B444F5-5ADD-4CE4-8526-DCC1A587847C}" type="presOf" srcId="{77E82754-0607-4CE5-9699-0174D2E240CF}" destId="{F9B126C4-1841-41BF-A51D-8361F7CCDBCF}" srcOrd="1" destOrd="0" presId="urn:microsoft.com/office/officeart/2005/8/layout/vProcess5"/>
    <dgm:cxn modelId="{F44988FB-0AC8-412C-B187-2DAF97AEDAE7}" type="presOf" srcId="{77E82754-0607-4CE5-9699-0174D2E240CF}" destId="{9AEA3902-59CD-4C7E-B4B9-EFB659A01670}" srcOrd="0" destOrd="0" presId="urn:microsoft.com/office/officeart/2005/8/layout/vProcess5"/>
    <dgm:cxn modelId="{6B817FFE-4653-4391-9184-6361DD703C78}" type="presOf" srcId="{6CC143B4-CB33-4138-B747-25F7DDB56338}" destId="{789B1B52-4739-47EE-9AC5-DB5AF906F7BF}" srcOrd="0" destOrd="0" presId="urn:microsoft.com/office/officeart/2005/8/layout/vProcess5"/>
    <dgm:cxn modelId="{9BCE974F-4903-4787-A480-A20BB1524AB9}" type="presParOf" srcId="{3879484D-9313-46C7-A077-01D54CF90E39}" destId="{2EF3DC4B-C554-4BEF-AD3A-A26BC6E272FB}" srcOrd="0" destOrd="0" presId="urn:microsoft.com/office/officeart/2005/8/layout/vProcess5"/>
    <dgm:cxn modelId="{432D6502-9351-48A6-96BC-484A1F37E0F3}" type="presParOf" srcId="{3879484D-9313-46C7-A077-01D54CF90E39}" destId="{78145EA1-FE4E-4500-B332-D2F353145782}" srcOrd="1" destOrd="0" presId="urn:microsoft.com/office/officeart/2005/8/layout/vProcess5"/>
    <dgm:cxn modelId="{0B6D3989-F6EC-4415-858E-3EBB72C17BB0}" type="presParOf" srcId="{3879484D-9313-46C7-A077-01D54CF90E39}" destId="{6E855B3E-C218-4863-B66E-6C3AE57B40E2}" srcOrd="2" destOrd="0" presId="urn:microsoft.com/office/officeart/2005/8/layout/vProcess5"/>
    <dgm:cxn modelId="{740F9D8C-B744-4635-9C2E-4F33A181A30B}" type="presParOf" srcId="{3879484D-9313-46C7-A077-01D54CF90E39}" destId="{12C148E8-A327-4C7F-B42C-F7DA8DEB2208}" srcOrd="3" destOrd="0" presId="urn:microsoft.com/office/officeart/2005/8/layout/vProcess5"/>
    <dgm:cxn modelId="{B07222A6-E4A4-4B63-82BD-993F61632331}" type="presParOf" srcId="{3879484D-9313-46C7-A077-01D54CF90E39}" destId="{9AEA3902-59CD-4C7E-B4B9-EFB659A01670}" srcOrd="4" destOrd="0" presId="urn:microsoft.com/office/officeart/2005/8/layout/vProcess5"/>
    <dgm:cxn modelId="{72CF1CA7-2F2A-4C6F-9E71-8B48A01A96C3}" type="presParOf" srcId="{3879484D-9313-46C7-A077-01D54CF90E39}" destId="{DFB69D1F-E9D0-4A21-88C6-EADBE365C847}" srcOrd="5" destOrd="0" presId="urn:microsoft.com/office/officeart/2005/8/layout/vProcess5"/>
    <dgm:cxn modelId="{B09CAE47-6E2B-46BA-BB45-44723B8B1CF3}" type="presParOf" srcId="{3879484D-9313-46C7-A077-01D54CF90E39}" destId="{585595DB-BCE8-4047-8E77-43DF729B2AB7}" srcOrd="6" destOrd="0" presId="urn:microsoft.com/office/officeart/2005/8/layout/vProcess5"/>
    <dgm:cxn modelId="{632B5BFF-1B04-4D13-A104-6E7FAE382D68}" type="presParOf" srcId="{3879484D-9313-46C7-A077-01D54CF90E39}" destId="{789B1B52-4739-47EE-9AC5-DB5AF906F7BF}" srcOrd="7" destOrd="0" presId="urn:microsoft.com/office/officeart/2005/8/layout/vProcess5"/>
    <dgm:cxn modelId="{D10692C6-F760-4E9C-B637-BA8449E6CA44}" type="presParOf" srcId="{3879484D-9313-46C7-A077-01D54CF90E39}" destId="{A32FE45C-6501-4836-A70D-67237CE6F437}" srcOrd="8" destOrd="0" presId="urn:microsoft.com/office/officeart/2005/8/layout/vProcess5"/>
    <dgm:cxn modelId="{FA63B246-9711-4139-92D3-B5E486692990}" type="presParOf" srcId="{3879484D-9313-46C7-A077-01D54CF90E39}" destId="{DB6CADA2-60D2-4388-95A7-3C339DB38550}" srcOrd="9" destOrd="0" presId="urn:microsoft.com/office/officeart/2005/8/layout/vProcess5"/>
    <dgm:cxn modelId="{B704A253-2994-4A2E-81D2-0AC746275812}" type="presParOf" srcId="{3879484D-9313-46C7-A077-01D54CF90E39}" destId="{53D38C2A-4857-4429-BD36-60503BBA7FF1}" srcOrd="10" destOrd="0" presId="urn:microsoft.com/office/officeart/2005/8/layout/vProcess5"/>
    <dgm:cxn modelId="{9BED43F4-145F-497A-BD1C-EB339C7099FE}" type="presParOf" srcId="{3879484D-9313-46C7-A077-01D54CF90E39}" destId="{F9B126C4-1841-41BF-A51D-8361F7CCDBCF}"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C8F3207-732A-4358-B108-7CA808DB80C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40EC7E57-552E-4F14-AD2E-84B1175194E6}">
      <dgm:prSet/>
      <dgm:spPr/>
      <dgm:t>
        <a:bodyPr/>
        <a:lstStyle/>
        <a:p>
          <a:r>
            <a:rPr lang="fi-FI"/>
            <a:t>kohderyhmät – kenelle viestitään? </a:t>
          </a:r>
          <a:endParaRPr lang="en-US"/>
        </a:p>
      </dgm:t>
    </dgm:pt>
    <dgm:pt modelId="{80AB5AE0-A5D9-4ECD-B12E-6AF2981AFC68}" type="parTrans" cxnId="{81DC83EE-99E6-4281-BDBD-8DD0A2AE1A49}">
      <dgm:prSet/>
      <dgm:spPr/>
      <dgm:t>
        <a:bodyPr/>
        <a:lstStyle/>
        <a:p>
          <a:endParaRPr lang="en-US"/>
        </a:p>
      </dgm:t>
    </dgm:pt>
    <dgm:pt modelId="{57C13E29-4021-4BC9-9BAE-F9BB0F8B41CD}" type="sibTrans" cxnId="{81DC83EE-99E6-4281-BDBD-8DD0A2AE1A49}">
      <dgm:prSet/>
      <dgm:spPr/>
      <dgm:t>
        <a:bodyPr/>
        <a:lstStyle/>
        <a:p>
          <a:endParaRPr lang="en-US"/>
        </a:p>
      </dgm:t>
    </dgm:pt>
    <dgm:pt modelId="{675160BB-E555-40A6-A2B3-A506C23B24BC}">
      <dgm:prSet/>
      <dgm:spPr/>
      <dgm:t>
        <a:bodyPr/>
        <a:lstStyle/>
        <a:p>
          <a:r>
            <a:rPr lang="fi-FI" dirty="0"/>
            <a:t>pääsanoma – mikä on tärkein viesti jokaiselle kohderyhmälle?</a:t>
          </a:r>
          <a:endParaRPr lang="en-US" dirty="0"/>
        </a:p>
      </dgm:t>
    </dgm:pt>
    <dgm:pt modelId="{190B2522-E936-49D4-A528-DAF297FAF9C2}" type="parTrans" cxnId="{51445E8A-961F-465F-A05F-8FADAB5F761B}">
      <dgm:prSet/>
      <dgm:spPr/>
      <dgm:t>
        <a:bodyPr/>
        <a:lstStyle/>
        <a:p>
          <a:endParaRPr lang="en-US"/>
        </a:p>
      </dgm:t>
    </dgm:pt>
    <dgm:pt modelId="{CC459C5F-FFF4-40FA-88C5-116FECF455BE}" type="sibTrans" cxnId="{51445E8A-961F-465F-A05F-8FADAB5F761B}">
      <dgm:prSet/>
      <dgm:spPr/>
      <dgm:t>
        <a:bodyPr/>
        <a:lstStyle/>
        <a:p>
          <a:endParaRPr lang="en-US"/>
        </a:p>
      </dgm:t>
    </dgm:pt>
    <dgm:pt modelId="{6F1EA93A-048B-483B-A942-F0D2E5B7E047}">
      <dgm:prSet/>
      <dgm:spPr/>
      <dgm:t>
        <a:bodyPr/>
        <a:lstStyle/>
        <a:p>
          <a:r>
            <a:rPr lang="fi-FI" dirty="0"/>
            <a:t>väline – millä tavalla tai välineellä viesti menee parhaiten perille vai käytetäänkö useampaa välinettä?</a:t>
          </a:r>
          <a:endParaRPr lang="en-US" dirty="0"/>
        </a:p>
      </dgm:t>
    </dgm:pt>
    <dgm:pt modelId="{4246AFFF-3868-4690-A97F-C066C24B56F1}" type="parTrans" cxnId="{AE180C7E-99F8-466A-BCCF-1E903DE78C70}">
      <dgm:prSet/>
      <dgm:spPr/>
      <dgm:t>
        <a:bodyPr/>
        <a:lstStyle/>
        <a:p>
          <a:endParaRPr lang="en-US"/>
        </a:p>
      </dgm:t>
    </dgm:pt>
    <dgm:pt modelId="{74BE63BD-97C0-43B0-8146-B09E7E39DAA3}" type="sibTrans" cxnId="{AE180C7E-99F8-466A-BCCF-1E903DE78C70}">
      <dgm:prSet/>
      <dgm:spPr/>
      <dgm:t>
        <a:bodyPr/>
        <a:lstStyle/>
        <a:p>
          <a:endParaRPr lang="en-US"/>
        </a:p>
      </dgm:t>
    </dgm:pt>
    <dgm:pt modelId="{5CB67740-5FE0-4D4A-8DEC-2D38E05FAE29}">
      <dgm:prSet/>
      <dgm:spPr/>
      <dgm:t>
        <a:bodyPr/>
        <a:lstStyle/>
        <a:p>
          <a:r>
            <a:rPr lang="fi-FI" dirty="0"/>
            <a:t>aikataulu – mitä asioita viestitään ja milloin?</a:t>
          </a:r>
          <a:endParaRPr lang="en-US" dirty="0"/>
        </a:p>
      </dgm:t>
    </dgm:pt>
    <dgm:pt modelId="{9AE36E08-E106-45E7-A000-C6E84514D036}" type="parTrans" cxnId="{CEE5D4CA-29E0-4DFC-A84F-575C2E137BF2}">
      <dgm:prSet/>
      <dgm:spPr/>
      <dgm:t>
        <a:bodyPr/>
        <a:lstStyle/>
        <a:p>
          <a:endParaRPr lang="en-US"/>
        </a:p>
      </dgm:t>
    </dgm:pt>
    <dgm:pt modelId="{2A07D638-C559-48CB-9C3C-458219EB1A43}" type="sibTrans" cxnId="{CEE5D4CA-29E0-4DFC-A84F-575C2E137BF2}">
      <dgm:prSet/>
      <dgm:spPr/>
      <dgm:t>
        <a:bodyPr/>
        <a:lstStyle/>
        <a:p>
          <a:endParaRPr lang="en-US"/>
        </a:p>
      </dgm:t>
    </dgm:pt>
    <dgm:pt modelId="{DC878722-5CD5-427D-B7AE-78ABBF62C490}">
      <dgm:prSet/>
      <dgm:spPr/>
      <dgm:t>
        <a:bodyPr/>
        <a:lstStyle/>
        <a:p>
          <a:r>
            <a:rPr lang="fi-FI" dirty="0"/>
            <a:t>vastuut – kuka tai ketkä ovat vastuussa viestinnästä ja onko vastuunjako selkeä?</a:t>
          </a:r>
          <a:endParaRPr lang="en-US" dirty="0"/>
        </a:p>
      </dgm:t>
    </dgm:pt>
    <dgm:pt modelId="{120908F0-648C-4C1F-B34F-C63DCE8ED72F}" type="parTrans" cxnId="{2FCCA01A-48EA-470E-B9BF-0D0B876F0B90}">
      <dgm:prSet/>
      <dgm:spPr/>
      <dgm:t>
        <a:bodyPr/>
        <a:lstStyle/>
        <a:p>
          <a:endParaRPr lang="en-US"/>
        </a:p>
      </dgm:t>
    </dgm:pt>
    <dgm:pt modelId="{6B5D37C1-5C3C-4ADB-9504-568F50413D93}" type="sibTrans" cxnId="{2FCCA01A-48EA-470E-B9BF-0D0B876F0B90}">
      <dgm:prSet/>
      <dgm:spPr/>
      <dgm:t>
        <a:bodyPr/>
        <a:lstStyle/>
        <a:p>
          <a:endParaRPr lang="en-US"/>
        </a:p>
      </dgm:t>
    </dgm:pt>
    <dgm:pt modelId="{513690C9-FAD8-4C2D-9C96-372E3D49C638}" type="pres">
      <dgm:prSet presAssocID="{0C8F3207-732A-4358-B108-7CA808DB80C6}" presName="root" presStyleCnt="0">
        <dgm:presLayoutVars>
          <dgm:dir/>
          <dgm:resizeHandles val="exact"/>
        </dgm:presLayoutVars>
      </dgm:prSet>
      <dgm:spPr/>
    </dgm:pt>
    <dgm:pt modelId="{4BCEEEB4-3423-4BC4-8A39-4059395D9A58}" type="pres">
      <dgm:prSet presAssocID="{40EC7E57-552E-4F14-AD2E-84B1175194E6}" presName="compNode" presStyleCnt="0"/>
      <dgm:spPr/>
    </dgm:pt>
    <dgm:pt modelId="{DC0ACBB3-9410-4213-AEA3-5AC4BD104776}" type="pres">
      <dgm:prSet presAssocID="{40EC7E57-552E-4F14-AD2E-84B1175194E6}" presName="bgRect" presStyleLbl="bgShp" presStyleIdx="0" presStyleCnt="5"/>
      <dgm:spPr/>
    </dgm:pt>
    <dgm:pt modelId="{38E8B340-6AE1-4D23-8AE2-C3A2FF8CD931}" type="pres">
      <dgm:prSet presAssocID="{40EC7E57-552E-4F14-AD2E-84B1175194E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8A8DCBD9-F518-4EA3-BB7A-006EE4202FA7}" type="pres">
      <dgm:prSet presAssocID="{40EC7E57-552E-4F14-AD2E-84B1175194E6}" presName="spaceRect" presStyleCnt="0"/>
      <dgm:spPr/>
    </dgm:pt>
    <dgm:pt modelId="{E2CB4F8D-B979-4B08-B526-42C803ED1A8F}" type="pres">
      <dgm:prSet presAssocID="{40EC7E57-552E-4F14-AD2E-84B1175194E6}" presName="parTx" presStyleLbl="revTx" presStyleIdx="0" presStyleCnt="5">
        <dgm:presLayoutVars>
          <dgm:chMax val="0"/>
          <dgm:chPref val="0"/>
        </dgm:presLayoutVars>
      </dgm:prSet>
      <dgm:spPr/>
    </dgm:pt>
    <dgm:pt modelId="{FAEA3E3E-1739-4906-959E-324F1DFAA51E}" type="pres">
      <dgm:prSet presAssocID="{57C13E29-4021-4BC9-9BAE-F9BB0F8B41CD}" presName="sibTrans" presStyleCnt="0"/>
      <dgm:spPr/>
    </dgm:pt>
    <dgm:pt modelId="{744736B8-A00D-4C61-8E41-D34487E93668}" type="pres">
      <dgm:prSet presAssocID="{675160BB-E555-40A6-A2B3-A506C23B24BC}" presName="compNode" presStyleCnt="0"/>
      <dgm:spPr/>
    </dgm:pt>
    <dgm:pt modelId="{9843B5FA-6149-49D6-A3C5-5418BB6D2D32}" type="pres">
      <dgm:prSet presAssocID="{675160BB-E555-40A6-A2B3-A506C23B24BC}" presName="bgRect" presStyleLbl="bgShp" presStyleIdx="1" presStyleCnt="5"/>
      <dgm:spPr/>
    </dgm:pt>
    <dgm:pt modelId="{FE7AA72A-AB1A-4E04-9D90-21D92DEC4283}" type="pres">
      <dgm:prSet presAssocID="{675160BB-E555-40A6-A2B3-A506C23B24B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 mark"/>
        </a:ext>
      </dgm:extLst>
    </dgm:pt>
    <dgm:pt modelId="{4BC9724C-5688-471E-843F-CBC1BAED18EE}" type="pres">
      <dgm:prSet presAssocID="{675160BB-E555-40A6-A2B3-A506C23B24BC}" presName="spaceRect" presStyleCnt="0"/>
      <dgm:spPr/>
    </dgm:pt>
    <dgm:pt modelId="{9DA517A5-712C-46AA-9856-E359B711B6AD}" type="pres">
      <dgm:prSet presAssocID="{675160BB-E555-40A6-A2B3-A506C23B24BC}" presName="parTx" presStyleLbl="revTx" presStyleIdx="1" presStyleCnt="5">
        <dgm:presLayoutVars>
          <dgm:chMax val="0"/>
          <dgm:chPref val="0"/>
        </dgm:presLayoutVars>
      </dgm:prSet>
      <dgm:spPr/>
    </dgm:pt>
    <dgm:pt modelId="{F1E4674E-4496-4A06-ABD2-1D00ECFF8D7B}" type="pres">
      <dgm:prSet presAssocID="{CC459C5F-FFF4-40FA-88C5-116FECF455BE}" presName="sibTrans" presStyleCnt="0"/>
      <dgm:spPr/>
    </dgm:pt>
    <dgm:pt modelId="{E0BCA58A-9BF1-4C20-89B6-4E26EFBF8605}" type="pres">
      <dgm:prSet presAssocID="{6F1EA93A-048B-483B-A942-F0D2E5B7E047}" presName="compNode" presStyleCnt="0"/>
      <dgm:spPr/>
    </dgm:pt>
    <dgm:pt modelId="{5FB9634B-98AB-4AD1-BB29-2822ABC9685A}" type="pres">
      <dgm:prSet presAssocID="{6F1EA93A-048B-483B-A942-F0D2E5B7E047}" presName="bgRect" presStyleLbl="bgShp" presStyleIdx="2" presStyleCnt="5"/>
      <dgm:spPr/>
    </dgm:pt>
    <dgm:pt modelId="{ECE3590A-F952-404B-8A97-C1D6D98915B2}" type="pres">
      <dgm:prSet presAssocID="{6F1EA93A-048B-483B-A942-F0D2E5B7E04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elder"/>
        </a:ext>
      </dgm:extLst>
    </dgm:pt>
    <dgm:pt modelId="{088013D9-600E-4FE0-BFEA-BA3D9565BE77}" type="pres">
      <dgm:prSet presAssocID="{6F1EA93A-048B-483B-A942-F0D2E5B7E047}" presName="spaceRect" presStyleCnt="0"/>
      <dgm:spPr/>
    </dgm:pt>
    <dgm:pt modelId="{218B4E9C-499F-485D-9246-49F139E1AA65}" type="pres">
      <dgm:prSet presAssocID="{6F1EA93A-048B-483B-A942-F0D2E5B7E047}" presName="parTx" presStyleLbl="revTx" presStyleIdx="2" presStyleCnt="5">
        <dgm:presLayoutVars>
          <dgm:chMax val="0"/>
          <dgm:chPref val="0"/>
        </dgm:presLayoutVars>
      </dgm:prSet>
      <dgm:spPr/>
    </dgm:pt>
    <dgm:pt modelId="{6A7972C2-FA87-44C5-BCC2-73CAE437F0D7}" type="pres">
      <dgm:prSet presAssocID="{74BE63BD-97C0-43B0-8146-B09E7E39DAA3}" presName="sibTrans" presStyleCnt="0"/>
      <dgm:spPr/>
    </dgm:pt>
    <dgm:pt modelId="{01CE82C5-24C2-4D90-9619-080C67A97DC3}" type="pres">
      <dgm:prSet presAssocID="{5CB67740-5FE0-4D4A-8DEC-2D38E05FAE29}" presName="compNode" presStyleCnt="0"/>
      <dgm:spPr/>
    </dgm:pt>
    <dgm:pt modelId="{4533AD9D-DE91-448E-96EC-6C961B87C780}" type="pres">
      <dgm:prSet presAssocID="{5CB67740-5FE0-4D4A-8DEC-2D38E05FAE29}" presName="bgRect" presStyleLbl="bgShp" presStyleIdx="3" presStyleCnt="5"/>
      <dgm:spPr/>
    </dgm:pt>
    <dgm:pt modelId="{9527C0FE-1BBE-4A5C-824D-C86832C136AE}" type="pres">
      <dgm:prSet presAssocID="{5CB67740-5FE0-4D4A-8DEC-2D38E05FAE2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ock"/>
        </a:ext>
      </dgm:extLst>
    </dgm:pt>
    <dgm:pt modelId="{6B32BA4E-E7C0-4307-9AF4-2D8240B281BA}" type="pres">
      <dgm:prSet presAssocID="{5CB67740-5FE0-4D4A-8DEC-2D38E05FAE29}" presName="spaceRect" presStyleCnt="0"/>
      <dgm:spPr/>
    </dgm:pt>
    <dgm:pt modelId="{EB4BFED1-D690-4E24-B32F-75C211712493}" type="pres">
      <dgm:prSet presAssocID="{5CB67740-5FE0-4D4A-8DEC-2D38E05FAE29}" presName="parTx" presStyleLbl="revTx" presStyleIdx="3" presStyleCnt="5">
        <dgm:presLayoutVars>
          <dgm:chMax val="0"/>
          <dgm:chPref val="0"/>
        </dgm:presLayoutVars>
      </dgm:prSet>
      <dgm:spPr/>
    </dgm:pt>
    <dgm:pt modelId="{4563004A-E60B-4CB1-81BA-B99E04295C81}" type="pres">
      <dgm:prSet presAssocID="{2A07D638-C559-48CB-9C3C-458219EB1A43}" presName="sibTrans" presStyleCnt="0"/>
      <dgm:spPr/>
    </dgm:pt>
    <dgm:pt modelId="{49A332C0-543F-450C-89EB-62AD80DA6FE7}" type="pres">
      <dgm:prSet presAssocID="{DC878722-5CD5-427D-B7AE-78ABBF62C490}" presName="compNode" presStyleCnt="0"/>
      <dgm:spPr/>
    </dgm:pt>
    <dgm:pt modelId="{A55E68E6-25A5-4D0B-8A75-B7AB68400E59}" type="pres">
      <dgm:prSet presAssocID="{DC878722-5CD5-427D-B7AE-78ABBF62C490}" presName="bgRect" presStyleLbl="bgShp" presStyleIdx="4" presStyleCnt="5"/>
      <dgm:spPr/>
    </dgm:pt>
    <dgm:pt modelId="{6D793B7C-7F82-4E86-94F9-35334311A816}" type="pres">
      <dgm:prSet presAssocID="{DC878722-5CD5-427D-B7AE-78ABBF62C49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Warning"/>
        </a:ext>
      </dgm:extLst>
    </dgm:pt>
    <dgm:pt modelId="{953B548C-16C8-4CAD-A693-7DFEDF4FBBF2}" type="pres">
      <dgm:prSet presAssocID="{DC878722-5CD5-427D-B7AE-78ABBF62C490}" presName="spaceRect" presStyleCnt="0"/>
      <dgm:spPr/>
    </dgm:pt>
    <dgm:pt modelId="{FF1E0BB4-D1E4-4109-980A-4499554E8ACD}" type="pres">
      <dgm:prSet presAssocID="{DC878722-5CD5-427D-B7AE-78ABBF62C490}" presName="parTx" presStyleLbl="revTx" presStyleIdx="4" presStyleCnt="5">
        <dgm:presLayoutVars>
          <dgm:chMax val="0"/>
          <dgm:chPref val="0"/>
        </dgm:presLayoutVars>
      </dgm:prSet>
      <dgm:spPr/>
    </dgm:pt>
  </dgm:ptLst>
  <dgm:cxnLst>
    <dgm:cxn modelId="{5349F20B-7BBB-4B70-BEF9-1C688CDC6448}" type="presOf" srcId="{DC878722-5CD5-427D-B7AE-78ABBF62C490}" destId="{FF1E0BB4-D1E4-4109-980A-4499554E8ACD}" srcOrd="0" destOrd="0" presId="urn:microsoft.com/office/officeart/2018/2/layout/IconVerticalSolidList"/>
    <dgm:cxn modelId="{2FCCA01A-48EA-470E-B9BF-0D0B876F0B90}" srcId="{0C8F3207-732A-4358-B108-7CA808DB80C6}" destId="{DC878722-5CD5-427D-B7AE-78ABBF62C490}" srcOrd="4" destOrd="0" parTransId="{120908F0-648C-4C1F-B34F-C63DCE8ED72F}" sibTransId="{6B5D37C1-5C3C-4ADB-9504-568F50413D93}"/>
    <dgm:cxn modelId="{AE180C7E-99F8-466A-BCCF-1E903DE78C70}" srcId="{0C8F3207-732A-4358-B108-7CA808DB80C6}" destId="{6F1EA93A-048B-483B-A942-F0D2E5B7E047}" srcOrd="2" destOrd="0" parTransId="{4246AFFF-3868-4690-A97F-C066C24B56F1}" sibTransId="{74BE63BD-97C0-43B0-8146-B09E7E39DAA3}"/>
    <dgm:cxn modelId="{51445E8A-961F-465F-A05F-8FADAB5F761B}" srcId="{0C8F3207-732A-4358-B108-7CA808DB80C6}" destId="{675160BB-E555-40A6-A2B3-A506C23B24BC}" srcOrd="1" destOrd="0" parTransId="{190B2522-E936-49D4-A528-DAF297FAF9C2}" sibTransId="{CC459C5F-FFF4-40FA-88C5-116FECF455BE}"/>
    <dgm:cxn modelId="{CEE5D4CA-29E0-4DFC-A84F-575C2E137BF2}" srcId="{0C8F3207-732A-4358-B108-7CA808DB80C6}" destId="{5CB67740-5FE0-4D4A-8DEC-2D38E05FAE29}" srcOrd="3" destOrd="0" parTransId="{9AE36E08-E106-45E7-A000-C6E84514D036}" sibTransId="{2A07D638-C559-48CB-9C3C-458219EB1A43}"/>
    <dgm:cxn modelId="{B3562CCC-41B1-4551-AEE1-FB1E33E1932F}" type="presOf" srcId="{40EC7E57-552E-4F14-AD2E-84B1175194E6}" destId="{E2CB4F8D-B979-4B08-B526-42C803ED1A8F}" srcOrd="0" destOrd="0" presId="urn:microsoft.com/office/officeart/2018/2/layout/IconVerticalSolidList"/>
    <dgm:cxn modelId="{DF61D1CD-2610-40CB-949B-533B0975BEB4}" type="presOf" srcId="{6F1EA93A-048B-483B-A942-F0D2E5B7E047}" destId="{218B4E9C-499F-485D-9246-49F139E1AA65}" srcOrd="0" destOrd="0" presId="urn:microsoft.com/office/officeart/2018/2/layout/IconVerticalSolidList"/>
    <dgm:cxn modelId="{DF5F48DA-C601-4CC8-88D6-0FD0459E45CF}" type="presOf" srcId="{5CB67740-5FE0-4D4A-8DEC-2D38E05FAE29}" destId="{EB4BFED1-D690-4E24-B32F-75C211712493}" srcOrd="0" destOrd="0" presId="urn:microsoft.com/office/officeart/2018/2/layout/IconVerticalSolidList"/>
    <dgm:cxn modelId="{81DC83EE-99E6-4281-BDBD-8DD0A2AE1A49}" srcId="{0C8F3207-732A-4358-B108-7CA808DB80C6}" destId="{40EC7E57-552E-4F14-AD2E-84B1175194E6}" srcOrd="0" destOrd="0" parTransId="{80AB5AE0-A5D9-4ECD-B12E-6AF2981AFC68}" sibTransId="{57C13E29-4021-4BC9-9BAE-F9BB0F8B41CD}"/>
    <dgm:cxn modelId="{8E13C9F1-1A59-4951-B932-EAEE010AA0FF}" type="presOf" srcId="{675160BB-E555-40A6-A2B3-A506C23B24BC}" destId="{9DA517A5-712C-46AA-9856-E359B711B6AD}" srcOrd="0" destOrd="0" presId="urn:microsoft.com/office/officeart/2018/2/layout/IconVerticalSolidList"/>
    <dgm:cxn modelId="{B323F7F5-7432-46DF-A469-FF1EAE7F4383}" type="presOf" srcId="{0C8F3207-732A-4358-B108-7CA808DB80C6}" destId="{513690C9-FAD8-4C2D-9C96-372E3D49C638}" srcOrd="0" destOrd="0" presId="urn:microsoft.com/office/officeart/2018/2/layout/IconVerticalSolidList"/>
    <dgm:cxn modelId="{3B4F8864-7176-4651-9679-E0DE23117C13}" type="presParOf" srcId="{513690C9-FAD8-4C2D-9C96-372E3D49C638}" destId="{4BCEEEB4-3423-4BC4-8A39-4059395D9A58}" srcOrd="0" destOrd="0" presId="urn:microsoft.com/office/officeart/2018/2/layout/IconVerticalSolidList"/>
    <dgm:cxn modelId="{C81CF99F-1B69-4D93-8050-6F39E33A2CF2}" type="presParOf" srcId="{4BCEEEB4-3423-4BC4-8A39-4059395D9A58}" destId="{DC0ACBB3-9410-4213-AEA3-5AC4BD104776}" srcOrd="0" destOrd="0" presId="urn:microsoft.com/office/officeart/2018/2/layout/IconVerticalSolidList"/>
    <dgm:cxn modelId="{B8B9D289-B26B-4B03-9A45-7297339A9801}" type="presParOf" srcId="{4BCEEEB4-3423-4BC4-8A39-4059395D9A58}" destId="{38E8B340-6AE1-4D23-8AE2-C3A2FF8CD931}" srcOrd="1" destOrd="0" presId="urn:microsoft.com/office/officeart/2018/2/layout/IconVerticalSolidList"/>
    <dgm:cxn modelId="{7BB2ACA2-690D-4BE0-AE3B-72EA10B3FE9D}" type="presParOf" srcId="{4BCEEEB4-3423-4BC4-8A39-4059395D9A58}" destId="{8A8DCBD9-F518-4EA3-BB7A-006EE4202FA7}" srcOrd="2" destOrd="0" presId="urn:microsoft.com/office/officeart/2018/2/layout/IconVerticalSolidList"/>
    <dgm:cxn modelId="{A44F826C-5CD4-4838-8B02-0B1ADF4AC816}" type="presParOf" srcId="{4BCEEEB4-3423-4BC4-8A39-4059395D9A58}" destId="{E2CB4F8D-B979-4B08-B526-42C803ED1A8F}" srcOrd="3" destOrd="0" presId="urn:microsoft.com/office/officeart/2018/2/layout/IconVerticalSolidList"/>
    <dgm:cxn modelId="{714DA7E4-DEC2-4CF1-B492-475F6B192A0B}" type="presParOf" srcId="{513690C9-FAD8-4C2D-9C96-372E3D49C638}" destId="{FAEA3E3E-1739-4906-959E-324F1DFAA51E}" srcOrd="1" destOrd="0" presId="urn:microsoft.com/office/officeart/2018/2/layout/IconVerticalSolidList"/>
    <dgm:cxn modelId="{74F26579-19F1-4F69-99E9-35A9140EB86F}" type="presParOf" srcId="{513690C9-FAD8-4C2D-9C96-372E3D49C638}" destId="{744736B8-A00D-4C61-8E41-D34487E93668}" srcOrd="2" destOrd="0" presId="urn:microsoft.com/office/officeart/2018/2/layout/IconVerticalSolidList"/>
    <dgm:cxn modelId="{34F449D3-300D-4ECB-8746-F4F1A8CB86CA}" type="presParOf" srcId="{744736B8-A00D-4C61-8E41-D34487E93668}" destId="{9843B5FA-6149-49D6-A3C5-5418BB6D2D32}" srcOrd="0" destOrd="0" presId="urn:microsoft.com/office/officeart/2018/2/layout/IconVerticalSolidList"/>
    <dgm:cxn modelId="{777904C6-AFE6-403E-B2C4-3779B1412EF1}" type="presParOf" srcId="{744736B8-A00D-4C61-8E41-D34487E93668}" destId="{FE7AA72A-AB1A-4E04-9D90-21D92DEC4283}" srcOrd="1" destOrd="0" presId="urn:microsoft.com/office/officeart/2018/2/layout/IconVerticalSolidList"/>
    <dgm:cxn modelId="{3F091EBF-2DA5-4F77-BD95-7B5463B06492}" type="presParOf" srcId="{744736B8-A00D-4C61-8E41-D34487E93668}" destId="{4BC9724C-5688-471E-843F-CBC1BAED18EE}" srcOrd="2" destOrd="0" presId="urn:microsoft.com/office/officeart/2018/2/layout/IconVerticalSolidList"/>
    <dgm:cxn modelId="{711598DB-BDA8-406D-B0C3-9C34E8A7778E}" type="presParOf" srcId="{744736B8-A00D-4C61-8E41-D34487E93668}" destId="{9DA517A5-712C-46AA-9856-E359B711B6AD}" srcOrd="3" destOrd="0" presId="urn:microsoft.com/office/officeart/2018/2/layout/IconVerticalSolidList"/>
    <dgm:cxn modelId="{BE9B7477-06B4-4F4C-BF99-2044BA920AD3}" type="presParOf" srcId="{513690C9-FAD8-4C2D-9C96-372E3D49C638}" destId="{F1E4674E-4496-4A06-ABD2-1D00ECFF8D7B}" srcOrd="3" destOrd="0" presId="urn:microsoft.com/office/officeart/2018/2/layout/IconVerticalSolidList"/>
    <dgm:cxn modelId="{38DBE722-AE0D-4A04-AE41-18EE54CE8BDE}" type="presParOf" srcId="{513690C9-FAD8-4C2D-9C96-372E3D49C638}" destId="{E0BCA58A-9BF1-4C20-89B6-4E26EFBF8605}" srcOrd="4" destOrd="0" presId="urn:microsoft.com/office/officeart/2018/2/layout/IconVerticalSolidList"/>
    <dgm:cxn modelId="{E2BB055A-906A-466B-BFA4-A3D39816E7D8}" type="presParOf" srcId="{E0BCA58A-9BF1-4C20-89B6-4E26EFBF8605}" destId="{5FB9634B-98AB-4AD1-BB29-2822ABC9685A}" srcOrd="0" destOrd="0" presId="urn:microsoft.com/office/officeart/2018/2/layout/IconVerticalSolidList"/>
    <dgm:cxn modelId="{3A19B089-0A9F-4903-9395-014306C423FB}" type="presParOf" srcId="{E0BCA58A-9BF1-4C20-89B6-4E26EFBF8605}" destId="{ECE3590A-F952-404B-8A97-C1D6D98915B2}" srcOrd="1" destOrd="0" presId="urn:microsoft.com/office/officeart/2018/2/layout/IconVerticalSolidList"/>
    <dgm:cxn modelId="{EF86A1B9-FBBB-431A-80A8-1F9CC65291A1}" type="presParOf" srcId="{E0BCA58A-9BF1-4C20-89B6-4E26EFBF8605}" destId="{088013D9-600E-4FE0-BFEA-BA3D9565BE77}" srcOrd="2" destOrd="0" presId="urn:microsoft.com/office/officeart/2018/2/layout/IconVerticalSolidList"/>
    <dgm:cxn modelId="{5E89ED67-C542-4530-886F-FB6DE3A65CCD}" type="presParOf" srcId="{E0BCA58A-9BF1-4C20-89B6-4E26EFBF8605}" destId="{218B4E9C-499F-485D-9246-49F139E1AA65}" srcOrd="3" destOrd="0" presId="urn:microsoft.com/office/officeart/2018/2/layout/IconVerticalSolidList"/>
    <dgm:cxn modelId="{689F12DF-2F7D-4F9F-8921-B7F24E9FC329}" type="presParOf" srcId="{513690C9-FAD8-4C2D-9C96-372E3D49C638}" destId="{6A7972C2-FA87-44C5-BCC2-73CAE437F0D7}" srcOrd="5" destOrd="0" presId="urn:microsoft.com/office/officeart/2018/2/layout/IconVerticalSolidList"/>
    <dgm:cxn modelId="{E584B30E-3476-46D6-87DD-F21A13E1C049}" type="presParOf" srcId="{513690C9-FAD8-4C2D-9C96-372E3D49C638}" destId="{01CE82C5-24C2-4D90-9619-080C67A97DC3}" srcOrd="6" destOrd="0" presId="urn:microsoft.com/office/officeart/2018/2/layout/IconVerticalSolidList"/>
    <dgm:cxn modelId="{B2CB210D-D10C-4A63-AD96-A0B15B282B7A}" type="presParOf" srcId="{01CE82C5-24C2-4D90-9619-080C67A97DC3}" destId="{4533AD9D-DE91-448E-96EC-6C961B87C780}" srcOrd="0" destOrd="0" presId="urn:microsoft.com/office/officeart/2018/2/layout/IconVerticalSolidList"/>
    <dgm:cxn modelId="{D1177560-A0C1-47AF-A060-E654E78229C8}" type="presParOf" srcId="{01CE82C5-24C2-4D90-9619-080C67A97DC3}" destId="{9527C0FE-1BBE-4A5C-824D-C86832C136AE}" srcOrd="1" destOrd="0" presId="urn:microsoft.com/office/officeart/2018/2/layout/IconVerticalSolidList"/>
    <dgm:cxn modelId="{87ED2363-3C9E-46C9-B9A4-8606125D14A1}" type="presParOf" srcId="{01CE82C5-24C2-4D90-9619-080C67A97DC3}" destId="{6B32BA4E-E7C0-4307-9AF4-2D8240B281BA}" srcOrd="2" destOrd="0" presId="urn:microsoft.com/office/officeart/2018/2/layout/IconVerticalSolidList"/>
    <dgm:cxn modelId="{79C98615-0E83-4D87-A59E-0E9A7B00DD8F}" type="presParOf" srcId="{01CE82C5-24C2-4D90-9619-080C67A97DC3}" destId="{EB4BFED1-D690-4E24-B32F-75C211712493}" srcOrd="3" destOrd="0" presId="urn:microsoft.com/office/officeart/2018/2/layout/IconVerticalSolidList"/>
    <dgm:cxn modelId="{D73847C4-40A2-4D2C-BFB6-2940A35D1AFF}" type="presParOf" srcId="{513690C9-FAD8-4C2D-9C96-372E3D49C638}" destId="{4563004A-E60B-4CB1-81BA-B99E04295C81}" srcOrd="7" destOrd="0" presId="urn:microsoft.com/office/officeart/2018/2/layout/IconVerticalSolidList"/>
    <dgm:cxn modelId="{144453AE-F913-4331-9191-B3FFA8A42BDA}" type="presParOf" srcId="{513690C9-FAD8-4C2D-9C96-372E3D49C638}" destId="{49A332C0-543F-450C-89EB-62AD80DA6FE7}" srcOrd="8" destOrd="0" presId="urn:microsoft.com/office/officeart/2018/2/layout/IconVerticalSolidList"/>
    <dgm:cxn modelId="{78EA8BAA-05D4-4559-94CB-4CE206109BE7}" type="presParOf" srcId="{49A332C0-543F-450C-89EB-62AD80DA6FE7}" destId="{A55E68E6-25A5-4D0B-8A75-B7AB68400E59}" srcOrd="0" destOrd="0" presId="urn:microsoft.com/office/officeart/2018/2/layout/IconVerticalSolidList"/>
    <dgm:cxn modelId="{93EF314E-BAC0-4180-A2AC-79B686E34B3B}" type="presParOf" srcId="{49A332C0-543F-450C-89EB-62AD80DA6FE7}" destId="{6D793B7C-7F82-4E86-94F9-35334311A816}" srcOrd="1" destOrd="0" presId="urn:microsoft.com/office/officeart/2018/2/layout/IconVerticalSolidList"/>
    <dgm:cxn modelId="{B17F1355-5459-4330-B73D-F8D6578959DC}" type="presParOf" srcId="{49A332C0-543F-450C-89EB-62AD80DA6FE7}" destId="{953B548C-16C8-4CAD-A693-7DFEDF4FBBF2}" srcOrd="2" destOrd="0" presId="urn:microsoft.com/office/officeart/2018/2/layout/IconVerticalSolidList"/>
    <dgm:cxn modelId="{9D6CBC02-50E0-4CFA-9A3E-B8B43B913B2A}" type="presParOf" srcId="{49A332C0-543F-450C-89EB-62AD80DA6FE7}" destId="{FF1E0BB4-D1E4-4109-980A-4499554E8AC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04820C8-1CE3-4D48-A67A-B8BDE9D80818}" type="doc">
      <dgm:prSet loTypeId="urn:microsoft.com/office/officeart/2005/8/layout/vList2" loCatId="list" qsTypeId="urn:microsoft.com/office/officeart/2005/8/quickstyle/simple5" qsCatId="simple" csTypeId="urn:microsoft.com/office/officeart/2005/8/colors/colorful1" csCatId="colorful" phldr="1"/>
      <dgm:spPr/>
      <dgm:t>
        <a:bodyPr/>
        <a:lstStyle/>
        <a:p>
          <a:endParaRPr lang="en-US"/>
        </a:p>
      </dgm:t>
    </dgm:pt>
    <dgm:pt modelId="{EBE5BDE9-DAC9-4F0A-B0A3-B89F844C44BE}">
      <dgm:prSet/>
      <dgm:spPr/>
      <dgm:t>
        <a:bodyPr/>
        <a:lstStyle/>
        <a:p>
          <a:pPr>
            <a:defRPr cap="all"/>
          </a:pPr>
          <a:r>
            <a:rPr lang="fi-FI"/>
            <a:t>Itse löydetty tarkoitus ja oivalletut hyödyt</a:t>
          </a:r>
          <a:endParaRPr lang="en-US"/>
        </a:p>
      </dgm:t>
    </dgm:pt>
    <dgm:pt modelId="{4C5576FF-E558-42FF-871D-9CF79621C499}" type="parTrans" cxnId="{65FFADDF-517F-442B-917B-B2B7EAA3A219}">
      <dgm:prSet/>
      <dgm:spPr/>
      <dgm:t>
        <a:bodyPr/>
        <a:lstStyle/>
        <a:p>
          <a:endParaRPr lang="en-US"/>
        </a:p>
      </dgm:t>
    </dgm:pt>
    <dgm:pt modelId="{0405FA2A-181A-4433-8A95-451F6EEE4A5C}" type="sibTrans" cxnId="{65FFADDF-517F-442B-917B-B2B7EAA3A219}">
      <dgm:prSet/>
      <dgm:spPr/>
      <dgm:t>
        <a:bodyPr/>
        <a:lstStyle/>
        <a:p>
          <a:endParaRPr lang="en-US"/>
        </a:p>
      </dgm:t>
    </dgm:pt>
    <dgm:pt modelId="{25E8D48C-A382-41B4-806C-1282F068B3BE}">
      <dgm:prSet/>
      <dgm:spPr/>
      <dgm:t>
        <a:bodyPr/>
        <a:lstStyle/>
        <a:p>
          <a:pPr>
            <a:defRPr cap="all"/>
          </a:pPr>
          <a:r>
            <a:rPr lang="fi-FI"/>
            <a:t>Muutoksen suurempi tarkoitus</a:t>
          </a:r>
          <a:endParaRPr lang="en-US"/>
        </a:p>
      </dgm:t>
    </dgm:pt>
    <dgm:pt modelId="{EF3AF4B1-F6A6-4377-A80A-D71D7F85DA4C}" type="parTrans" cxnId="{A17FDFC3-053B-4138-A52F-E5F7F898D674}">
      <dgm:prSet/>
      <dgm:spPr/>
      <dgm:t>
        <a:bodyPr/>
        <a:lstStyle/>
        <a:p>
          <a:endParaRPr lang="en-US"/>
        </a:p>
      </dgm:t>
    </dgm:pt>
    <dgm:pt modelId="{EFD6DAE2-AF5A-4675-BF72-AF8EC08247ED}" type="sibTrans" cxnId="{A17FDFC3-053B-4138-A52F-E5F7F898D674}">
      <dgm:prSet/>
      <dgm:spPr/>
      <dgm:t>
        <a:bodyPr/>
        <a:lstStyle/>
        <a:p>
          <a:endParaRPr lang="en-US"/>
        </a:p>
      </dgm:t>
    </dgm:pt>
    <dgm:pt modelId="{B6489352-686D-42D6-9F1A-3F7B08F60D57}">
      <dgm:prSet/>
      <dgm:spPr/>
      <dgm:t>
        <a:bodyPr/>
        <a:lstStyle/>
        <a:p>
          <a:pPr>
            <a:defRPr cap="all"/>
          </a:pPr>
          <a:r>
            <a:rPr lang="fi-FI"/>
            <a:t>Oman roolin ja vahvuuksien merkitys</a:t>
          </a:r>
          <a:endParaRPr lang="en-US"/>
        </a:p>
      </dgm:t>
    </dgm:pt>
    <dgm:pt modelId="{062C784F-8F5B-422A-A44D-1B261FD95AEE}" type="parTrans" cxnId="{084FA693-DA43-42AF-9151-B199C49671DA}">
      <dgm:prSet/>
      <dgm:spPr/>
      <dgm:t>
        <a:bodyPr/>
        <a:lstStyle/>
        <a:p>
          <a:endParaRPr lang="en-US"/>
        </a:p>
      </dgm:t>
    </dgm:pt>
    <dgm:pt modelId="{5AADAD46-AD79-4735-9456-326170D3E7CA}" type="sibTrans" cxnId="{084FA693-DA43-42AF-9151-B199C49671DA}">
      <dgm:prSet/>
      <dgm:spPr/>
      <dgm:t>
        <a:bodyPr/>
        <a:lstStyle/>
        <a:p>
          <a:endParaRPr lang="en-US"/>
        </a:p>
      </dgm:t>
    </dgm:pt>
    <dgm:pt modelId="{9F187F44-A03A-497B-9FD0-52F831E41656}" type="pres">
      <dgm:prSet presAssocID="{504820C8-1CE3-4D48-A67A-B8BDE9D80818}" presName="linear" presStyleCnt="0">
        <dgm:presLayoutVars>
          <dgm:animLvl val="lvl"/>
          <dgm:resizeHandles val="exact"/>
        </dgm:presLayoutVars>
      </dgm:prSet>
      <dgm:spPr/>
    </dgm:pt>
    <dgm:pt modelId="{4A49B609-3249-4610-BB2A-8C097F92252C}" type="pres">
      <dgm:prSet presAssocID="{EBE5BDE9-DAC9-4F0A-B0A3-B89F844C44BE}" presName="parentText" presStyleLbl="node1" presStyleIdx="0" presStyleCnt="3">
        <dgm:presLayoutVars>
          <dgm:chMax val="0"/>
          <dgm:bulletEnabled val="1"/>
        </dgm:presLayoutVars>
      </dgm:prSet>
      <dgm:spPr/>
    </dgm:pt>
    <dgm:pt modelId="{F06458D6-CFEC-4979-881F-76E11CA91B0A}" type="pres">
      <dgm:prSet presAssocID="{0405FA2A-181A-4433-8A95-451F6EEE4A5C}" presName="spacer" presStyleCnt="0"/>
      <dgm:spPr/>
    </dgm:pt>
    <dgm:pt modelId="{A41F35C4-D63D-431D-BAAD-BDE176A0CA4B}" type="pres">
      <dgm:prSet presAssocID="{25E8D48C-A382-41B4-806C-1282F068B3BE}" presName="parentText" presStyleLbl="node1" presStyleIdx="1" presStyleCnt="3">
        <dgm:presLayoutVars>
          <dgm:chMax val="0"/>
          <dgm:bulletEnabled val="1"/>
        </dgm:presLayoutVars>
      </dgm:prSet>
      <dgm:spPr/>
    </dgm:pt>
    <dgm:pt modelId="{87F9A20B-EDD6-45E0-BDEE-8B04B3E193D8}" type="pres">
      <dgm:prSet presAssocID="{EFD6DAE2-AF5A-4675-BF72-AF8EC08247ED}" presName="spacer" presStyleCnt="0"/>
      <dgm:spPr/>
    </dgm:pt>
    <dgm:pt modelId="{00BB61D8-28BB-45BF-B83D-4097E317AC65}" type="pres">
      <dgm:prSet presAssocID="{B6489352-686D-42D6-9F1A-3F7B08F60D57}" presName="parentText" presStyleLbl="node1" presStyleIdx="2" presStyleCnt="3">
        <dgm:presLayoutVars>
          <dgm:chMax val="0"/>
          <dgm:bulletEnabled val="1"/>
        </dgm:presLayoutVars>
      </dgm:prSet>
      <dgm:spPr/>
    </dgm:pt>
  </dgm:ptLst>
  <dgm:cxnLst>
    <dgm:cxn modelId="{11CFCD1D-7CCA-4DDF-AA2C-C2F6768F4645}" type="presOf" srcId="{25E8D48C-A382-41B4-806C-1282F068B3BE}" destId="{A41F35C4-D63D-431D-BAAD-BDE176A0CA4B}" srcOrd="0" destOrd="0" presId="urn:microsoft.com/office/officeart/2005/8/layout/vList2"/>
    <dgm:cxn modelId="{0A90E424-453A-4A69-9CB6-7850FFF9728C}" type="presOf" srcId="{B6489352-686D-42D6-9F1A-3F7B08F60D57}" destId="{00BB61D8-28BB-45BF-B83D-4097E317AC65}" srcOrd="0" destOrd="0" presId="urn:microsoft.com/office/officeart/2005/8/layout/vList2"/>
    <dgm:cxn modelId="{24527566-5702-430E-BABD-CD9A99655A3F}" type="presOf" srcId="{EBE5BDE9-DAC9-4F0A-B0A3-B89F844C44BE}" destId="{4A49B609-3249-4610-BB2A-8C097F92252C}" srcOrd="0" destOrd="0" presId="urn:microsoft.com/office/officeart/2005/8/layout/vList2"/>
    <dgm:cxn modelId="{084FA693-DA43-42AF-9151-B199C49671DA}" srcId="{504820C8-1CE3-4D48-A67A-B8BDE9D80818}" destId="{B6489352-686D-42D6-9F1A-3F7B08F60D57}" srcOrd="2" destOrd="0" parTransId="{062C784F-8F5B-422A-A44D-1B261FD95AEE}" sibTransId="{5AADAD46-AD79-4735-9456-326170D3E7CA}"/>
    <dgm:cxn modelId="{A17FDFC3-053B-4138-A52F-E5F7F898D674}" srcId="{504820C8-1CE3-4D48-A67A-B8BDE9D80818}" destId="{25E8D48C-A382-41B4-806C-1282F068B3BE}" srcOrd="1" destOrd="0" parTransId="{EF3AF4B1-F6A6-4377-A80A-D71D7F85DA4C}" sibTransId="{EFD6DAE2-AF5A-4675-BF72-AF8EC08247ED}"/>
    <dgm:cxn modelId="{2EFE37C6-8B11-4A16-B7D8-1D8AC915C917}" type="presOf" srcId="{504820C8-1CE3-4D48-A67A-B8BDE9D80818}" destId="{9F187F44-A03A-497B-9FD0-52F831E41656}" srcOrd="0" destOrd="0" presId="urn:microsoft.com/office/officeart/2005/8/layout/vList2"/>
    <dgm:cxn modelId="{65FFADDF-517F-442B-917B-B2B7EAA3A219}" srcId="{504820C8-1CE3-4D48-A67A-B8BDE9D80818}" destId="{EBE5BDE9-DAC9-4F0A-B0A3-B89F844C44BE}" srcOrd="0" destOrd="0" parTransId="{4C5576FF-E558-42FF-871D-9CF79621C499}" sibTransId="{0405FA2A-181A-4433-8A95-451F6EEE4A5C}"/>
    <dgm:cxn modelId="{87C7682A-233D-4536-B222-D3A3FC4E1641}" type="presParOf" srcId="{9F187F44-A03A-497B-9FD0-52F831E41656}" destId="{4A49B609-3249-4610-BB2A-8C097F92252C}" srcOrd="0" destOrd="0" presId="urn:microsoft.com/office/officeart/2005/8/layout/vList2"/>
    <dgm:cxn modelId="{4D1FB8B1-8C6D-4EF5-90FE-DB4AA61C4667}" type="presParOf" srcId="{9F187F44-A03A-497B-9FD0-52F831E41656}" destId="{F06458D6-CFEC-4979-881F-76E11CA91B0A}" srcOrd="1" destOrd="0" presId="urn:microsoft.com/office/officeart/2005/8/layout/vList2"/>
    <dgm:cxn modelId="{722A9D0A-5095-4C83-BA12-2FDA0EF10B99}" type="presParOf" srcId="{9F187F44-A03A-497B-9FD0-52F831E41656}" destId="{A41F35C4-D63D-431D-BAAD-BDE176A0CA4B}" srcOrd="2" destOrd="0" presId="urn:microsoft.com/office/officeart/2005/8/layout/vList2"/>
    <dgm:cxn modelId="{F627EEE7-54AD-4D0D-99DF-4FC516AC67B8}" type="presParOf" srcId="{9F187F44-A03A-497B-9FD0-52F831E41656}" destId="{87F9A20B-EDD6-45E0-BDEE-8B04B3E193D8}" srcOrd="3" destOrd="0" presId="urn:microsoft.com/office/officeart/2005/8/layout/vList2"/>
    <dgm:cxn modelId="{2126AB2D-45B1-4C28-89CC-F7D2C9168AC9}" type="presParOf" srcId="{9F187F44-A03A-497B-9FD0-52F831E41656}" destId="{00BB61D8-28BB-45BF-B83D-4097E317AC65}"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2EB8E51-A05B-43FC-90B0-05AF5581D92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545643DC-D3BE-4557-ACD4-FBE8D4C98B8C}">
      <dgm:prSet/>
      <dgm:spPr/>
      <dgm:t>
        <a:bodyPr/>
        <a:lstStyle/>
        <a:p>
          <a:r>
            <a:rPr lang="fi-FI" b="1" dirty="0"/>
            <a:t>1. taso </a:t>
          </a:r>
          <a:r>
            <a:rPr lang="fi-FI" dirty="0"/>
            <a:t>Henkilöstö ei tuo esille epäkohtia. Luottamus on heikolla tasolla. Johto ja esihenkilöt tekevät päätökset itsenäisesti henkilöstöä kuulematta.</a:t>
          </a:r>
          <a:endParaRPr lang="en-US" dirty="0"/>
        </a:p>
      </dgm:t>
    </dgm:pt>
    <dgm:pt modelId="{639ACD56-0FE3-4048-9380-C303C025EC44}" type="parTrans" cxnId="{0BECACD3-581D-4FB9-9B51-BAE78D07ED1C}">
      <dgm:prSet/>
      <dgm:spPr/>
      <dgm:t>
        <a:bodyPr/>
        <a:lstStyle/>
        <a:p>
          <a:endParaRPr lang="en-US"/>
        </a:p>
      </dgm:t>
    </dgm:pt>
    <dgm:pt modelId="{5D0467F8-9DDE-46E6-AA66-F98136475816}" type="sibTrans" cxnId="{0BECACD3-581D-4FB9-9B51-BAE78D07ED1C}">
      <dgm:prSet/>
      <dgm:spPr/>
      <dgm:t>
        <a:bodyPr/>
        <a:lstStyle/>
        <a:p>
          <a:endParaRPr lang="en-US"/>
        </a:p>
      </dgm:t>
    </dgm:pt>
    <dgm:pt modelId="{3AE40EF2-9370-439E-92A0-F8C8F1C07298}">
      <dgm:prSet/>
      <dgm:spPr/>
      <dgm:t>
        <a:bodyPr/>
        <a:lstStyle/>
        <a:p>
          <a:r>
            <a:rPr lang="fi-FI" b="1" dirty="0"/>
            <a:t>2. taso </a:t>
          </a:r>
          <a:r>
            <a:rPr lang="fi-FI" dirty="0"/>
            <a:t>Johto ja esihenkilöt ratkaisevat haasteet ja päättävät toimenpiteistä. Henkilöstöä kuullaan, mutta sillä ei ole vaikutusta. </a:t>
          </a:r>
          <a:endParaRPr lang="en-US" dirty="0"/>
        </a:p>
      </dgm:t>
    </dgm:pt>
    <dgm:pt modelId="{E0904004-0F21-48A7-994D-0B461A950D8B}" type="parTrans" cxnId="{17C6A299-8A4D-47C0-B2DE-84FFFE32D74B}">
      <dgm:prSet/>
      <dgm:spPr/>
      <dgm:t>
        <a:bodyPr/>
        <a:lstStyle/>
        <a:p>
          <a:endParaRPr lang="en-US"/>
        </a:p>
      </dgm:t>
    </dgm:pt>
    <dgm:pt modelId="{B1036AD2-FA0E-476F-9FEF-97C45EECB4B1}" type="sibTrans" cxnId="{17C6A299-8A4D-47C0-B2DE-84FFFE32D74B}">
      <dgm:prSet/>
      <dgm:spPr/>
      <dgm:t>
        <a:bodyPr/>
        <a:lstStyle/>
        <a:p>
          <a:endParaRPr lang="en-US"/>
        </a:p>
      </dgm:t>
    </dgm:pt>
    <dgm:pt modelId="{9D69F3FF-57EE-479B-BC59-1A399A82B2E7}">
      <dgm:prSet/>
      <dgm:spPr/>
      <dgm:t>
        <a:bodyPr/>
        <a:lstStyle/>
        <a:p>
          <a:r>
            <a:rPr lang="fi-FI" b="1"/>
            <a:t>3. taso </a:t>
          </a:r>
          <a:r>
            <a:rPr lang="fi-FI"/>
            <a:t>Henkilöstö otetaan mukaan toiminnan kehittämiseen. Johto poimii ideoista omia käsityksiään tukevat toimenpiteet ja tekevät päätökset niiden perusteella. </a:t>
          </a:r>
          <a:endParaRPr lang="en-US"/>
        </a:p>
      </dgm:t>
    </dgm:pt>
    <dgm:pt modelId="{0FFD5690-ABFD-41A5-B17F-A2E922B6DE1A}" type="parTrans" cxnId="{A2ED08D1-0058-4263-834F-A6588A18F1A8}">
      <dgm:prSet/>
      <dgm:spPr/>
      <dgm:t>
        <a:bodyPr/>
        <a:lstStyle/>
        <a:p>
          <a:endParaRPr lang="en-US"/>
        </a:p>
      </dgm:t>
    </dgm:pt>
    <dgm:pt modelId="{0DEA33F5-0A40-4D2B-9C37-45B4AE767C0E}" type="sibTrans" cxnId="{A2ED08D1-0058-4263-834F-A6588A18F1A8}">
      <dgm:prSet/>
      <dgm:spPr/>
      <dgm:t>
        <a:bodyPr/>
        <a:lstStyle/>
        <a:p>
          <a:endParaRPr lang="en-US"/>
        </a:p>
      </dgm:t>
    </dgm:pt>
    <dgm:pt modelId="{4D740959-9654-406A-AA4D-CE8929DE3C50}">
      <dgm:prSet/>
      <dgm:spPr/>
      <dgm:t>
        <a:bodyPr/>
        <a:lstStyle/>
        <a:p>
          <a:r>
            <a:rPr lang="fi-FI" b="1"/>
            <a:t>4. taso </a:t>
          </a:r>
          <a:r>
            <a:rPr lang="fi-FI"/>
            <a:t>Henkilöstön arvokasta hiljaista tietoa hyödynnetään kehittämistyössä. Mielipiteitä jaetaan avoimesti ja niillä on vaikutusta päätöksentekoon.</a:t>
          </a:r>
          <a:endParaRPr lang="en-US"/>
        </a:p>
      </dgm:t>
    </dgm:pt>
    <dgm:pt modelId="{5941C8AB-3945-495A-915F-0EDF3B6FD96E}" type="parTrans" cxnId="{955435EC-8D7D-4B54-A775-AA3A0EAE4ED5}">
      <dgm:prSet/>
      <dgm:spPr/>
      <dgm:t>
        <a:bodyPr/>
        <a:lstStyle/>
        <a:p>
          <a:endParaRPr lang="en-US"/>
        </a:p>
      </dgm:t>
    </dgm:pt>
    <dgm:pt modelId="{2C4ADF6D-9EF7-40A2-9BBC-6B3C023EB00F}" type="sibTrans" cxnId="{955435EC-8D7D-4B54-A775-AA3A0EAE4ED5}">
      <dgm:prSet/>
      <dgm:spPr/>
      <dgm:t>
        <a:bodyPr/>
        <a:lstStyle/>
        <a:p>
          <a:endParaRPr lang="en-US"/>
        </a:p>
      </dgm:t>
    </dgm:pt>
    <dgm:pt modelId="{28ADFB86-7939-45FF-AC96-CFE5FB0D392E}">
      <dgm:prSet/>
      <dgm:spPr/>
      <dgm:t>
        <a:bodyPr/>
        <a:lstStyle/>
        <a:p>
          <a:r>
            <a:rPr lang="fi-FI" b="1" dirty="0"/>
            <a:t>5 taso </a:t>
          </a:r>
          <a:r>
            <a:rPr lang="fi-FI" dirty="0"/>
            <a:t>Henkilöstöllä on paljon valtaa, vastuuta ja vaikutusmahdollisuuksia työhön ja sen kehittämiseen. Työntekijät ovat innostuneita, motivoituneita ja itseohjautuvia </a:t>
          </a:r>
          <a:endParaRPr lang="en-US" dirty="0"/>
        </a:p>
      </dgm:t>
    </dgm:pt>
    <dgm:pt modelId="{6A650B07-37ED-40D2-9CE5-6497C4D20184}" type="parTrans" cxnId="{ACA2F84D-9F9F-4851-9751-D9717EB4EB64}">
      <dgm:prSet/>
      <dgm:spPr/>
      <dgm:t>
        <a:bodyPr/>
        <a:lstStyle/>
        <a:p>
          <a:endParaRPr lang="en-US"/>
        </a:p>
      </dgm:t>
    </dgm:pt>
    <dgm:pt modelId="{B80160A6-9514-4CE6-89F4-CE347B0E22BD}" type="sibTrans" cxnId="{ACA2F84D-9F9F-4851-9751-D9717EB4EB64}">
      <dgm:prSet/>
      <dgm:spPr/>
      <dgm:t>
        <a:bodyPr/>
        <a:lstStyle/>
        <a:p>
          <a:endParaRPr lang="en-US"/>
        </a:p>
      </dgm:t>
    </dgm:pt>
    <dgm:pt modelId="{E51AE758-9FCB-4E7B-B8C8-B4357DE02D0C}" type="pres">
      <dgm:prSet presAssocID="{22EB8E51-A05B-43FC-90B0-05AF5581D922}" presName="vert0" presStyleCnt="0">
        <dgm:presLayoutVars>
          <dgm:dir/>
          <dgm:animOne val="branch"/>
          <dgm:animLvl val="lvl"/>
        </dgm:presLayoutVars>
      </dgm:prSet>
      <dgm:spPr/>
    </dgm:pt>
    <dgm:pt modelId="{DBD7B412-E046-4F38-B45B-AE0DC7307852}" type="pres">
      <dgm:prSet presAssocID="{545643DC-D3BE-4557-ACD4-FBE8D4C98B8C}" presName="thickLine" presStyleLbl="alignNode1" presStyleIdx="0" presStyleCnt="5"/>
      <dgm:spPr/>
    </dgm:pt>
    <dgm:pt modelId="{F399C2EE-A9C8-40F6-AF86-D53BE3B62309}" type="pres">
      <dgm:prSet presAssocID="{545643DC-D3BE-4557-ACD4-FBE8D4C98B8C}" presName="horz1" presStyleCnt="0"/>
      <dgm:spPr/>
    </dgm:pt>
    <dgm:pt modelId="{B0F35B34-E6AA-40F0-A64F-325799BB1CFE}" type="pres">
      <dgm:prSet presAssocID="{545643DC-D3BE-4557-ACD4-FBE8D4C98B8C}" presName="tx1" presStyleLbl="revTx" presStyleIdx="0" presStyleCnt="5"/>
      <dgm:spPr/>
    </dgm:pt>
    <dgm:pt modelId="{F3A95868-E4D8-4FC5-A58F-0D56B3AAE5B0}" type="pres">
      <dgm:prSet presAssocID="{545643DC-D3BE-4557-ACD4-FBE8D4C98B8C}" presName="vert1" presStyleCnt="0"/>
      <dgm:spPr/>
    </dgm:pt>
    <dgm:pt modelId="{689173F5-589A-46F1-AFF0-2460DD888667}" type="pres">
      <dgm:prSet presAssocID="{3AE40EF2-9370-439E-92A0-F8C8F1C07298}" presName="thickLine" presStyleLbl="alignNode1" presStyleIdx="1" presStyleCnt="5"/>
      <dgm:spPr/>
    </dgm:pt>
    <dgm:pt modelId="{324F1DF9-4EC9-4590-A11A-09B35A9C7694}" type="pres">
      <dgm:prSet presAssocID="{3AE40EF2-9370-439E-92A0-F8C8F1C07298}" presName="horz1" presStyleCnt="0"/>
      <dgm:spPr/>
    </dgm:pt>
    <dgm:pt modelId="{EA430D74-39CC-4D58-AD04-4B98652197F5}" type="pres">
      <dgm:prSet presAssocID="{3AE40EF2-9370-439E-92A0-F8C8F1C07298}" presName="tx1" presStyleLbl="revTx" presStyleIdx="1" presStyleCnt="5"/>
      <dgm:spPr/>
    </dgm:pt>
    <dgm:pt modelId="{D9C17F11-CE81-4808-ADA9-93DFC6325B96}" type="pres">
      <dgm:prSet presAssocID="{3AE40EF2-9370-439E-92A0-F8C8F1C07298}" presName="vert1" presStyleCnt="0"/>
      <dgm:spPr/>
    </dgm:pt>
    <dgm:pt modelId="{A6334ED3-C475-4422-A9BA-4F5CCC04712B}" type="pres">
      <dgm:prSet presAssocID="{9D69F3FF-57EE-479B-BC59-1A399A82B2E7}" presName="thickLine" presStyleLbl="alignNode1" presStyleIdx="2" presStyleCnt="5"/>
      <dgm:spPr/>
    </dgm:pt>
    <dgm:pt modelId="{2CDA47A4-26B0-4E1E-9489-88F737BA7E75}" type="pres">
      <dgm:prSet presAssocID="{9D69F3FF-57EE-479B-BC59-1A399A82B2E7}" presName="horz1" presStyleCnt="0"/>
      <dgm:spPr/>
    </dgm:pt>
    <dgm:pt modelId="{C19DFA3B-3DA6-4327-B896-00F6FAA5AF0F}" type="pres">
      <dgm:prSet presAssocID="{9D69F3FF-57EE-479B-BC59-1A399A82B2E7}" presName="tx1" presStyleLbl="revTx" presStyleIdx="2" presStyleCnt="5"/>
      <dgm:spPr/>
    </dgm:pt>
    <dgm:pt modelId="{1C0BC8FD-C5B0-4714-8E10-C6031DDFF29C}" type="pres">
      <dgm:prSet presAssocID="{9D69F3FF-57EE-479B-BC59-1A399A82B2E7}" presName="vert1" presStyleCnt="0"/>
      <dgm:spPr/>
    </dgm:pt>
    <dgm:pt modelId="{E6DE4467-180F-4F4F-863B-240BE6076DF5}" type="pres">
      <dgm:prSet presAssocID="{4D740959-9654-406A-AA4D-CE8929DE3C50}" presName="thickLine" presStyleLbl="alignNode1" presStyleIdx="3" presStyleCnt="5"/>
      <dgm:spPr/>
    </dgm:pt>
    <dgm:pt modelId="{8FE10518-0C53-4D3F-9948-0FC783BE45E0}" type="pres">
      <dgm:prSet presAssocID="{4D740959-9654-406A-AA4D-CE8929DE3C50}" presName="horz1" presStyleCnt="0"/>
      <dgm:spPr/>
    </dgm:pt>
    <dgm:pt modelId="{C0427FC6-E0A4-41C2-A1C7-B5D5C52A2F4D}" type="pres">
      <dgm:prSet presAssocID="{4D740959-9654-406A-AA4D-CE8929DE3C50}" presName="tx1" presStyleLbl="revTx" presStyleIdx="3" presStyleCnt="5"/>
      <dgm:spPr/>
    </dgm:pt>
    <dgm:pt modelId="{E8028080-4957-4E32-A2D7-257A92F7E616}" type="pres">
      <dgm:prSet presAssocID="{4D740959-9654-406A-AA4D-CE8929DE3C50}" presName="vert1" presStyleCnt="0"/>
      <dgm:spPr/>
    </dgm:pt>
    <dgm:pt modelId="{E408D854-4BAF-41DD-AA70-922A5C89B94E}" type="pres">
      <dgm:prSet presAssocID="{28ADFB86-7939-45FF-AC96-CFE5FB0D392E}" presName="thickLine" presStyleLbl="alignNode1" presStyleIdx="4" presStyleCnt="5"/>
      <dgm:spPr/>
    </dgm:pt>
    <dgm:pt modelId="{92AC4D06-EA82-47A5-8541-7DF195EA4C52}" type="pres">
      <dgm:prSet presAssocID="{28ADFB86-7939-45FF-AC96-CFE5FB0D392E}" presName="horz1" presStyleCnt="0"/>
      <dgm:spPr/>
    </dgm:pt>
    <dgm:pt modelId="{B21A7A67-8C45-4D7D-A64A-44D146D3FEC8}" type="pres">
      <dgm:prSet presAssocID="{28ADFB86-7939-45FF-AC96-CFE5FB0D392E}" presName="tx1" presStyleLbl="revTx" presStyleIdx="4" presStyleCnt="5"/>
      <dgm:spPr/>
    </dgm:pt>
    <dgm:pt modelId="{C8BF459B-8BE1-46B0-86E6-7AF814DD5591}" type="pres">
      <dgm:prSet presAssocID="{28ADFB86-7939-45FF-AC96-CFE5FB0D392E}" presName="vert1" presStyleCnt="0"/>
      <dgm:spPr/>
    </dgm:pt>
  </dgm:ptLst>
  <dgm:cxnLst>
    <dgm:cxn modelId="{E9941528-E45D-44FC-A0CC-6C3606A377B6}" type="presOf" srcId="{4D740959-9654-406A-AA4D-CE8929DE3C50}" destId="{C0427FC6-E0A4-41C2-A1C7-B5D5C52A2F4D}" srcOrd="0" destOrd="0" presId="urn:microsoft.com/office/officeart/2008/layout/LinedList"/>
    <dgm:cxn modelId="{CA71462A-0348-48DA-9253-94781EE2F6CF}" type="presOf" srcId="{9D69F3FF-57EE-479B-BC59-1A399A82B2E7}" destId="{C19DFA3B-3DA6-4327-B896-00F6FAA5AF0F}" srcOrd="0" destOrd="0" presId="urn:microsoft.com/office/officeart/2008/layout/LinedList"/>
    <dgm:cxn modelId="{AD072749-00DB-4DAE-A167-55337FB56568}" type="presOf" srcId="{3AE40EF2-9370-439E-92A0-F8C8F1C07298}" destId="{EA430D74-39CC-4D58-AD04-4B98652197F5}" srcOrd="0" destOrd="0" presId="urn:microsoft.com/office/officeart/2008/layout/LinedList"/>
    <dgm:cxn modelId="{ACA2F84D-9F9F-4851-9751-D9717EB4EB64}" srcId="{22EB8E51-A05B-43FC-90B0-05AF5581D922}" destId="{28ADFB86-7939-45FF-AC96-CFE5FB0D392E}" srcOrd="4" destOrd="0" parTransId="{6A650B07-37ED-40D2-9CE5-6497C4D20184}" sibTransId="{B80160A6-9514-4CE6-89F4-CE347B0E22BD}"/>
    <dgm:cxn modelId="{1459BF82-856E-4D82-A91C-73D36ACD2746}" type="presOf" srcId="{545643DC-D3BE-4557-ACD4-FBE8D4C98B8C}" destId="{B0F35B34-E6AA-40F0-A64F-325799BB1CFE}" srcOrd="0" destOrd="0" presId="urn:microsoft.com/office/officeart/2008/layout/LinedList"/>
    <dgm:cxn modelId="{17C6A299-8A4D-47C0-B2DE-84FFFE32D74B}" srcId="{22EB8E51-A05B-43FC-90B0-05AF5581D922}" destId="{3AE40EF2-9370-439E-92A0-F8C8F1C07298}" srcOrd="1" destOrd="0" parTransId="{E0904004-0F21-48A7-994D-0B461A950D8B}" sibTransId="{B1036AD2-FA0E-476F-9FEF-97C45EECB4B1}"/>
    <dgm:cxn modelId="{A2ED08D1-0058-4263-834F-A6588A18F1A8}" srcId="{22EB8E51-A05B-43FC-90B0-05AF5581D922}" destId="{9D69F3FF-57EE-479B-BC59-1A399A82B2E7}" srcOrd="2" destOrd="0" parTransId="{0FFD5690-ABFD-41A5-B17F-A2E922B6DE1A}" sibTransId="{0DEA33F5-0A40-4D2B-9C37-45B4AE767C0E}"/>
    <dgm:cxn modelId="{0BECACD3-581D-4FB9-9B51-BAE78D07ED1C}" srcId="{22EB8E51-A05B-43FC-90B0-05AF5581D922}" destId="{545643DC-D3BE-4557-ACD4-FBE8D4C98B8C}" srcOrd="0" destOrd="0" parTransId="{639ACD56-0FE3-4048-9380-C303C025EC44}" sibTransId="{5D0467F8-9DDE-46E6-AA66-F98136475816}"/>
    <dgm:cxn modelId="{F08CC3DC-DD6D-4180-9185-B4727836E34B}" type="presOf" srcId="{22EB8E51-A05B-43FC-90B0-05AF5581D922}" destId="{E51AE758-9FCB-4E7B-B8C8-B4357DE02D0C}" srcOrd="0" destOrd="0" presId="urn:microsoft.com/office/officeart/2008/layout/LinedList"/>
    <dgm:cxn modelId="{955435EC-8D7D-4B54-A775-AA3A0EAE4ED5}" srcId="{22EB8E51-A05B-43FC-90B0-05AF5581D922}" destId="{4D740959-9654-406A-AA4D-CE8929DE3C50}" srcOrd="3" destOrd="0" parTransId="{5941C8AB-3945-495A-915F-0EDF3B6FD96E}" sibTransId="{2C4ADF6D-9EF7-40A2-9BBC-6B3C023EB00F}"/>
    <dgm:cxn modelId="{29F7E9FC-2769-4395-948B-81792EB350AB}" type="presOf" srcId="{28ADFB86-7939-45FF-AC96-CFE5FB0D392E}" destId="{B21A7A67-8C45-4D7D-A64A-44D146D3FEC8}" srcOrd="0" destOrd="0" presId="urn:microsoft.com/office/officeart/2008/layout/LinedList"/>
    <dgm:cxn modelId="{95D6608F-3B00-41B9-B5EE-54EF45395CB3}" type="presParOf" srcId="{E51AE758-9FCB-4E7B-B8C8-B4357DE02D0C}" destId="{DBD7B412-E046-4F38-B45B-AE0DC7307852}" srcOrd="0" destOrd="0" presId="urn:microsoft.com/office/officeart/2008/layout/LinedList"/>
    <dgm:cxn modelId="{DCFD2BE7-E8F9-48F0-AD5C-9F5EB4EDA442}" type="presParOf" srcId="{E51AE758-9FCB-4E7B-B8C8-B4357DE02D0C}" destId="{F399C2EE-A9C8-40F6-AF86-D53BE3B62309}" srcOrd="1" destOrd="0" presId="urn:microsoft.com/office/officeart/2008/layout/LinedList"/>
    <dgm:cxn modelId="{E94E5FA9-DE7E-499A-8F9A-190F1E5A3CD4}" type="presParOf" srcId="{F399C2EE-A9C8-40F6-AF86-D53BE3B62309}" destId="{B0F35B34-E6AA-40F0-A64F-325799BB1CFE}" srcOrd="0" destOrd="0" presId="urn:microsoft.com/office/officeart/2008/layout/LinedList"/>
    <dgm:cxn modelId="{8C881DCF-A9E9-4399-8D73-031B17E88AC0}" type="presParOf" srcId="{F399C2EE-A9C8-40F6-AF86-D53BE3B62309}" destId="{F3A95868-E4D8-4FC5-A58F-0D56B3AAE5B0}" srcOrd="1" destOrd="0" presId="urn:microsoft.com/office/officeart/2008/layout/LinedList"/>
    <dgm:cxn modelId="{A7CB8033-5AD8-4B86-87A8-BDA19E353D83}" type="presParOf" srcId="{E51AE758-9FCB-4E7B-B8C8-B4357DE02D0C}" destId="{689173F5-589A-46F1-AFF0-2460DD888667}" srcOrd="2" destOrd="0" presId="urn:microsoft.com/office/officeart/2008/layout/LinedList"/>
    <dgm:cxn modelId="{17B93F43-5883-48FC-A0FF-A883562357B3}" type="presParOf" srcId="{E51AE758-9FCB-4E7B-B8C8-B4357DE02D0C}" destId="{324F1DF9-4EC9-4590-A11A-09B35A9C7694}" srcOrd="3" destOrd="0" presId="urn:microsoft.com/office/officeart/2008/layout/LinedList"/>
    <dgm:cxn modelId="{E25F8C23-E75D-4E8D-9D61-899881AE013D}" type="presParOf" srcId="{324F1DF9-4EC9-4590-A11A-09B35A9C7694}" destId="{EA430D74-39CC-4D58-AD04-4B98652197F5}" srcOrd="0" destOrd="0" presId="urn:microsoft.com/office/officeart/2008/layout/LinedList"/>
    <dgm:cxn modelId="{31D23F6A-03CC-4BA7-979D-8E73EE377A88}" type="presParOf" srcId="{324F1DF9-4EC9-4590-A11A-09B35A9C7694}" destId="{D9C17F11-CE81-4808-ADA9-93DFC6325B96}" srcOrd="1" destOrd="0" presId="urn:microsoft.com/office/officeart/2008/layout/LinedList"/>
    <dgm:cxn modelId="{FA4C2D7B-CF14-4B74-A697-09C2DB471470}" type="presParOf" srcId="{E51AE758-9FCB-4E7B-B8C8-B4357DE02D0C}" destId="{A6334ED3-C475-4422-A9BA-4F5CCC04712B}" srcOrd="4" destOrd="0" presId="urn:microsoft.com/office/officeart/2008/layout/LinedList"/>
    <dgm:cxn modelId="{BE617036-454E-466E-84F6-1F7C9173FA63}" type="presParOf" srcId="{E51AE758-9FCB-4E7B-B8C8-B4357DE02D0C}" destId="{2CDA47A4-26B0-4E1E-9489-88F737BA7E75}" srcOrd="5" destOrd="0" presId="urn:microsoft.com/office/officeart/2008/layout/LinedList"/>
    <dgm:cxn modelId="{B8545306-84E3-47C1-9C39-B2129665BC55}" type="presParOf" srcId="{2CDA47A4-26B0-4E1E-9489-88F737BA7E75}" destId="{C19DFA3B-3DA6-4327-B896-00F6FAA5AF0F}" srcOrd="0" destOrd="0" presId="urn:microsoft.com/office/officeart/2008/layout/LinedList"/>
    <dgm:cxn modelId="{729A90AD-258A-4157-8C3F-9DE4702AA57C}" type="presParOf" srcId="{2CDA47A4-26B0-4E1E-9489-88F737BA7E75}" destId="{1C0BC8FD-C5B0-4714-8E10-C6031DDFF29C}" srcOrd="1" destOrd="0" presId="urn:microsoft.com/office/officeart/2008/layout/LinedList"/>
    <dgm:cxn modelId="{D78E983D-8023-42EC-968F-D965E7D0814F}" type="presParOf" srcId="{E51AE758-9FCB-4E7B-B8C8-B4357DE02D0C}" destId="{E6DE4467-180F-4F4F-863B-240BE6076DF5}" srcOrd="6" destOrd="0" presId="urn:microsoft.com/office/officeart/2008/layout/LinedList"/>
    <dgm:cxn modelId="{9C559DD7-ECBE-4EA8-9188-71D8EF1B51F6}" type="presParOf" srcId="{E51AE758-9FCB-4E7B-B8C8-B4357DE02D0C}" destId="{8FE10518-0C53-4D3F-9948-0FC783BE45E0}" srcOrd="7" destOrd="0" presId="urn:microsoft.com/office/officeart/2008/layout/LinedList"/>
    <dgm:cxn modelId="{A86194B5-4602-4900-AFE0-710E3EABE42C}" type="presParOf" srcId="{8FE10518-0C53-4D3F-9948-0FC783BE45E0}" destId="{C0427FC6-E0A4-41C2-A1C7-B5D5C52A2F4D}" srcOrd="0" destOrd="0" presId="urn:microsoft.com/office/officeart/2008/layout/LinedList"/>
    <dgm:cxn modelId="{C9940544-CB74-4D11-B640-0C1D9E14CC14}" type="presParOf" srcId="{8FE10518-0C53-4D3F-9948-0FC783BE45E0}" destId="{E8028080-4957-4E32-A2D7-257A92F7E616}" srcOrd="1" destOrd="0" presId="urn:microsoft.com/office/officeart/2008/layout/LinedList"/>
    <dgm:cxn modelId="{7CCC4100-1EB9-4D86-944C-A1A9C54EB881}" type="presParOf" srcId="{E51AE758-9FCB-4E7B-B8C8-B4357DE02D0C}" destId="{E408D854-4BAF-41DD-AA70-922A5C89B94E}" srcOrd="8" destOrd="0" presId="urn:microsoft.com/office/officeart/2008/layout/LinedList"/>
    <dgm:cxn modelId="{34D90050-0C77-4637-A754-9BA786A72C55}" type="presParOf" srcId="{E51AE758-9FCB-4E7B-B8C8-B4357DE02D0C}" destId="{92AC4D06-EA82-47A5-8541-7DF195EA4C52}" srcOrd="9" destOrd="0" presId="urn:microsoft.com/office/officeart/2008/layout/LinedList"/>
    <dgm:cxn modelId="{65D4D22A-84E9-4F7E-B3E0-F36CA89AE71E}" type="presParOf" srcId="{92AC4D06-EA82-47A5-8541-7DF195EA4C52}" destId="{B21A7A67-8C45-4D7D-A64A-44D146D3FEC8}" srcOrd="0" destOrd="0" presId="urn:microsoft.com/office/officeart/2008/layout/LinedList"/>
    <dgm:cxn modelId="{B1DD0E22-6D00-42CF-BF8A-07977E85A065}" type="presParOf" srcId="{92AC4D06-EA82-47A5-8541-7DF195EA4C52}" destId="{C8BF459B-8BE1-46B0-86E6-7AF814DD559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B2836FC-9035-4987-89F6-D6A36D610558}"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F70BDCE8-BE53-4E67-8FCB-B71BCF77F466}">
      <dgm:prSet/>
      <dgm:spPr/>
      <dgm:t>
        <a:bodyPr/>
        <a:lstStyle/>
        <a:p>
          <a:r>
            <a:rPr lang="fi-FI"/>
            <a:t>Tieto, tila, tuki</a:t>
          </a:r>
          <a:endParaRPr lang="en-US"/>
        </a:p>
      </dgm:t>
    </dgm:pt>
    <dgm:pt modelId="{4943DC11-E12B-489B-BE84-2E99ED525FBF}" type="parTrans" cxnId="{AE48DBD7-2686-40C9-918C-CE54A06B3F0C}">
      <dgm:prSet/>
      <dgm:spPr/>
      <dgm:t>
        <a:bodyPr/>
        <a:lstStyle/>
        <a:p>
          <a:endParaRPr lang="en-US"/>
        </a:p>
      </dgm:t>
    </dgm:pt>
    <dgm:pt modelId="{CE4CFD81-38B8-42BE-8051-539AA944D1C5}" type="sibTrans" cxnId="{AE48DBD7-2686-40C9-918C-CE54A06B3F0C}">
      <dgm:prSet/>
      <dgm:spPr/>
      <dgm:t>
        <a:bodyPr/>
        <a:lstStyle/>
        <a:p>
          <a:endParaRPr lang="en-US"/>
        </a:p>
      </dgm:t>
    </dgm:pt>
    <dgm:pt modelId="{F6D99D55-2065-464D-A5A5-CFB515EABB1B}">
      <dgm:prSet/>
      <dgm:spPr/>
      <dgm:t>
        <a:bodyPr/>
        <a:lstStyle/>
        <a:p>
          <a:r>
            <a:rPr lang="fi-FI"/>
            <a:t>Tunteet, tunnistaminen, työstäminen</a:t>
          </a:r>
          <a:endParaRPr lang="en-US"/>
        </a:p>
      </dgm:t>
    </dgm:pt>
    <dgm:pt modelId="{BEF14B2B-B062-4329-B24D-E3AF08158D3D}" type="parTrans" cxnId="{1B0AB729-2334-4797-9FF4-9CE82FA74D7F}">
      <dgm:prSet/>
      <dgm:spPr/>
      <dgm:t>
        <a:bodyPr/>
        <a:lstStyle/>
        <a:p>
          <a:endParaRPr lang="en-US"/>
        </a:p>
      </dgm:t>
    </dgm:pt>
    <dgm:pt modelId="{6995E3AB-A3BB-481F-A126-2D412B7D00FB}" type="sibTrans" cxnId="{1B0AB729-2334-4797-9FF4-9CE82FA74D7F}">
      <dgm:prSet/>
      <dgm:spPr/>
      <dgm:t>
        <a:bodyPr/>
        <a:lstStyle/>
        <a:p>
          <a:endParaRPr lang="en-US"/>
        </a:p>
      </dgm:t>
    </dgm:pt>
    <dgm:pt modelId="{85D55C0C-12A8-4403-8C2D-22956BD180AF}" type="pres">
      <dgm:prSet presAssocID="{DB2836FC-9035-4987-89F6-D6A36D610558}" presName="diagram" presStyleCnt="0">
        <dgm:presLayoutVars>
          <dgm:dir/>
          <dgm:resizeHandles val="exact"/>
        </dgm:presLayoutVars>
      </dgm:prSet>
      <dgm:spPr/>
    </dgm:pt>
    <dgm:pt modelId="{8FEE9228-AF3E-438F-9250-A994250676EC}" type="pres">
      <dgm:prSet presAssocID="{F70BDCE8-BE53-4E67-8FCB-B71BCF77F466}" presName="node" presStyleLbl="node1" presStyleIdx="0" presStyleCnt="2">
        <dgm:presLayoutVars>
          <dgm:bulletEnabled val="1"/>
        </dgm:presLayoutVars>
      </dgm:prSet>
      <dgm:spPr/>
    </dgm:pt>
    <dgm:pt modelId="{4F4C2A8D-5F5C-43E0-9693-931C431D4343}" type="pres">
      <dgm:prSet presAssocID="{CE4CFD81-38B8-42BE-8051-539AA944D1C5}" presName="sibTrans" presStyleCnt="0"/>
      <dgm:spPr/>
    </dgm:pt>
    <dgm:pt modelId="{09EB4790-1C14-4580-9CBB-640B02E8C9EB}" type="pres">
      <dgm:prSet presAssocID="{F6D99D55-2065-464D-A5A5-CFB515EABB1B}" presName="node" presStyleLbl="node1" presStyleIdx="1" presStyleCnt="2">
        <dgm:presLayoutVars>
          <dgm:bulletEnabled val="1"/>
        </dgm:presLayoutVars>
      </dgm:prSet>
      <dgm:spPr/>
    </dgm:pt>
  </dgm:ptLst>
  <dgm:cxnLst>
    <dgm:cxn modelId="{41578112-2CA9-45E9-833B-F50B9EFF12C1}" type="presOf" srcId="{F6D99D55-2065-464D-A5A5-CFB515EABB1B}" destId="{09EB4790-1C14-4580-9CBB-640B02E8C9EB}" srcOrd="0" destOrd="0" presId="urn:microsoft.com/office/officeart/2005/8/layout/default"/>
    <dgm:cxn modelId="{1B0AB729-2334-4797-9FF4-9CE82FA74D7F}" srcId="{DB2836FC-9035-4987-89F6-D6A36D610558}" destId="{F6D99D55-2065-464D-A5A5-CFB515EABB1B}" srcOrd="1" destOrd="0" parTransId="{BEF14B2B-B062-4329-B24D-E3AF08158D3D}" sibTransId="{6995E3AB-A3BB-481F-A126-2D412B7D00FB}"/>
    <dgm:cxn modelId="{D02D0A41-37FD-4B4D-82A3-9DD29B32CC3C}" type="presOf" srcId="{DB2836FC-9035-4987-89F6-D6A36D610558}" destId="{85D55C0C-12A8-4403-8C2D-22956BD180AF}" srcOrd="0" destOrd="0" presId="urn:microsoft.com/office/officeart/2005/8/layout/default"/>
    <dgm:cxn modelId="{A491FA83-0BFF-4837-84C9-B6A6F6179BFF}" type="presOf" srcId="{F70BDCE8-BE53-4E67-8FCB-B71BCF77F466}" destId="{8FEE9228-AF3E-438F-9250-A994250676EC}" srcOrd="0" destOrd="0" presId="urn:microsoft.com/office/officeart/2005/8/layout/default"/>
    <dgm:cxn modelId="{AE48DBD7-2686-40C9-918C-CE54A06B3F0C}" srcId="{DB2836FC-9035-4987-89F6-D6A36D610558}" destId="{F70BDCE8-BE53-4E67-8FCB-B71BCF77F466}" srcOrd="0" destOrd="0" parTransId="{4943DC11-E12B-489B-BE84-2E99ED525FBF}" sibTransId="{CE4CFD81-38B8-42BE-8051-539AA944D1C5}"/>
    <dgm:cxn modelId="{BD4DC429-3108-4432-8B4B-4300EBF0D944}" type="presParOf" srcId="{85D55C0C-12A8-4403-8C2D-22956BD180AF}" destId="{8FEE9228-AF3E-438F-9250-A994250676EC}" srcOrd="0" destOrd="0" presId="urn:microsoft.com/office/officeart/2005/8/layout/default"/>
    <dgm:cxn modelId="{7EE2D28D-F365-431D-8295-E65A8807B351}" type="presParOf" srcId="{85D55C0C-12A8-4403-8C2D-22956BD180AF}" destId="{4F4C2A8D-5F5C-43E0-9693-931C431D4343}" srcOrd="1" destOrd="0" presId="urn:microsoft.com/office/officeart/2005/8/layout/default"/>
    <dgm:cxn modelId="{42AC1D96-2816-468F-9973-C1B7D4154730}" type="presParOf" srcId="{85D55C0C-12A8-4403-8C2D-22956BD180AF}" destId="{09EB4790-1C14-4580-9CBB-640B02E8C9EB}"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580B36F-76C2-4151-86C6-6C6D0FE8BFB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CE5F016-74B8-4615-83B8-6B4FFF66A08F}">
      <dgm:prSet/>
      <dgm:spPr/>
      <dgm:t>
        <a:bodyPr/>
        <a:lstStyle/>
        <a:p>
          <a:r>
            <a:rPr lang="fi-FI" dirty="0"/>
            <a:t>Muutoksissa huomio tunnetilojen ja luopumisen virittämisessä </a:t>
          </a:r>
          <a:endParaRPr lang="en-US" dirty="0"/>
        </a:p>
      </dgm:t>
    </dgm:pt>
    <dgm:pt modelId="{04D98393-5F17-4648-A575-42E524DE3842}" type="parTrans" cxnId="{B09BCDA6-EB17-4893-B22B-4A2DBA54DC06}">
      <dgm:prSet/>
      <dgm:spPr/>
      <dgm:t>
        <a:bodyPr/>
        <a:lstStyle/>
        <a:p>
          <a:endParaRPr lang="en-US"/>
        </a:p>
      </dgm:t>
    </dgm:pt>
    <dgm:pt modelId="{28DAC033-D9C6-4D06-8966-2B148DF1B4BE}" type="sibTrans" cxnId="{B09BCDA6-EB17-4893-B22B-4A2DBA54DC06}">
      <dgm:prSet/>
      <dgm:spPr/>
      <dgm:t>
        <a:bodyPr/>
        <a:lstStyle/>
        <a:p>
          <a:endParaRPr lang="en-US"/>
        </a:p>
      </dgm:t>
    </dgm:pt>
    <dgm:pt modelId="{5A644FE3-3F8D-4E28-9056-8654D162ED69}">
      <dgm:prSet/>
      <dgm:spPr/>
      <dgm:t>
        <a:bodyPr/>
        <a:lstStyle/>
        <a:p>
          <a:r>
            <a:rPr lang="fi-FI" dirty="0"/>
            <a:t>Ohjataan, tuetaan muotoutumisen prosesseja, jotka mahdollistavat uudelle avautumisen ja vastaanottamisen</a:t>
          </a:r>
          <a:endParaRPr lang="en-US" dirty="0"/>
        </a:p>
      </dgm:t>
    </dgm:pt>
    <dgm:pt modelId="{7F5D266B-C0F8-4AB0-A6B8-D2F22538D450}" type="parTrans" cxnId="{9CC92F97-E537-4661-8A9D-CEB1B9606139}">
      <dgm:prSet/>
      <dgm:spPr/>
      <dgm:t>
        <a:bodyPr/>
        <a:lstStyle/>
        <a:p>
          <a:endParaRPr lang="en-US"/>
        </a:p>
      </dgm:t>
    </dgm:pt>
    <dgm:pt modelId="{C88480C3-F080-4778-B90A-D66246D65E48}" type="sibTrans" cxnId="{9CC92F97-E537-4661-8A9D-CEB1B9606139}">
      <dgm:prSet/>
      <dgm:spPr/>
      <dgm:t>
        <a:bodyPr/>
        <a:lstStyle/>
        <a:p>
          <a:endParaRPr lang="en-US"/>
        </a:p>
      </dgm:t>
    </dgm:pt>
    <dgm:pt modelId="{70B5DB43-56A8-4D53-B9CA-59F57120DB41}">
      <dgm:prSet/>
      <dgm:spPr/>
      <dgm:t>
        <a:bodyPr/>
        <a:lstStyle/>
        <a:p>
          <a:r>
            <a:rPr lang="fi-FI"/>
            <a:t>Toiminta, tahto, tunne ja ajattelu </a:t>
          </a:r>
          <a:endParaRPr lang="en-US"/>
        </a:p>
      </dgm:t>
    </dgm:pt>
    <dgm:pt modelId="{1A64C81C-933D-4A2C-88B2-2A8E008E551C}" type="parTrans" cxnId="{1751305B-49F0-4011-A2AE-E41A4887B1B3}">
      <dgm:prSet/>
      <dgm:spPr/>
      <dgm:t>
        <a:bodyPr/>
        <a:lstStyle/>
        <a:p>
          <a:endParaRPr lang="en-US"/>
        </a:p>
      </dgm:t>
    </dgm:pt>
    <dgm:pt modelId="{1CC5119B-4860-461A-AA3D-8D065816704C}" type="sibTrans" cxnId="{1751305B-49F0-4011-A2AE-E41A4887B1B3}">
      <dgm:prSet/>
      <dgm:spPr/>
      <dgm:t>
        <a:bodyPr/>
        <a:lstStyle/>
        <a:p>
          <a:endParaRPr lang="en-US"/>
        </a:p>
      </dgm:t>
    </dgm:pt>
    <dgm:pt modelId="{2D3FE9B9-5D2E-4A3C-ACF5-B1C15C3FAA60}">
      <dgm:prSet/>
      <dgm:spPr/>
      <dgm:t>
        <a:bodyPr/>
        <a:lstStyle/>
        <a:p>
          <a:r>
            <a:rPr lang="fi-FI" dirty="0"/>
            <a:t>Psykologisesta turvallisuudesta huolehtiminen</a:t>
          </a:r>
          <a:endParaRPr lang="en-US" dirty="0"/>
        </a:p>
      </dgm:t>
    </dgm:pt>
    <dgm:pt modelId="{BFE35C1A-2B14-449E-B845-DE20A6486D3A}" type="parTrans" cxnId="{CD102689-B34B-40F7-ABD8-CD29EDCB9897}">
      <dgm:prSet/>
      <dgm:spPr/>
      <dgm:t>
        <a:bodyPr/>
        <a:lstStyle/>
        <a:p>
          <a:endParaRPr lang="en-US"/>
        </a:p>
      </dgm:t>
    </dgm:pt>
    <dgm:pt modelId="{F23AE863-B696-49F4-8798-A8153D849483}" type="sibTrans" cxnId="{CD102689-B34B-40F7-ABD8-CD29EDCB9897}">
      <dgm:prSet/>
      <dgm:spPr/>
      <dgm:t>
        <a:bodyPr/>
        <a:lstStyle/>
        <a:p>
          <a:endParaRPr lang="en-US"/>
        </a:p>
      </dgm:t>
    </dgm:pt>
    <dgm:pt modelId="{41F7CDFC-4DB8-4059-8C77-2C6740D0B14E}" type="pres">
      <dgm:prSet presAssocID="{9580B36F-76C2-4151-86C6-6C6D0FE8BFB8}" presName="vert0" presStyleCnt="0">
        <dgm:presLayoutVars>
          <dgm:dir/>
          <dgm:animOne val="branch"/>
          <dgm:animLvl val="lvl"/>
        </dgm:presLayoutVars>
      </dgm:prSet>
      <dgm:spPr/>
    </dgm:pt>
    <dgm:pt modelId="{7D3F78CA-D6C0-47CD-B5CD-360C2EA1AC9B}" type="pres">
      <dgm:prSet presAssocID="{1CE5F016-74B8-4615-83B8-6B4FFF66A08F}" presName="thickLine" presStyleLbl="alignNode1" presStyleIdx="0" presStyleCnt="4"/>
      <dgm:spPr/>
    </dgm:pt>
    <dgm:pt modelId="{42E7E893-B0B9-4043-880C-859280DEBBE2}" type="pres">
      <dgm:prSet presAssocID="{1CE5F016-74B8-4615-83B8-6B4FFF66A08F}" presName="horz1" presStyleCnt="0"/>
      <dgm:spPr/>
    </dgm:pt>
    <dgm:pt modelId="{9D702E99-15B7-4D75-A655-8D8C846E053E}" type="pres">
      <dgm:prSet presAssocID="{1CE5F016-74B8-4615-83B8-6B4FFF66A08F}" presName="tx1" presStyleLbl="revTx" presStyleIdx="0" presStyleCnt="4"/>
      <dgm:spPr/>
    </dgm:pt>
    <dgm:pt modelId="{FB58890E-C5D6-45DD-8E06-6C433EF5CAE2}" type="pres">
      <dgm:prSet presAssocID="{1CE5F016-74B8-4615-83B8-6B4FFF66A08F}" presName="vert1" presStyleCnt="0"/>
      <dgm:spPr/>
    </dgm:pt>
    <dgm:pt modelId="{B184C3B2-812E-44D4-A841-2A112ED57544}" type="pres">
      <dgm:prSet presAssocID="{5A644FE3-3F8D-4E28-9056-8654D162ED69}" presName="thickLine" presStyleLbl="alignNode1" presStyleIdx="1" presStyleCnt="4"/>
      <dgm:spPr/>
    </dgm:pt>
    <dgm:pt modelId="{CBA3A38A-20E7-4AD2-B67E-D3E0EA813361}" type="pres">
      <dgm:prSet presAssocID="{5A644FE3-3F8D-4E28-9056-8654D162ED69}" presName="horz1" presStyleCnt="0"/>
      <dgm:spPr/>
    </dgm:pt>
    <dgm:pt modelId="{E919A3F8-041B-4EDF-A69A-CF6FFCE9C327}" type="pres">
      <dgm:prSet presAssocID="{5A644FE3-3F8D-4E28-9056-8654D162ED69}" presName="tx1" presStyleLbl="revTx" presStyleIdx="1" presStyleCnt="4"/>
      <dgm:spPr/>
    </dgm:pt>
    <dgm:pt modelId="{9B85CA78-C316-49A9-A277-F750BDF65D1C}" type="pres">
      <dgm:prSet presAssocID="{5A644FE3-3F8D-4E28-9056-8654D162ED69}" presName="vert1" presStyleCnt="0"/>
      <dgm:spPr/>
    </dgm:pt>
    <dgm:pt modelId="{29D4D4F7-8AFB-4249-BA77-BD982C661055}" type="pres">
      <dgm:prSet presAssocID="{70B5DB43-56A8-4D53-B9CA-59F57120DB41}" presName="thickLine" presStyleLbl="alignNode1" presStyleIdx="2" presStyleCnt="4"/>
      <dgm:spPr/>
    </dgm:pt>
    <dgm:pt modelId="{C5BB3A98-AC8A-48F2-9523-8478D948BA50}" type="pres">
      <dgm:prSet presAssocID="{70B5DB43-56A8-4D53-B9CA-59F57120DB41}" presName="horz1" presStyleCnt="0"/>
      <dgm:spPr/>
    </dgm:pt>
    <dgm:pt modelId="{0CA27781-3066-46F9-B9A9-ADD3E08F9AF8}" type="pres">
      <dgm:prSet presAssocID="{70B5DB43-56A8-4D53-B9CA-59F57120DB41}" presName="tx1" presStyleLbl="revTx" presStyleIdx="2" presStyleCnt="4"/>
      <dgm:spPr/>
    </dgm:pt>
    <dgm:pt modelId="{33229109-7D3A-4C08-ADCB-1BDB8BEE16DB}" type="pres">
      <dgm:prSet presAssocID="{70B5DB43-56A8-4D53-B9CA-59F57120DB41}" presName="vert1" presStyleCnt="0"/>
      <dgm:spPr/>
    </dgm:pt>
    <dgm:pt modelId="{282F9F02-197C-42AE-B2B9-6B47F13CEB01}" type="pres">
      <dgm:prSet presAssocID="{2D3FE9B9-5D2E-4A3C-ACF5-B1C15C3FAA60}" presName="thickLine" presStyleLbl="alignNode1" presStyleIdx="3" presStyleCnt="4"/>
      <dgm:spPr/>
    </dgm:pt>
    <dgm:pt modelId="{4E517F41-9FC7-476F-8F9D-6AE991165F97}" type="pres">
      <dgm:prSet presAssocID="{2D3FE9B9-5D2E-4A3C-ACF5-B1C15C3FAA60}" presName="horz1" presStyleCnt="0"/>
      <dgm:spPr/>
    </dgm:pt>
    <dgm:pt modelId="{9768003D-9520-410B-BFE5-F0D10E855C2C}" type="pres">
      <dgm:prSet presAssocID="{2D3FE9B9-5D2E-4A3C-ACF5-B1C15C3FAA60}" presName="tx1" presStyleLbl="revTx" presStyleIdx="3" presStyleCnt="4"/>
      <dgm:spPr/>
    </dgm:pt>
    <dgm:pt modelId="{0388AB4D-5779-478E-A257-B50D07779E55}" type="pres">
      <dgm:prSet presAssocID="{2D3FE9B9-5D2E-4A3C-ACF5-B1C15C3FAA60}" presName="vert1" presStyleCnt="0"/>
      <dgm:spPr/>
    </dgm:pt>
  </dgm:ptLst>
  <dgm:cxnLst>
    <dgm:cxn modelId="{1751305B-49F0-4011-A2AE-E41A4887B1B3}" srcId="{9580B36F-76C2-4151-86C6-6C6D0FE8BFB8}" destId="{70B5DB43-56A8-4D53-B9CA-59F57120DB41}" srcOrd="2" destOrd="0" parTransId="{1A64C81C-933D-4A2C-88B2-2A8E008E551C}" sibTransId="{1CC5119B-4860-461A-AA3D-8D065816704C}"/>
    <dgm:cxn modelId="{40CEDC6B-A48D-45BB-858D-F878B6B49FF8}" type="presOf" srcId="{9580B36F-76C2-4151-86C6-6C6D0FE8BFB8}" destId="{41F7CDFC-4DB8-4059-8C77-2C6740D0B14E}" srcOrd="0" destOrd="0" presId="urn:microsoft.com/office/officeart/2008/layout/LinedList"/>
    <dgm:cxn modelId="{9055D273-BBB6-4070-B48A-FB3285B8891F}" type="presOf" srcId="{2D3FE9B9-5D2E-4A3C-ACF5-B1C15C3FAA60}" destId="{9768003D-9520-410B-BFE5-F0D10E855C2C}" srcOrd="0" destOrd="0" presId="urn:microsoft.com/office/officeart/2008/layout/LinedList"/>
    <dgm:cxn modelId="{CD102689-B34B-40F7-ABD8-CD29EDCB9897}" srcId="{9580B36F-76C2-4151-86C6-6C6D0FE8BFB8}" destId="{2D3FE9B9-5D2E-4A3C-ACF5-B1C15C3FAA60}" srcOrd="3" destOrd="0" parTransId="{BFE35C1A-2B14-449E-B845-DE20A6486D3A}" sibTransId="{F23AE863-B696-49F4-8798-A8153D849483}"/>
    <dgm:cxn modelId="{9CC92F97-E537-4661-8A9D-CEB1B9606139}" srcId="{9580B36F-76C2-4151-86C6-6C6D0FE8BFB8}" destId="{5A644FE3-3F8D-4E28-9056-8654D162ED69}" srcOrd="1" destOrd="0" parTransId="{7F5D266B-C0F8-4AB0-A6B8-D2F22538D450}" sibTransId="{C88480C3-F080-4778-B90A-D66246D65E48}"/>
    <dgm:cxn modelId="{B09BCDA6-EB17-4893-B22B-4A2DBA54DC06}" srcId="{9580B36F-76C2-4151-86C6-6C6D0FE8BFB8}" destId="{1CE5F016-74B8-4615-83B8-6B4FFF66A08F}" srcOrd="0" destOrd="0" parTransId="{04D98393-5F17-4648-A575-42E524DE3842}" sibTransId="{28DAC033-D9C6-4D06-8966-2B148DF1B4BE}"/>
    <dgm:cxn modelId="{248DF8BB-59A1-42B9-9F77-C16600D79B97}" type="presOf" srcId="{5A644FE3-3F8D-4E28-9056-8654D162ED69}" destId="{E919A3F8-041B-4EDF-A69A-CF6FFCE9C327}" srcOrd="0" destOrd="0" presId="urn:microsoft.com/office/officeart/2008/layout/LinedList"/>
    <dgm:cxn modelId="{1CB9EFEB-558F-4B69-87B5-D935FC1BCF33}" type="presOf" srcId="{1CE5F016-74B8-4615-83B8-6B4FFF66A08F}" destId="{9D702E99-15B7-4D75-A655-8D8C846E053E}" srcOrd="0" destOrd="0" presId="urn:microsoft.com/office/officeart/2008/layout/LinedList"/>
    <dgm:cxn modelId="{32A9A0F7-F18E-4959-8611-393D8A04521C}" type="presOf" srcId="{70B5DB43-56A8-4D53-B9CA-59F57120DB41}" destId="{0CA27781-3066-46F9-B9A9-ADD3E08F9AF8}" srcOrd="0" destOrd="0" presId="urn:microsoft.com/office/officeart/2008/layout/LinedList"/>
    <dgm:cxn modelId="{1451BFEA-FE65-4BC9-BA0F-0ADE94042F92}" type="presParOf" srcId="{41F7CDFC-4DB8-4059-8C77-2C6740D0B14E}" destId="{7D3F78CA-D6C0-47CD-B5CD-360C2EA1AC9B}" srcOrd="0" destOrd="0" presId="urn:microsoft.com/office/officeart/2008/layout/LinedList"/>
    <dgm:cxn modelId="{FCA9035B-39D3-48F1-88EC-6A0BD81A114D}" type="presParOf" srcId="{41F7CDFC-4DB8-4059-8C77-2C6740D0B14E}" destId="{42E7E893-B0B9-4043-880C-859280DEBBE2}" srcOrd="1" destOrd="0" presId="urn:microsoft.com/office/officeart/2008/layout/LinedList"/>
    <dgm:cxn modelId="{FCD20130-7EB3-4799-8BEF-4145AC5076F6}" type="presParOf" srcId="{42E7E893-B0B9-4043-880C-859280DEBBE2}" destId="{9D702E99-15B7-4D75-A655-8D8C846E053E}" srcOrd="0" destOrd="0" presId="urn:microsoft.com/office/officeart/2008/layout/LinedList"/>
    <dgm:cxn modelId="{A98D6503-9964-4D11-9572-DB56EB1DFE12}" type="presParOf" srcId="{42E7E893-B0B9-4043-880C-859280DEBBE2}" destId="{FB58890E-C5D6-45DD-8E06-6C433EF5CAE2}" srcOrd="1" destOrd="0" presId="urn:microsoft.com/office/officeart/2008/layout/LinedList"/>
    <dgm:cxn modelId="{28BF2431-44E4-49BA-BAF2-B641AD8B2ADB}" type="presParOf" srcId="{41F7CDFC-4DB8-4059-8C77-2C6740D0B14E}" destId="{B184C3B2-812E-44D4-A841-2A112ED57544}" srcOrd="2" destOrd="0" presId="urn:microsoft.com/office/officeart/2008/layout/LinedList"/>
    <dgm:cxn modelId="{A6A8FFD2-114D-4D6C-B617-DFB03EC95631}" type="presParOf" srcId="{41F7CDFC-4DB8-4059-8C77-2C6740D0B14E}" destId="{CBA3A38A-20E7-4AD2-B67E-D3E0EA813361}" srcOrd="3" destOrd="0" presId="urn:microsoft.com/office/officeart/2008/layout/LinedList"/>
    <dgm:cxn modelId="{940D55D5-3861-448D-AE4D-B29091721FEC}" type="presParOf" srcId="{CBA3A38A-20E7-4AD2-B67E-D3E0EA813361}" destId="{E919A3F8-041B-4EDF-A69A-CF6FFCE9C327}" srcOrd="0" destOrd="0" presId="urn:microsoft.com/office/officeart/2008/layout/LinedList"/>
    <dgm:cxn modelId="{EF7D415F-2F47-4D39-9477-16868949ECC7}" type="presParOf" srcId="{CBA3A38A-20E7-4AD2-B67E-D3E0EA813361}" destId="{9B85CA78-C316-49A9-A277-F750BDF65D1C}" srcOrd="1" destOrd="0" presId="urn:microsoft.com/office/officeart/2008/layout/LinedList"/>
    <dgm:cxn modelId="{D27DA426-C7F2-42EE-ACD4-FBC569376E90}" type="presParOf" srcId="{41F7CDFC-4DB8-4059-8C77-2C6740D0B14E}" destId="{29D4D4F7-8AFB-4249-BA77-BD982C661055}" srcOrd="4" destOrd="0" presId="urn:microsoft.com/office/officeart/2008/layout/LinedList"/>
    <dgm:cxn modelId="{13F77AFE-1859-4ED3-8E6F-6EBAD192FB13}" type="presParOf" srcId="{41F7CDFC-4DB8-4059-8C77-2C6740D0B14E}" destId="{C5BB3A98-AC8A-48F2-9523-8478D948BA50}" srcOrd="5" destOrd="0" presId="urn:microsoft.com/office/officeart/2008/layout/LinedList"/>
    <dgm:cxn modelId="{7D78862F-49CF-4424-9E8F-0C57DC07ABD7}" type="presParOf" srcId="{C5BB3A98-AC8A-48F2-9523-8478D948BA50}" destId="{0CA27781-3066-46F9-B9A9-ADD3E08F9AF8}" srcOrd="0" destOrd="0" presId="urn:microsoft.com/office/officeart/2008/layout/LinedList"/>
    <dgm:cxn modelId="{9975253F-7636-4B61-BDAC-D8282EF0DD10}" type="presParOf" srcId="{C5BB3A98-AC8A-48F2-9523-8478D948BA50}" destId="{33229109-7D3A-4C08-ADCB-1BDB8BEE16DB}" srcOrd="1" destOrd="0" presId="urn:microsoft.com/office/officeart/2008/layout/LinedList"/>
    <dgm:cxn modelId="{B6FEEFB1-4238-4C29-B881-7D9E01B8CCB7}" type="presParOf" srcId="{41F7CDFC-4DB8-4059-8C77-2C6740D0B14E}" destId="{282F9F02-197C-42AE-B2B9-6B47F13CEB01}" srcOrd="6" destOrd="0" presId="urn:microsoft.com/office/officeart/2008/layout/LinedList"/>
    <dgm:cxn modelId="{D2253625-FF29-4211-8F84-9723604A0463}" type="presParOf" srcId="{41F7CDFC-4DB8-4059-8C77-2C6740D0B14E}" destId="{4E517F41-9FC7-476F-8F9D-6AE991165F97}" srcOrd="7" destOrd="0" presId="urn:microsoft.com/office/officeart/2008/layout/LinedList"/>
    <dgm:cxn modelId="{E54DADE6-F513-418B-8EC6-AE63A71AF51D}" type="presParOf" srcId="{4E517F41-9FC7-476F-8F9D-6AE991165F97}" destId="{9768003D-9520-410B-BFE5-F0D10E855C2C}" srcOrd="0" destOrd="0" presId="urn:microsoft.com/office/officeart/2008/layout/LinedList"/>
    <dgm:cxn modelId="{BE6BB0C5-651D-47D1-8871-633924F31C02}" type="presParOf" srcId="{4E517F41-9FC7-476F-8F9D-6AE991165F97}" destId="{0388AB4D-5779-478E-A257-B50D07779E5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580B36F-76C2-4151-86C6-6C6D0FE8BFB8}"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1CE5F016-74B8-4615-83B8-6B4FFF66A08F}">
      <dgm:prSet/>
      <dgm:spPr/>
      <dgm:t>
        <a:bodyPr/>
        <a:lstStyle/>
        <a:p>
          <a:r>
            <a:rPr lang="fi-FI" dirty="0"/>
            <a:t>Muutoksissa: tunnetilojen ja luopumisen huomiointi </a:t>
          </a:r>
          <a:endParaRPr lang="en-US" dirty="0"/>
        </a:p>
      </dgm:t>
    </dgm:pt>
    <dgm:pt modelId="{04D98393-5F17-4648-A575-42E524DE3842}" type="parTrans" cxnId="{B09BCDA6-EB17-4893-B22B-4A2DBA54DC06}">
      <dgm:prSet/>
      <dgm:spPr/>
      <dgm:t>
        <a:bodyPr/>
        <a:lstStyle/>
        <a:p>
          <a:endParaRPr lang="en-US"/>
        </a:p>
      </dgm:t>
    </dgm:pt>
    <dgm:pt modelId="{28DAC033-D9C6-4D06-8966-2B148DF1B4BE}" type="sibTrans" cxnId="{B09BCDA6-EB17-4893-B22B-4A2DBA54DC06}">
      <dgm:prSet/>
      <dgm:spPr/>
      <dgm:t>
        <a:bodyPr/>
        <a:lstStyle/>
        <a:p>
          <a:endParaRPr lang="en-US"/>
        </a:p>
      </dgm:t>
    </dgm:pt>
    <dgm:pt modelId="{5A644FE3-3F8D-4E28-9056-8654D162ED69}">
      <dgm:prSet/>
      <dgm:spPr/>
      <dgm:t>
        <a:bodyPr/>
        <a:lstStyle/>
        <a:p>
          <a:r>
            <a:rPr lang="fi-FI" dirty="0"/>
            <a:t>Ohjataan, tuetaan muotoutumisen prosesseja, jotka mahdollistavat uudelle avautumisen ja vastaanottamisen</a:t>
          </a:r>
          <a:endParaRPr lang="en-US" dirty="0"/>
        </a:p>
      </dgm:t>
    </dgm:pt>
    <dgm:pt modelId="{7F5D266B-C0F8-4AB0-A6B8-D2F22538D450}" type="parTrans" cxnId="{9CC92F97-E537-4661-8A9D-CEB1B9606139}">
      <dgm:prSet/>
      <dgm:spPr/>
      <dgm:t>
        <a:bodyPr/>
        <a:lstStyle/>
        <a:p>
          <a:endParaRPr lang="en-US"/>
        </a:p>
      </dgm:t>
    </dgm:pt>
    <dgm:pt modelId="{C88480C3-F080-4778-B90A-D66246D65E48}" type="sibTrans" cxnId="{9CC92F97-E537-4661-8A9D-CEB1B9606139}">
      <dgm:prSet/>
      <dgm:spPr/>
      <dgm:t>
        <a:bodyPr/>
        <a:lstStyle/>
        <a:p>
          <a:endParaRPr lang="en-US"/>
        </a:p>
      </dgm:t>
    </dgm:pt>
    <dgm:pt modelId="{70B5DB43-56A8-4D53-B9CA-59F57120DB41}">
      <dgm:prSet/>
      <dgm:spPr/>
      <dgm:t>
        <a:bodyPr/>
        <a:lstStyle/>
        <a:p>
          <a:r>
            <a:rPr lang="fi-FI"/>
            <a:t>Toiminta, tahto, tunne ja ajattelu </a:t>
          </a:r>
          <a:endParaRPr lang="en-US"/>
        </a:p>
      </dgm:t>
    </dgm:pt>
    <dgm:pt modelId="{1A64C81C-933D-4A2C-88B2-2A8E008E551C}" type="parTrans" cxnId="{1751305B-49F0-4011-A2AE-E41A4887B1B3}">
      <dgm:prSet/>
      <dgm:spPr/>
      <dgm:t>
        <a:bodyPr/>
        <a:lstStyle/>
        <a:p>
          <a:endParaRPr lang="en-US"/>
        </a:p>
      </dgm:t>
    </dgm:pt>
    <dgm:pt modelId="{1CC5119B-4860-461A-AA3D-8D065816704C}" type="sibTrans" cxnId="{1751305B-49F0-4011-A2AE-E41A4887B1B3}">
      <dgm:prSet/>
      <dgm:spPr/>
      <dgm:t>
        <a:bodyPr/>
        <a:lstStyle/>
        <a:p>
          <a:endParaRPr lang="en-US"/>
        </a:p>
      </dgm:t>
    </dgm:pt>
    <dgm:pt modelId="{2D3FE9B9-5D2E-4A3C-ACF5-B1C15C3FAA60}">
      <dgm:prSet/>
      <dgm:spPr/>
      <dgm:t>
        <a:bodyPr/>
        <a:lstStyle/>
        <a:p>
          <a:r>
            <a:rPr lang="fi-FI"/>
            <a:t>Psykologisesta turvallisuudesta huolehtiminen</a:t>
          </a:r>
          <a:endParaRPr lang="en-US"/>
        </a:p>
      </dgm:t>
    </dgm:pt>
    <dgm:pt modelId="{BFE35C1A-2B14-449E-B845-DE20A6486D3A}" type="parTrans" cxnId="{CD102689-B34B-40F7-ABD8-CD29EDCB9897}">
      <dgm:prSet/>
      <dgm:spPr/>
      <dgm:t>
        <a:bodyPr/>
        <a:lstStyle/>
        <a:p>
          <a:endParaRPr lang="en-US"/>
        </a:p>
      </dgm:t>
    </dgm:pt>
    <dgm:pt modelId="{F23AE863-B696-49F4-8798-A8153D849483}" type="sibTrans" cxnId="{CD102689-B34B-40F7-ABD8-CD29EDCB9897}">
      <dgm:prSet/>
      <dgm:spPr/>
      <dgm:t>
        <a:bodyPr/>
        <a:lstStyle/>
        <a:p>
          <a:endParaRPr lang="en-US"/>
        </a:p>
      </dgm:t>
    </dgm:pt>
    <dgm:pt modelId="{41F7CDFC-4DB8-4059-8C77-2C6740D0B14E}" type="pres">
      <dgm:prSet presAssocID="{9580B36F-76C2-4151-86C6-6C6D0FE8BFB8}" presName="vert0" presStyleCnt="0">
        <dgm:presLayoutVars>
          <dgm:dir/>
          <dgm:animOne val="branch"/>
          <dgm:animLvl val="lvl"/>
        </dgm:presLayoutVars>
      </dgm:prSet>
      <dgm:spPr/>
    </dgm:pt>
    <dgm:pt modelId="{7D3F78CA-D6C0-47CD-B5CD-360C2EA1AC9B}" type="pres">
      <dgm:prSet presAssocID="{1CE5F016-74B8-4615-83B8-6B4FFF66A08F}" presName="thickLine" presStyleLbl="alignNode1" presStyleIdx="0" presStyleCnt="4"/>
      <dgm:spPr/>
    </dgm:pt>
    <dgm:pt modelId="{42E7E893-B0B9-4043-880C-859280DEBBE2}" type="pres">
      <dgm:prSet presAssocID="{1CE5F016-74B8-4615-83B8-6B4FFF66A08F}" presName="horz1" presStyleCnt="0"/>
      <dgm:spPr/>
    </dgm:pt>
    <dgm:pt modelId="{9D702E99-15B7-4D75-A655-8D8C846E053E}" type="pres">
      <dgm:prSet presAssocID="{1CE5F016-74B8-4615-83B8-6B4FFF66A08F}" presName="tx1" presStyleLbl="revTx" presStyleIdx="0" presStyleCnt="4"/>
      <dgm:spPr/>
    </dgm:pt>
    <dgm:pt modelId="{FB58890E-C5D6-45DD-8E06-6C433EF5CAE2}" type="pres">
      <dgm:prSet presAssocID="{1CE5F016-74B8-4615-83B8-6B4FFF66A08F}" presName="vert1" presStyleCnt="0"/>
      <dgm:spPr/>
    </dgm:pt>
    <dgm:pt modelId="{B184C3B2-812E-44D4-A841-2A112ED57544}" type="pres">
      <dgm:prSet presAssocID="{5A644FE3-3F8D-4E28-9056-8654D162ED69}" presName="thickLine" presStyleLbl="alignNode1" presStyleIdx="1" presStyleCnt="4"/>
      <dgm:spPr/>
    </dgm:pt>
    <dgm:pt modelId="{CBA3A38A-20E7-4AD2-B67E-D3E0EA813361}" type="pres">
      <dgm:prSet presAssocID="{5A644FE3-3F8D-4E28-9056-8654D162ED69}" presName="horz1" presStyleCnt="0"/>
      <dgm:spPr/>
    </dgm:pt>
    <dgm:pt modelId="{E919A3F8-041B-4EDF-A69A-CF6FFCE9C327}" type="pres">
      <dgm:prSet presAssocID="{5A644FE3-3F8D-4E28-9056-8654D162ED69}" presName="tx1" presStyleLbl="revTx" presStyleIdx="1" presStyleCnt="4"/>
      <dgm:spPr/>
    </dgm:pt>
    <dgm:pt modelId="{9B85CA78-C316-49A9-A277-F750BDF65D1C}" type="pres">
      <dgm:prSet presAssocID="{5A644FE3-3F8D-4E28-9056-8654D162ED69}" presName="vert1" presStyleCnt="0"/>
      <dgm:spPr/>
    </dgm:pt>
    <dgm:pt modelId="{29D4D4F7-8AFB-4249-BA77-BD982C661055}" type="pres">
      <dgm:prSet presAssocID="{70B5DB43-56A8-4D53-B9CA-59F57120DB41}" presName="thickLine" presStyleLbl="alignNode1" presStyleIdx="2" presStyleCnt="4"/>
      <dgm:spPr/>
    </dgm:pt>
    <dgm:pt modelId="{C5BB3A98-AC8A-48F2-9523-8478D948BA50}" type="pres">
      <dgm:prSet presAssocID="{70B5DB43-56A8-4D53-B9CA-59F57120DB41}" presName="horz1" presStyleCnt="0"/>
      <dgm:spPr/>
    </dgm:pt>
    <dgm:pt modelId="{0CA27781-3066-46F9-B9A9-ADD3E08F9AF8}" type="pres">
      <dgm:prSet presAssocID="{70B5DB43-56A8-4D53-B9CA-59F57120DB41}" presName="tx1" presStyleLbl="revTx" presStyleIdx="2" presStyleCnt="4"/>
      <dgm:spPr/>
    </dgm:pt>
    <dgm:pt modelId="{33229109-7D3A-4C08-ADCB-1BDB8BEE16DB}" type="pres">
      <dgm:prSet presAssocID="{70B5DB43-56A8-4D53-B9CA-59F57120DB41}" presName="vert1" presStyleCnt="0"/>
      <dgm:spPr/>
    </dgm:pt>
    <dgm:pt modelId="{282F9F02-197C-42AE-B2B9-6B47F13CEB01}" type="pres">
      <dgm:prSet presAssocID="{2D3FE9B9-5D2E-4A3C-ACF5-B1C15C3FAA60}" presName="thickLine" presStyleLbl="alignNode1" presStyleIdx="3" presStyleCnt="4"/>
      <dgm:spPr/>
    </dgm:pt>
    <dgm:pt modelId="{4E517F41-9FC7-476F-8F9D-6AE991165F97}" type="pres">
      <dgm:prSet presAssocID="{2D3FE9B9-5D2E-4A3C-ACF5-B1C15C3FAA60}" presName="horz1" presStyleCnt="0"/>
      <dgm:spPr/>
    </dgm:pt>
    <dgm:pt modelId="{9768003D-9520-410B-BFE5-F0D10E855C2C}" type="pres">
      <dgm:prSet presAssocID="{2D3FE9B9-5D2E-4A3C-ACF5-B1C15C3FAA60}" presName="tx1" presStyleLbl="revTx" presStyleIdx="3" presStyleCnt="4"/>
      <dgm:spPr/>
    </dgm:pt>
    <dgm:pt modelId="{0388AB4D-5779-478E-A257-B50D07779E55}" type="pres">
      <dgm:prSet presAssocID="{2D3FE9B9-5D2E-4A3C-ACF5-B1C15C3FAA60}" presName="vert1" presStyleCnt="0"/>
      <dgm:spPr/>
    </dgm:pt>
  </dgm:ptLst>
  <dgm:cxnLst>
    <dgm:cxn modelId="{1751305B-49F0-4011-A2AE-E41A4887B1B3}" srcId="{9580B36F-76C2-4151-86C6-6C6D0FE8BFB8}" destId="{70B5DB43-56A8-4D53-B9CA-59F57120DB41}" srcOrd="2" destOrd="0" parTransId="{1A64C81C-933D-4A2C-88B2-2A8E008E551C}" sibTransId="{1CC5119B-4860-461A-AA3D-8D065816704C}"/>
    <dgm:cxn modelId="{40CEDC6B-A48D-45BB-858D-F878B6B49FF8}" type="presOf" srcId="{9580B36F-76C2-4151-86C6-6C6D0FE8BFB8}" destId="{41F7CDFC-4DB8-4059-8C77-2C6740D0B14E}" srcOrd="0" destOrd="0" presId="urn:microsoft.com/office/officeart/2008/layout/LinedList"/>
    <dgm:cxn modelId="{9055D273-BBB6-4070-B48A-FB3285B8891F}" type="presOf" srcId="{2D3FE9B9-5D2E-4A3C-ACF5-B1C15C3FAA60}" destId="{9768003D-9520-410B-BFE5-F0D10E855C2C}" srcOrd="0" destOrd="0" presId="urn:microsoft.com/office/officeart/2008/layout/LinedList"/>
    <dgm:cxn modelId="{CD102689-B34B-40F7-ABD8-CD29EDCB9897}" srcId="{9580B36F-76C2-4151-86C6-6C6D0FE8BFB8}" destId="{2D3FE9B9-5D2E-4A3C-ACF5-B1C15C3FAA60}" srcOrd="3" destOrd="0" parTransId="{BFE35C1A-2B14-449E-B845-DE20A6486D3A}" sibTransId="{F23AE863-B696-49F4-8798-A8153D849483}"/>
    <dgm:cxn modelId="{9CC92F97-E537-4661-8A9D-CEB1B9606139}" srcId="{9580B36F-76C2-4151-86C6-6C6D0FE8BFB8}" destId="{5A644FE3-3F8D-4E28-9056-8654D162ED69}" srcOrd="1" destOrd="0" parTransId="{7F5D266B-C0F8-4AB0-A6B8-D2F22538D450}" sibTransId="{C88480C3-F080-4778-B90A-D66246D65E48}"/>
    <dgm:cxn modelId="{B09BCDA6-EB17-4893-B22B-4A2DBA54DC06}" srcId="{9580B36F-76C2-4151-86C6-6C6D0FE8BFB8}" destId="{1CE5F016-74B8-4615-83B8-6B4FFF66A08F}" srcOrd="0" destOrd="0" parTransId="{04D98393-5F17-4648-A575-42E524DE3842}" sibTransId="{28DAC033-D9C6-4D06-8966-2B148DF1B4BE}"/>
    <dgm:cxn modelId="{248DF8BB-59A1-42B9-9F77-C16600D79B97}" type="presOf" srcId="{5A644FE3-3F8D-4E28-9056-8654D162ED69}" destId="{E919A3F8-041B-4EDF-A69A-CF6FFCE9C327}" srcOrd="0" destOrd="0" presId="urn:microsoft.com/office/officeart/2008/layout/LinedList"/>
    <dgm:cxn modelId="{1CB9EFEB-558F-4B69-87B5-D935FC1BCF33}" type="presOf" srcId="{1CE5F016-74B8-4615-83B8-6B4FFF66A08F}" destId="{9D702E99-15B7-4D75-A655-8D8C846E053E}" srcOrd="0" destOrd="0" presId="urn:microsoft.com/office/officeart/2008/layout/LinedList"/>
    <dgm:cxn modelId="{32A9A0F7-F18E-4959-8611-393D8A04521C}" type="presOf" srcId="{70B5DB43-56A8-4D53-B9CA-59F57120DB41}" destId="{0CA27781-3066-46F9-B9A9-ADD3E08F9AF8}" srcOrd="0" destOrd="0" presId="urn:microsoft.com/office/officeart/2008/layout/LinedList"/>
    <dgm:cxn modelId="{1451BFEA-FE65-4BC9-BA0F-0ADE94042F92}" type="presParOf" srcId="{41F7CDFC-4DB8-4059-8C77-2C6740D0B14E}" destId="{7D3F78CA-D6C0-47CD-B5CD-360C2EA1AC9B}" srcOrd="0" destOrd="0" presId="urn:microsoft.com/office/officeart/2008/layout/LinedList"/>
    <dgm:cxn modelId="{FCA9035B-39D3-48F1-88EC-6A0BD81A114D}" type="presParOf" srcId="{41F7CDFC-4DB8-4059-8C77-2C6740D0B14E}" destId="{42E7E893-B0B9-4043-880C-859280DEBBE2}" srcOrd="1" destOrd="0" presId="urn:microsoft.com/office/officeart/2008/layout/LinedList"/>
    <dgm:cxn modelId="{FCD20130-7EB3-4799-8BEF-4145AC5076F6}" type="presParOf" srcId="{42E7E893-B0B9-4043-880C-859280DEBBE2}" destId="{9D702E99-15B7-4D75-A655-8D8C846E053E}" srcOrd="0" destOrd="0" presId="urn:microsoft.com/office/officeart/2008/layout/LinedList"/>
    <dgm:cxn modelId="{A98D6503-9964-4D11-9572-DB56EB1DFE12}" type="presParOf" srcId="{42E7E893-B0B9-4043-880C-859280DEBBE2}" destId="{FB58890E-C5D6-45DD-8E06-6C433EF5CAE2}" srcOrd="1" destOrd="0" presId="urn:microsoft.com/office/officeart/2008/layout/LinedList"/>
    <dgm:cxn modelId="{28BF2431-44E4-49BA-BAF2-B641AD8B2ADB}" type="presParOf" srcId="{41F7CDFC-4DB8-4059-8C77-2C6740D0B14E}" destId="{B184C3B2-812E-44D4-A841-2A112ED57544}" srcOrd="2" destOrd="0" presId="urn:microsoft.com/office/officeart/2008/layout/LinedList"/>
    <dgm:cxn modelId="{A6A8FFD2-114D-4D6C-B617-DFB03EC95631}" type="presParOf" srcId="{41F7CDFC-4DB8-4059-8C77-2C6740D0B14E}" destId="{CBA3A38A-20E7-4AD2-B67E-D3E0EA813361}" srcOrd="3" destOrd="0" presId="urn:microsoft.com/office/officeart/2008/layout/LinedList"/>
    <dgm:cxn modelId="{940D55D5-3861-448D-AE4D-B29091721FEC}" type="presParOf" srcId="{CBA3A38A-20E7-4AD2-B67E-D3E0EA813361}" destId="{E919A3F8-041B-4EDF-A69A-CF6FFCE9C327}" srcOrd="0" destOrd="0" presId="urn:microsoft.com/office/officeart/2008/layout/LinedList"/>
    <dgm:cxn modelId="{EF7D415F-2F47-4D39-9477-16868949ECC7}" type="presParOf" srcId="{CBA3A38A-20E7-4AD2-B67E-D3E0EA813361}" destId="{9B85CA78-C316-49A9-A277-F750BDF65D1C}" srcOrd="1" destOrd="0" presId="urn:microsoft.com/office/officeart/2008/layout/LinedList"/>
    <dgm:cxn modelId="{D27DA426-C7F2-42EE-ACD4-FBC569376E90}" type="presParOf" srcId="{41F7CDFC-4DB8-4059-8C77-2C6740D0B14E}" destId="{29D4D4F7-8AFB-4249-BA77-BD982C661055}" srcOrd="4" destOrd="0" presId="urn:microsoft.com/office/officeart/2008/layout/LinedList"/>
    <dgm:cxn modelId="{13F77AFE-1859-4ED3-8E6F-6EBAD192FB13}" type="presParOf" srcId="{41F7CDFC-4DB8-4059-8C77-2C6740D0B14E}" destId="{C5BB3A98-AC8A-48F2-9523-8478D948BA50}" srcOrd="5" destOrd="0" presId="urn:microsoft.com/office/officeart/2008/layout/LinedList"/>
    <dgm:cxn modelId="{7D78862F-49CF-4424-9E8F-0C57DC07ABD7}" type="presParOf" srcId="{C5BB3A98-AC8A-48F2-9523-8478D948BA50}" destId="{0CA27781-3066-46F9-B9A9-ADD3E08F9AF8}" srcOrd="0" destOrd="0" presId="urn:microsoft.com/office/officeart/2008/layout/LinedList"/>
    <dgm:cxn modelId="{9975253F-7636-4B61-BDAC-D8282EF0DD10}" type="presParOf" srcId="{C5BB3A98-AC8A-48F2-9523-8478D948BA50}" destId="{33229109-7D3A-4C08-ADCB-1BDB8BEE16DB}" srcOrd="1" destOrd="0" presId="urn:microsoft.com/office/officeart/2008/layout/LinedList"/>
    <dgm:cxn modelId="{B6FEEFB1-4238-4C29-B881-7D9E01B8CCB7}" type="presParOf" srcId="{41F7CDFC-4DB8-4059-8C77-2C6740D0B14E}" destId="{282F9F02-197C-42AE-B2B9-6B47F13CEB01}" srcOrd="6" destOrd="0" presId="urn:microsoft.com/office/officeart/2008/layout/LinedList"/>
    <dgm:cxn modelId="{D2253625-FF29-4211-8F84-9723604A0463}" type="presParOf" srcId="{41F7CDFC-4DB8-4059-8C77-2C6740D0B14E}" destId="{4E517F41-9FC7-476F-8F9D-6AE991165F97}" srcOrd="7" destOrd="0" presId="urn:microsoft.com/office/officeart/2008/layout/LinedList"/>
    <dgm:cxn modelId="{E54DADE6-F513-418B-8EC6-AE63A71AF51D}" type="presParOf" srcId="{4E517F41-9FC7-476F-8F9D-6AE991165F97}" destId="{9768003D-9520-410B-BFE5-F0D10E855C2C}" srcOrd="0" destOrd="0" presId="urn:microsoft.com/office/officeart/2008/layout/LinedList"/>
    <dgm:cxn modelId="{BE6BB0C5-651D-47D1-8871-633924F31C02}" type="presParOf" srcId="{4E517F41-9FC7-476F-8F9D-6AE991165F97}" destId="{0388AB4D-5779-478E-A257-B50D07779E5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B5959F8-97C7-4F39-BCFF-43C4301C00D2}"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fi-FI"/>
        </a:p>
      </dgm:t>
    </dgm:pt>
    <dgm:pt modelId="{2DE8F46B-DB7E-430D-A392-30855BF7097B}">
      <dgm:prSet phldrT="[Teksti]"/>
      <dgm:spPr/>
      <dgm:t>
        <a:bodyPr/>
        <a:lstStyle/>
        <a:p>
          <a:r>
            <a:rPr lang="fi-FI" dirty="0"/>
            <a:t>Epäedullisen kertominen</a:t>
          </a:r>
        </a:p>
      </dgm:t>
    </dgm:pt>
    <dgm:pt modelId="{1FC939E4-CDE2-4351-BC27-FF2559373B6F}" type="parTrans" cxnId="{712DCC4F-5BD0-494A-8C1C-36CC66B140E9}">
      <dgm:prSet/>
      <dgm:spPr/>
      <dgm:t>
        <a:bodyPr/>
        <a:lstStyle/>
        <a:p>
          <a:endParaRPr lang="fi-FI"/>
        </a:p>
      </dgm:t>
    </dgm:pt>
    <dgm:pt modelId="{E27B8E9A-9412-43D6-BC75-D506B2ADF9A7}" type="sibTrans" cxnId="{712DCC4F-5BD0-494A-8C1C-36CC66B140E9}">
      <dgm:prSet/>
      <dgm:spPr/>
      <dgm:t>
        <a:bodyPr/>
        <a:lstStyle/>
        <a:p>
          <a:endParaRPr lang="fi-FI"/>
        </a:p>
      </dgm:t>
    </dgm:pt>
    <dgm:pt modelId="{86C1BE19-B509-4437-8E46-A49F66986D60}">
      <dgm:prSet phldrT="[Teksti]"/>
      <dgm:spPr/>
      <dgm:t>
        <a:bodyPr/>
        <a:lstStyle/>
        <a:p>
          <a:r>
            <a:rPr lang="fi-FI" dirty="0"/>
            <a:t>Negatiivisen kapasiteetti</a:t>
          </a:r>
        </a:p>
      </dgm:t>
    </dgm:pt>
    <dgm:pt modelId="{F8A9DBF3-AA5E-4BB6-942C-B478340FA79B}" type="parTrans" cxnId="{51625272-DF2D-481D-8C03-EEAE503657FB}">
      <dgm:prSet/>
      <dgm:spPr/>
      <dgm:t>
        <a:bodyPr/>
        <a:lstStyle/>
        <a:p>
          <a:endParaRPr lang="fi-FI"/>
        </a:p>
      </dgm:t>
    </dgm:pt>
    <dgm:pt modelId="{F25C1F4E-B4C6-4864-9AD8-BA03E0AFCBBE}" type="sibTrans" cxnId="{51625272-DF2D-481D-8C03-EEAE503657FB}">
      <dgm:prSet/>
      <dgm:spPr/>
      <dgm:t>
        <a:bodyPr/>
        <a:lstStyle/>
        <a:p>
          <a:endParaRPr lang="fi-FI"/>
        </a:p>
      </dgm:t>
    </dgm:pt>
    <dgm:pt modelId="{AB173E4C-0056-4EB1-B39A-443CDA3BD9B6}">
      <dgm:prSet phldrT="[Teksti]"/>
      <dgm:spPr/>
      <dgm:t>
        <a:bodyPr/>
        <a:lstStyle/>
        <a:p>
          <a:r>
            <a:rPr lang="fi-FI" dirty="0"/>
            <a:t>Tulevaisuuspalaute, tavoitetila, visiot</a:t>
          </a:r>
        </a:p>
      </dgm:t>
    </dgm:pt>
    <dgm:pt modelId="{4CFA94CF-5D82-43C8-A667-9205AD8215BF}" type="parTrans" cxnId="{0BFEE954-62CB-4D74-8826-A476FE6C5F3A}">
      <dgm:prSet/>
      <dgm:spPr/>
      <dgm:t>
        <a:bodyPr/>
        <a:lstStyle/>
        <a:p>
          <a:endParaRPr lang="fi-FI"/>
        </a:p>
      </dgm:t>
    </dgm:pt>
    <dgm:pt modelId="{D76C4A6F-BE9D-4D74-9301-14D274CAD0DD}" type="sibTrans" cxnId="{0BFEE954-62CB-4D74-8826-A476FE6C5F3A}">
      <dgm:prSet/>
      <dgm:spPr/>
      <dgm:t>
        <a:bodyPr/>
        <a:lstStyle/>
        <a:p>
          <a:endParaRPr lang="fi-FI"/>
        </a:p>
      </dgm:t>
    </dgm:pt>
    <dgm:pt modelId="{510962EB-97A2-4A0A-A6B0-4C55D66128A5}">
      <dgm:prSet phldrT="[Teksti]"/>
      <dgm:spPr/>
      <dgm:t>
        <a:bodyPr/>
        <a:lstStyle/>
        <a:p>
          <a:r>
            <a:rPr lang="fi-FI" dirty="0"/>
            <a:t> Kolmas perspektiivi, innovatiiviset kokeilut, adaptiivisuus</a:t>
          </a:r>
        </a:p>
      </dgm:t>
    </dgm:pt>
    <dgm:pt modelId="{FA5650B8-C005-40B2-AA7A-8388CB025170}" type="parTrans" cxnId="{6A82BCCC-2848-4BBB-A3E5-2BEB92DA15B0}">
      <dgm:prSet/>
      <dgm:spPr/>
      <dgm:t>
        <a:bodyPr/>
        <a:lstStyle/>
        <a:p>
          <a:endParaRPr lang="fi-FI"/>
        </a:p>
      </dgm:t>
    </dgm:pt>
    <dgm:pt modelId="{2ADDD13F-42EE-44F3-A065-6A322C2BCFF1}" type="sibTrans" cxnId="{6A82BCCC-2848-4BBB-A3E5-2BEB92DA15B0}">
      <dgm:prSet/>
      <dgm:spPr/>
      <dgm:t>
        <a:bodyPr/>
        <a:lstStyle/>
        <a:p>
          <a:endParaRPr lang="fi-FI"/>
        </a:p>
      </dgm:t>
    </dgm:pt>
    <dgm:pt modelId="{7988A181-BA3C-4F59-99BD-2B987EFD0435}">
      <dgm:prSet phldrT="[Teksti]"/>
      <dgm:spPr/>
      <dgm:t>
        <a:bodyPr/>
        <a:lstStyle/>
        <a:p>
          <a:r>
            <a:rPr lang="fi-FI" dirty="0"/>
            <a:t>Neutraali </a:t>
          </a:r>
          <a:r>
            <a:rPr lang="fi-FI" dirty="0" err="1"/>
            <a:t>if-then,tulevaisuuspolkuja</a:t>
          </a:r>
          <a:r>
            <a:rPr lang="fi-FI" dirty="0"/>
            <a:t> </a:t>
          </a:r>
        </a:p>
      </dgm:t>
    </dgm:pt>
    <dgm:pt modelId="{E0ED12E5-1241-4058-A436-C88BEA1DF1AF}" type="parTrans" cxnId="{5033C55B-78DA-4570-A886-15E5595F0A4B}">
      <dgm:prSet/>
      <dgm:spPr/>
      <dgm:t>
        <a:bodyPr/>
        <a:lstStyle/>
        <a:p>
          <a:endParaRPr lang="fi-FI"/>
        </a:p>
      </dgm:t>
    </dgm:pt>
    <dgm:pt modelId="{EB8D226F-8729-4078-B347-FFE1238A78A1}" type="sibTrans" cxnId="{5033C55B-78DA-4570-A886-15E5595F0A4B}">
      <dgm:prSet/>
      <dgm:spPr/>
      <dgm:t>
        <a:bodyPr/>
        <a:lstStyle/>
        <a:p>
          <a:endParaRPr lang="fi-FI"/>
        </a:p>
      </dgm:t>
    </dgm:pt>
    <dgm:pt modelId="{AFD42C15-EED0-41F8-8EC0-4FEAD502ECF0}">
      <dgm:prSet phldrT="[Teksti]"/>
      <dgm:spPr/>
      <dgm:t>
        <a:bodyPr/>
        <a:lstStyle/>
        <a:p>
          <a:r>
            <a:rPr lang="fi-FI" dirty="0"/>
            <a:t>Leikittely</a:t>
          </a:r>
        </a:p>
      </dgm:t>
    </dgm:pt>
    <dgm:pt modelId="{85DD93B3-B2A5-48CB-93B6-72A8567C0230}" type="parTrans" cxnId="{4CDD51EC-E906-4866-8D4E-C6912C3AE91E}">
      <dgm:prSet/>
      <dgm:spPr/>
      <dgm:t>
        <a:bodyPr/>
        <a:lstStyle/>
        <a:p>
          <a:endParaRPr lang="fi-FI"/>
        </a:p>
      </dgm:t>
    </dgm:pt>
    <dgm:pt modelId="{9C2FD792-A912-4F66-88BC-7D80980A0312}" type="sibTrans" cxnId="{4CDD51EC-E906-4866-8D4E-C6912C3AE91E}">
      <dgm:prSet/>
      <dgm:spPr/>
      <dgm:t>
        <a:bodyPr/>
        <a:lstStyle/>
        <a:p>
          <a:endParaRPr lang="fi-FI"/>
        </a:p>
      </dgm:t>
    </dgm:pt>
    <dgm:pt modelId="{715DE9EC-9BDB-4EF0-ADAD-C33DE11978BF}">
      <dgm:prSet phldrT="[Teksti]"/>
      <dgm:spPr/>
      <dgm:t>
        <a:bodyPr/>
        <a:lstStyle/>
        <a:p>
          <a:r>
            <a:rPr lang="fi-FI" dirty="0"/>
            <a:t>Henkilökohtainen kohtaaminen, osallistaminen, sitoutuminen</a:t>
          </a:r>
        </a:p>
      </dgm:t>
    </dgm:pt>
    <dgm:pt modelId="{F178A71C-FF4B-42DE-A5C3-E91B7AE4D1DA}" type="parTrans" cxnId="{925513E9-5B60-4275-A557-3005DCB1D39A}">
      <dgm:prSet/>
      <dgm:spPr/>
      <dgm:t>
        <a:bodyPr/>
        <a:lstStyle/>
        <a:p>
          <a:endParaRPr lang="fi-FI"/>
        </a:p>
      </dgm:t>
    </dgm:pt>
    <dgm:pt modelId="{1E03D438-BEF7-4E6E-938D-36D0E121AC62}" type="sibTrans" cxnId="{925513E9-5B60-4275-A557-3005DCB1D39A}">
      <dgm:prSet/>
      <dgm:spPr/>
      <dgm:t>
        <a:bodyPr/>
        <a:lstStyle/>
        <a:p>
          <a:endParaRPr lang="fi-FI"/>
        </a:p>
      </dgm:t>
    </dgm:pt>
    <dgm:pt modelId="{4122B6AC-38D2-4DD7-8941-53FADD346A02}">
      <dgm:prSet phldrT="[Teksti]"/>
      <dgm:spPr/>
      <dgm:t>
        <a:bodyPr/>
        <a:lstStyle/>
        <a:p>
          <a:r>
            <a:rPr lang="fi-FI" dirty="0"/>
            <a:t>Konkreettinen kohdentaminen, yhteisöllisyys ja tuki</a:t>
          </a:r>
        </a:p>
      </dgm:t>
    </dgm:pt>
    <dgm:pt modelId="{C2766D13-8021-4115-885F-3965EBB6B83E}" type="sibTrans" cxnId="{825A1964-D563-41D9-BA6F-7BC8C632D365}">
      <dgm:prSet/>
      <dgm:spPr/>
      <dgm:t>
        <a:bodyPr/>
        <a:lstStyle/>
        <a:p>
          <a:endParaRPr lang="fi-FI"/>
        </a:p>
      </dgm:t>
    </dgm:pt>
    <dgm:pt modelId="{2520C84A-608F-4553-BE7D-C59882189CFD}" type="parTrans" cxnId="{825A1964-D563-41D9-BA6F-7BC8C632D365}">
      <dgm:prSet/>
      <dgm:spPr/>
      <dgm:t>
        <a:bodyPr/>
        <a:lstStyle/>
        <a:p>
          <a:endParaRPr lang="fi-FI"/>
        </a:p>
      </dgm:t>
    </dgm:pt>
    <dgm:pt modelId="{13442BCA-7E3C-4258-974D-F03431A39A8D}" type="pres">
      <dgm:prSet presAssocID="{EB5959F8-97C7-4F39-BCFF-43C4301C00D2}" presName="vert0" presStyleCnt="0">
        <dgm:presLayoutVars>
          <dgm:dir/>
          <dgm:animOne val="branch"/>
          <dgm:animLvl val="lvl"/>
        </dgm:presLayoutVars>
      </dgm:prSet>
      <dgm:spPr/>
    </dgm:pt>
    <dgm:pt modelId="{11D16090-BCB8-4721-A547-AEA404DA9A54}" type="pres">
      <dgm:prSet presAssocID="{2DE8F46B-DB7E-430D-A392-30855BF7097B}" presName="thickLine" presStyleLbl="alignNode1" presStyleIdx="0" presStyleCnt="8"/>
      <dgm:spPr/>
    </dgm:pt>
    <dgm:pt modelId="{E559A787-4D63-4D8D-886E-FF896F403811}" type="pres">
      <dgm:prSet presAssocID="{2DE8F46B-DB7E-430D-A392-30855BF7097B}" presName="horz1" presStyleCnt="0"/>
      <dgm:spPr/>
    </dgm:pt>
    <dgm:pt modelId="{82B407C4-B39E-4002-AE9C-9DC9C13528C3}" type="pres">
      <dgm:prSet presAssocID="{2DE8F46B-DB7E-430D-A392-30855BF7097B}" presName="tx1" presStyleLbl="revTx" presStyleIdx="0" presStyleCnt="8"/>
      <dgm:spPr/>
    </dgm:pt>
    <dgm:pt modelId="{20F7B32D-D487-4DD3-8911-1C06BF02C087}" type="pres">
      <dgm:prSet presAssocID="{2DE8F46B-DB7E-430D-A392-30855BF7097B}" presName="vert1" presStyleCnt="0"/>
      <dgm:spPr/>
    </dgm:pt>
    <dgm:pt modelId="{FBB30B36-71EA-459B-9643-65B433FFAA37}" type="pres">
      <dgm:prSet presAssocID="{86C1BE19-B509-4437-8E46-A49F66986D60}" presName="thickLine" presStyleLbl="alignNode1" presStyleIdx="1" presStyleCnt="8"/>
      <dgm:spPr/>
    </dgm:pt>
    <dgm:pt modelId="{36C6A462-197A-4F6E-BF2A-BF5051DCC6C5}" type="pres">
      <dgm:prSet presAssocID="{86C1BE19-B509-4437-8E46-A49F66986D60}" presName="horz1" presStyleCnt="0"/>
      <dgm:spPr/>
    </dgm:pt>
    <dgm:pt modelId="{32C66EAC-EA18-41CC-BD14-522206992178}" type="pres">
      <dgm:prSet presAssocID="{86C1BE19-B509-4437-8E46-A49F66986D60}" presName="tx1" presStyleLbl="revTx" presStyleIdx="1" presStyleCnt="8"/>
      <dgm:spPr/>
    </dgm:pt>
    <dgm:pt modelId="{B02DF3A4-3327-4408-9E9A-1E4B9E86D462}" type="pres">
      <dgm:prSet presAssocID="{86C1BE19-B509-4437-8E46-A49F66986D60}" presName="vert1" presStyleCnt="0"/>
      <dgm:spPr/>
    </dgm:pt>
    <dgm:pt modelId="{E99FF86F-FAFB-4577-8558-4017D3E70EAB}" type="pres">
      <dgm:prSet presAssocID="{AB173E4C-0056-4EB1-B39A-443CDA3BD9B6}" presName="thickLine" presStyleLbl="alignNode1" presStyleIdx="2" presStyleCnt="8"/>
      <dgm:spPr/>
    </dgm:pt>
    <dgm:pt modelId="{BD7AE937-6961-4592-AB9B-EB64A12374C2}" type="pres">
      <dgm:prSet presAssocID="{AB173E4C-0056-4EB1-B39A-443CDA3BD9B6}" presName="horz1" presStyleCnt="0"/>
      <dgm:spPr/>
    </dgm:pt>
    <dgm:pt modelId="{B7C359DB-B431-4213-8667-F1AE0665680D}" type="pres">
      <dgm:prSet presAssocID="{AB173E4C-0056-4EB1-B39A-443CDA3BD9B6}" presName="tx1" presStyleLbl="revTx" presStyleIdx="2" presStyleCnt="8"/>
      <dgm:spPr/>
    </dgm:pt>
    <dgm:pt modelId="{629FBBC6-B5AE-4338-B956-C9359B41867A}" type="pres">
      <dgm:prSet presAssocID="{AB173E4C-0056-4EB1-B39A-443CDA3BD9B6}" presName="vert1" presStyleCnt="0"/>
      <dgm:spPr/>
    </dgm:pt>
    <dgm:pt modelId="{CADFFC6A-BFE2-4840-96B9-36160D8EC33A}" type="pres">
      <dgm:prSet presAssocID="{510962EB-97A2-4A0A-A6B0-4C55D66128A5}" presName="thickLine" presStyleLbl="alignNode1" presStyleIdx="3" presStyleCnt="8"/>
      <dgm:spPr/>
    </dgm:pt>
    <dgm:pt modelId="{2F2B234F-FEAF-4961-87EE-67626A1A5D70}" type="pres">
      <dgm:prSet presAssocID="{510962EB-97A2-4A0A-A6B0-4C55D66128A5}" presName="horz1" presStyleCnt="0"/>
      <dgm:spPr/>
    </dgm:pt>
    <dgm:pt modelId="{A6A982BE-53EC-45F2-820F-01326B2A757F}" type="pres">
      <dgm:prSet presAssocID="{510962EB-97A2-4A0A-A6B0-4C55D66128A5}" presName="tx1" presStyleLbl="revTx" presStyleIdx="3" presStyleCnt="8"/>
      <dgm:spPr/>
    </dgm:pt>
    <dgm:pt modelId="{678F5A9C-CAF1-435F-8F9A-FD7EB785CFD3}" type="pres">
      <dgm:prSet presAssocID="{510962EB-97A2-4A0A-A6B0-4C55D66128A5}" presName="vert1" presStyleCnt="0"/>
      <dgm:spPr/>
    </dgm:pt>
    <dgm:pt modelId="{620D8B71-F536-4825-8C0F-02D9CC38C77A}" type="pres">
      <dgm:prSet presAssocID="{7988A181-BA3C-4F59-99BD-2B987EFD0435}" presName="thickLine" presStyleLbl="alignNode1" presStyleIdx="4" presStyleCnt="8"/>
      <dgm:spPr/>
    </dgm:pt>
    <dgm:pt modelId="{9E5F775D-1E35-4365-AE27-5EE50FFADF5F}" type="pres">
      <dgm:prSet presAssocID="{7988A181-BA3C-4F59-99BD-2B987EFD0435}" presName="horz1" presStyleCnt="0"/>
      <dgm:spPr/>
    </dgm:pt>
    <dgm:pt modelId="{B92C8FEB-4146-41A3-8C16-17DABB704466}" type="pres">
      <dgm:prSet presAssocID="{7988A181-BA3C-4F59-99BD-2B987EFD0435}" presName="tx1" presStyleLbl="revTx" presStyleIdx="4" presStyleCnt="8"/>
      <dgm:spPr/>
    </dgm:pt>
    <dgm:pt modelId="{263C8912-94F8-470E-B7F0-309DBF17A3EF}" type="pres">
      <dgm:prSet presAssocID="{7988A181-BA3C-4F59-99BD-2B987EFD0435}" presName="vert1" presStyleCnt="0"/>
      <dgm:spPr/>
    </dgm:pt>
    <dgm:pt modelId="{46CF775B-E895-451A-A157-FC96513E8C08}" type="pres">
      <dgm:prSet presAssocID="{AFD42C15-EED0-41F8-8EC0-4FEAD502ECF0}" presName="thickLine" presStyleLbl="alignNode1" presStyleIdx="5" presStyleCnt="8"/>
      <dgm:spPr/>
    </dgm:pt>
    <dgm:pt modelId="{8E2B4F3F-C9CA-46D7-A37B-B395283656A5}" type="pres">
      <dgm:prSet presAssocID="{AFD42C15-EED0-41F8-8EC0-4FEAD502ECF0}" presName="horz1" presStyleCnt="0"/>
      <dgm:spPr/>
    </dgm:pt>
    <dgm:pt modelId="{BACBBB42-5AFD-42AA-B5BC-603A83567F2D}" type="pres">
      <dgm:prSet presAssocID="{AFD42C15-EED0-41F8-8EC0-4FEAD502ECF0}" presName="tx1" presStyleLbl="revTx" presStyleIdx="5" presStyleCnt="8"/>
      <dgm:spPr/>
    </dgm:pt>
    <dgm:pt modelId="{6C276C4D-7359-441B-8F03-7D5108F437A9}" type="pres">
      <dgm:prSet presAssocID="{AFD42C15-EED0-41F8-8EC0-4FEAD502ECF0}" presName="vert1" presStyleCnt="0"/>
      <dgm:spPr/>
    </dgm:pt>
    <dgm:pt modelId="{6325D1BF-012D-41ED-9998-9E65081A77F8}" type="pres">
      <dgm:prSet presAssocID="{4122B6AC-38D2-4DD7-8941-53FADD346A02}" presName="thickLine" presStyleLbl="alignNode1" presStyleIdx="6" presStyleCnt="8"/>
      <dgm:spPr/>
    </dgm:pt>
    <dgm:pt modelId="{6F1EFCA9-F336-467C-BA0E-F50B15E8F2D2}" type="pres">
      <dgm:prSet presAssocID="{4122B6AC-38D2-4DD7-8941-53FADD346A02}" presName="horz1" presStyleCnt="0"/>
      <dgm:spPr/>
    </dgm:pt>
    <dgm:pt modelId="{FD856920-6338-4694-85FD-7D0C2067D3E6}" type="pres">
      <dgm:prSet presAssocID="{4122B6AC-38D2-4DD7-8941-53FADD346A02}" presName="tx1" presStyleLbl="revTx" presStyleIdx="6" presStyleCnt="8"/>
      <dgm:spPr/>
    </dgm:pt>
    <dgm:pt modelId="{38C3239C-E7D6-43AD-A664-866C46C3BFAE}" type="pres">
      <dgm:prSet presAssocID="{4122B6AC-38D2-4DD7-8941-53FADD346A02}" presName="vert1" presStyleCnt="0"/>
      <dgm:spPr/>
    </dgm:pt>
    <dgm:pt modelId="{1CB8FBAF-7B03-4D94-AE07-187B191AC4E6}" type="pres">
      <dgm:prSet presAssocID="{715DE9EC-9BDB-4EF0-ADAD-C33DE11978BF}" presName="thickLine" presStyleLbl="alignNode1" presStyleIdx="7" presStyleCnt="8"/>
      <dgm:spPr/>
    </dgm:pt>
    <dgm:pt modelId="{8A9287F5-9785-4B08-BCBB-AF3416B666E9}" type="pres">
      <dgm:prSet presAssocID="{715DE9EC-9BDB-4EF0-ADAD-C33DE11978BF}" presName="horz1" presStyleCnt="0"/>
      <dgm:spPr/>
    </dgm:pt>
    <dgm:pt modelId="{69C5AFA6-8ABD-4EC0-925D-13ED3D718424}" type="pres">
      <dgm:prSet presAssocID="{715DE9EC-9BDB-4EF0-ADAD-C33DE11978BF}" presName="tx1" presStyleLbl="revTx" presStyleIdx="7" presStyleCnt="8"/>
      <dgm:spPr/>
    </dgm:pt>
    <dgm:pt modelId="{C2E84114-2FC7-4513-8FA8-73B990FF5888}" type="pres">
      <dgm:prSet presAssocID="{715DE9EC-9BDB-4EF0-ADAD-C33DE11978BF}" presName="vert1" presStyleCnt="0"/>
      <dgm:spPr/>
    </dgm:pt>
  </dgm:ptLst>
  <dgm:cxnLst>
    <dgm:cxn modelId="{DD2D6D14-93F1-494B-800E-D1582C3A5B44}" type="presOf" srcId="{510962EB-97A2-4A0A-A6B0-4C55D66128A5}" destId="{A6A982BE-53EC-45F2-820F-01326B2A757F}" srcOrd="0" destOrd="0" presId="urn:microsoft.com/office/officeart/2008/layout/LinedList"/>
    <dgm:cxn modelId="{5033C55B-78DA-4570-A886-15E5595F0A4B}" srcId="{EB5959F8-97C7-4F39-BCFF-43C4301C00D2}" destId="{7988A181-BA3C-4F59-99BD-2B987EFD0435}" srcOrd="4" destOrd="0" parTransId="{E0ED12E5-1241-4058-A436-C88BEA1DF1AF}" sibTransId="{EB8D226F-8729-4078-B347-FFE1238A78A1}"/>
    <dgm:cxn modelId="{825A1964-D563-41D9-BA6F-7BC8C632D365}" srcId="{EB5959F8-97C7-4F39-BCFF-43C4301C00D2}" destId="{4122B6AC-38D2-4DD7-8941-53FADD346A02}" srcOrd="6" destOrd="0" parTransId="{2520C84A-608F-4553-BE7D-C59882189CFD}" sibTransId="{C2766D13-8021-4115-885F-3965EBB6B83E}"/>
    <dgm:cxn modelId="{104DF16E-156E-412A-BC59-DA594B4075B9}" type="presOf" srcId="{AB173E4C-0056-4EB1-B39A-443CDA3BD9B6}" destId="{B7C359DB-B431-4213-8667-F1AE0665680D}" srcOrd="0" destOrd="0" presId="urn:microsoft.com/office/officeart/2008/layout/LinedList"/>
    <dgm:cxn modelId="{712DCC4F-5BD0-494A-8C1C-36CC66B140E9}" srcId="{EB5959F8-97C7-4F39-BCFF-43C4301C00D2}" destId="{2DE8F46B-DB7E-430D-A392-30855BF7097B}" srcOrd="0" destOrd="0" parTransId="{1FC939E4-CDE2-4351-BC27-FF2559373B6F}" sibTransId="{E27B8E9A-9412-43D6-BC75-D506B2ADF9A7}"/>
    <dgm:cxn modelId="{51625272-DF2D-481D-8C03-EEAE503657FB}" srcId="{EB5959F8-97C7-4F39-BCFF-43C4301C00D2}" destId="{86C1BE19-B509-4437-8E46-A49F66986D60}" srcOrd="1" destOrd="0" parTransId="{F8A9DBF3-AA5E-4BB6-942C-B478340FA79B}" sibTransId="{F25C1F4E-B4C6-4864-9AD8-BA03E0AFCBBE}"/>
    <dgm:cxn modelId="{0BFEE954-62CB-4D74-8826-A476FE6C5F3A}" srcId="{EB5959F8-97C7-4F39-BCFF-43C4301C00D2}" destId="{AB173E4C-0056-4EB1-B39A-443CDA3BD9B6}" srcOrd="2" destOrd="0" parTransId="{4CFA94CF-5D82-43C8-A667-9205AD8215BF}" sibTransId="{D76C4A6F-BE9D-4D74-9301-14D274CAD0DD}"/>
    <dgm:cxn modelId="{7C8E2D9A-2547-4540-A71B-1EE3DE23129A}" type="presOf" srcId="{4122B6AC-38D2-4DD7-8941-53FADD346A02}" destId="{FD856920-6338-4694-85FD-7D0C2067D3E6}" srcOrd="0" destOrd="0" presId="urn:microsoft.com/office/officeart/2008/layout/LinedList"/>
    <dgm:cxn modelId="{C8343CAA-B1B7-4D15-A4A9-17E01B7C508D}" type="presOf" srcId="{AFD42C15-EED0-41F8-8EC0-4FEAD502ECF0}" destId="{BACBBB42-5AFD-42AA-B5BC-603A83567F2D}" srcOrd="0" destOrd="0" presId="urn:microsoft.com/office/officeart/2008/layout/LinedList"/>
    <dgm:cxn modelId="{790FE4C0-62B2-489B-87AE-9B6D00A3522F}" type="presOf" srcId="{715DE9EC-9BDB-4EF0-ADAD-C33DE11978BF}" destId="{69C5AFA6-8ABD-4EC0-925D-13ED3D718424}" srcOrd="0" destOrd="0" presId="urn:microsoft.com/office/officeart/2008/layout/LinedList"/>
    <dgm:cxn modelId="{CF9D2CC7-D8DE-4708-B26E-93DF076D9B5E}" type="presOf" srcId="{7988A181-BA3C-4F59-99BD-2B987EFD0435}" destId="{B92C8FEB-4146-41A3-8C16-17DABB704466}" srcOrd="0" destOrd="0" presId="urn:microsoft.com/office/officeart/2008/layout/LinedList"/>
    <dgm:cxn modelId="{6A82BCCC-2848-4BBB-A3E5-2BEB92DA15B0}" srcId="{EB5959F8-97C7-4F39-BCFF-43C4301C00D2}" destId="{510962EB-97A2-4A0A-A6B0-4C55D66128A5}" srcOrd="3" destOrd="0" parTransId="{FA5650B8-C005-40B2-AA7A-8388CB025170}" sibTransId="{2ADDD13F-42EE-44F3-A065-6A322C2BCFF1}"/>
    <dgm:cxn modelId="{925513E9-5B60-4275-A557-3005DCB1D39A}" srcId="{EB5959F8-97C7-4F39-BCFF-43C4301C00D2}" destId="{715DE9EC-9BDB-4EF0-ADAD-C33DE11978BF}" srcOrd="7" destOrd="0" parTransId="{F178A71C-FF4B-42DE-A5C3-E91B7AE4D1DA}" sibTransId="{1E03D438-BEF7-4E6E-938D-36D0E121AC62}"/>
    <dgm:cxn modelId="{4CDD51EC-E906-4866-8D4E-C6912C3AE91E}" srcId="{EB5959F8-97C7-4F39-BCFF-43C4301C00D2}" destId="{AFD42C15-EED0-41F8-8EC0-4FEAD502ECF0}" srcOrd="5" destOrd="0" parTransId="{85DD93B3-B2A5-48CB-93B6-72A8567C0230}" sibTransId="{9C2FD792-A912-4F66-88BC-7D80980A0312}"/>
    <dgm:cxn modelId="{4DF218EE-EF17-41B5-805A-4CF4F9BEAAFE}" type="presOf" srcId="{EB5959F8-97C7-4F39-BCFF-43C4301C00D2}" destId="{13442BCA-7E3C-4258-974D-F03431A39A8D}" srcOrd="0" destOrd="0" presId="urn:microsoft.com/office/officeart/2008/layout/LinedList"/>
    <dgm:cxn modelId="{9CA001FB-BA01-4F4C-AA57-E6C6251439AF}" type="presOf" srcId="{2DE8F46B-DB7E-430D-A392-30855BF7097B}" destId="{82B407C4-B39E-4002-AE9C-9DC9C13528C3}" srcOrd="0" destOrd="0" presId="urn:microsoft.com/office/officeart/2008/layout/LinedList"/>
    <dgm:cxn modelId="{FB6D48FE-E03C-4946-A60E-97560D4E4E4D}" type="presOf" srcId="{86C1BE19-B509-4437-8E46-A49F66986D60}" destId="{32C66EAC-EA18-41CC-BD14-522206992178}" srcOrd="0" destOrd="0" presId="urn:microsoft.com/office/officeart/2008/layout/LinedList"/>
    <dgm:cxn modelId="{1A063EB5-B40C-4698-AF80-2F9D675D5711}" type="presParOf" srcId="{13442BCA-7E3C-4258-974D-F03431A39A8D}" destId="{11D16090-BCB8-4721-A547-AEA404DA9A54}" srcOrd="0" destOrd="0" presId="urn:microsoft.com/office/officeart/2008/layout/LinedList"/>
    <dgm:cxn modelId="{7D0E97DB-5FAC-418D-91B3-ED4F8F2B8F34}" type="presParOf" srcId="{13442BCA-7E3C-4258-974D-F03431A39A8D}" destId="{E559A787-4D63-4D8D-886E-FF896F403811}" srcOrd="1" destOrd="0" presId="urn:microsoft.com/office/officeart/2008/layout/LinedList"/>
    <dgm:cxn modelId="{725D7489-945B-4599-8831-A01CFAA0460C}" type="presParOf" srcId="{E559A787-4D63-4D8D-886E-FF896F403811}" destId="{82B407C4-B39E-4002-AE9C-9DC9C13528C3}" srcOrd="0" destOrd="0" presId="urn:microsoft.com/office/officeart/2008/layout/LinedList"/>
    <dgm:cxn modelId="{B15CDCA1-EE2E-4784-939C-AE4A73505B45}" type="presParOf" srcId="{E559A787-4D63-4D8D-886E-FF896F403811}" destId="{20F7B32D-D487-4DD3-8911-1C06BF02C087}" srcOrd="1" destOrd="0" presId="urn:microsoft.com/office/officeart/2008/layout/LinedList"/>
    <dgm:cxn modelId="{ADDA7E2C-05D4-4E81-BFE2-1CEDE3A642CA}" type="presParOf" srcId="{13442BCA-7E3C-4258-974D-F03431A39A8D}" destId="{FBB30B36-71EA-459B-9643-65B433FFAA37}" srcOrd="2" destOrd="0" presId="urn:microsoft.com/office/officeart/2008/layout/LinedList"/>
    <dgm:cxn modelId="{C22FE01A-82EB-4C8C-8E88-C7FD84B77D1F}" type="presParOf" srcId="{13442BCA-7E3C-4258-974D-F03431A39A8D}" destId="{36C6A462-197A-4F6E-BF2A-BF5051DCC6C5}" srcOrd="3" destOrd="0" presId="urn:microsoft.com/office/officeart/2008/layout/LinedList"/>
    <dgm:cxn modelId="{4A1CFB00-E729-498E-8F4E-7B819E1F3B88}" type="presParOf" srcId="{36C6A462-197A-4F6E-BF2A-BF5051DCC6C5}" destId="{32C66EAC-EA18-41CC-BD14-522206992178}" srcOrd="0" destOrd="0" presId="urn:microsoft.com/office/officeart/2008/layout/LinedList"/>
    <dgm:cxn modelId="{0743C874-18AB-4AF9-B5A9-967BC66C66AD}" type="presParOf" srcId="{36C6A462-197A-4F6E-BF2A-BF5051DCC6C5}" destId="{B02DF3A4-3327-4408-9E9A-1E4B9E86D462}" srcOrd="1" destOrd="0" presId="urn:microsoft.com/office/officeart/2008/layout/LinedList"/>
    <dgm:cxn modelId="{B8AB46BD-3A1F-49AA-86CA-F6AB1A4C23B3}" type="presParOf" srcId="{13442BCA-7E3C-4258-974D-F03431A39A8D}" destId="{E99FF86F-FAFB-4577-8558-4017D3E70EAB}" srcOrd="4" destOrd="0" presId="urn:microsoft.com/office/officeart/2008/layout/LinedList"/>
    <dgm:cxn modelId="{ACABA453-0CC8-4900-9F27-AB20EC98F70C}" type="presParOf" srcId="{13442BCA-7E3C-4258-974D-F03431A39A8D}" destId="{BD7AE937-6961-4592-AB9B-EB64A12374C2}" srcOrd="5" destOrd="0" presId="urn:microsoft.com/office/officeart/2008/layout/LinedList"/>
    <dgm:cxn modelId="{814BB9EA-9A0D-4CAB-BF96-6FDD799C2C2A}" type="presParOf" srcId="{BD7AE937-6961-4592-AB9B-EB64A12374C2}" destId="{B7C359DB-B431-4213-8667-F1AE0665680D}" srcOrd="0" destOrd="0" presId="urn:microsoft.com/office/officeart/2008/layout/LinedList"/>
    <dgm:cxn modelId="{7DF0240B-19D3-4ACC-822B-39463C719DCF}" type="presParOf" srcId="{BD7AE937-6961-4592-AB9B-EB64A12374C2}" destId="{629FBBC6-B5AE-4338-B956-C9359B41867A}" srcOrd="1" destOrd="0" presId="urn:microsoft.com/office/officeart/2008/layout/LinedList"/>
    <dgm:cxn modelId="{D39CEC53-C5B7-4FB0-98DE-7FB32DAB5B5F}" type="presParOf" srcId="{13442BCA-7E3C-4258-974D-F03431A39A8D}" destId="{CADFFC6A-BFE2-4840-96B9-36160D8EC33A}" srcOrd="6" destOrd="0" presId="urn:microsoft.com/office/officeart/2008/layout/LinedList"/>
    <dgm:cxn modelId="{35C1F6E9-96B1-47EF-A263-D62F0F51CDA2}" type="presParOf" srcId="{13442BCA-7E3C-4258-974D-F03431A39A8D}" destId="{2F2B234F-FEAF-4961-87EE-67626A1A5D70}" srcOrd="7" destOrd="0" presId="urn:microsoft.com/office/officeart/2008/layout/LinedList"/>
    <dgm:cxn modelId="{4D83C03D-D7B8-4DC2-A1CE-A01726A9C902}" type="presParOf" srcId="{2F2B234F-FEAF-4961-87EE-67626A1A5D70}" destId="{A6A982BE-53EC-45F2-820F-01326B2A757F}" srcOrd="0" destOrd="0" presId="urn:microsoft.com/office/officeart/2008/layout/LinedList"/>
    <dgm:cxn modelId="{82FAF266-D724-4CA8-B58F-F30D3A446AD6}" type="presParOf" srcId="{2F2B234F-FEAF-4961-87EE-67626A1A5D70}" destId="{678F5A9C-CAF1-435F-8F9A-FD7EB785CFD3}" srcOrd="1" destOrd="0" presId="urn:microsoft.com/office/officeart/2008/layout/LinedList"/>
    <dgm:cxn modelId="{7B3C5512-930C-4CBD-8911-DB42A2142A0F}" type="presParOf" srcId="{13442BCA-7E3C-4258-974D-F03431A39A8D}" destId="{620D8B71-F536-4825-8C0F-02D9CC38C77A}" srcOrd="8" destOrd="0" presId="urn:microsoft.com/office/officeart/2008/layout/LinedList"/>
    <dgm:cxn modelId="{D5AD3AC5-3053-40C1-B5BB-CB9857325946}" type="presParOf" srcId="{13442BCA-7E3C-4258-974D-F03431A39A8D}" destId="{9E5F775D-1E35-4365-AE27-5EE50FFADF5F}" srcOrd="9" destOrd="0" presId="urn:microsoft.com/office/officeart/2008/layout/LinedList"/>
    <dgm:cxn modelId="{2F0F9A9C-9627-4608-9E83-4124ECA43688}" type="presParOf" srcId="{9E5F775D-1E35-4365-AE27-5EE50FFADF5F}" destId="{B92C8FEB-4146-41A3-8C16-17DABB704466}" srcOrd="0" destOrd="0" presId="urn:microsoft.com/office/officeart/2008/layout/LinedList"/>
    <dgm:cxn modelId="{E9BAB7CF-6BC1-40A6-8557-A4C57B3AC2A2}" type="presParOf" srcId="{9E5F775D-1E35-4365-AE27-5EE50FFADF5F}" destId="{263C8912-94F8-470E-B7F0-309DBF17A3EF}" srcOrd="1" destOrd="0" presId="urn:microsoft.com/office/officeart/2008/layout/LinedList"/>
    <dgm:cxn modelId="{70B59C61-DF92-4AF9-BAFB-891B57339FEB}" type="presParOf" srcId="{13442BCA-7E3C-4258-974D-F03431A39A8D}" destId="{46CF775B-E895-451A-A157-FC96513E8C08}" srcOrd="10" destOrd="0" presId="urn:microsoft.com/office/officeart/2008/layout/LinedList"/>
    <dgm:cxn modelId="{FD578542-1162-47CF-88DB-1B66B0FAEC47}" type="presParOf" srcId="{13442BCA-7E3C-4258-974D-F03431A39A8D}" destId="{8E2B4F3F-C9CA-46D7-A37B-B395283656A5}" srcOrd="11" destOrd="0" presId="urn:microsoft.com/office/officeart/2008/layout/LinedList"/>
    <dgm:cxn modelId="{0ACBD13F-0477-475D-992E-0C139576D06C}" type="presParOf" srcId="{8E2B4F3F-C9CA-46D7-A37B-B395283656A5}" destId="{BACBBB42-5AFD-42AA-B5BC-603A83567F2D}" srcOrd="0" destOrd="0" presId="urn:microsoft.com/office/officeart/2008/layout/LinedList"/>
    <dgm:cxn modelId="{CCEE9C8C-4EEB-4A3D-9212-800BF99D20C4}" type="presParOf" srcId="{8E2B4F3F-C9CA-46D7-A37B-B395283656A5}" destId="{6C276C4D-7359-441B-8F03-7D5108F437A9}" srcOrd="1" destOrd="0" presId="urn:microsoft.com/office/officeart/2008/layout/LinedList"/>
    <dgm:cxn modelId="{153A63CF-3341-4DD0-8B0D-59E79B7036C9}" type="presParOf" srcId="{13442BCA-7E3C-4258-974D-F03431A39A8D}" destId="{6325D1BF-012D-41ED-9998-9E65081A77F8}" srcOrd="12" destOrd="0" presId="urn:microsoft.com/office/officeart/2008/layout/LinedList"/>
    <dgm:cxn modelId="{448D963F-786B-47C1-849D-894AA1630101}" type="presParOf" srcId="{13442BCA-7E3C-4258-974D-F03431A39A8D}" destId="{6F1EFCA9-F336-467C-BA0E-F50B15E8F2D2}" srcOrd="13" destOrd="0" presId="urn:microsoft.com/office/officeart/2008/layout/LinedList"/>
    <dgm:cxn modelId="{2B947999-7973-46C5-8801-063FE4FF2FB8}" type="presParOf" srcId="{6F1EFCA9-F336-467C-BA0E-F50B15E8F2D2}" destId="{FD856920-6338-4694-85FD-7D0C2067D3E6}" srcOrd="0" destOrd="0" presId="urn:microsoft.com/office/officeart/2008/layout/LinedList"/>
    <dgm:cxn modelId="{A070BA9C-7D97-4F83-8925-FA95E1FCBFC5}" type="presParOf" srcId="{6F1EFCA9-F336-467C-BA0E-F50B15E8F2D2}" destId="{38C3239C-E7D6-43AD-A664-866C46C3BFAE}" srcOrd="1" destOrd="0" presId="urn:microsoft.com/office/officeart/2008/layout/LinedList"/>
    <dgm:cxn modelId="{D4151ABB-FC6C-4C3F-AAD3-0A0C1DBDACC0}" type="presParOf" srcId="{13442BCA-7E3C-4258-974D-F03431A39A8D}" destId="{1CB8FBAF-7B03-4D94-AE07-187B191AC4E6}" srcOrd="14" destOrd="0" presId="urn:microsoft.com/office/officeart/2008/layout/LinedList"/>
    <dgm:cxn modelId="{CDED1149-7C68-432F-A1E6-DADBE46DDADC}" type="presParOf" srcId="{13442BCA-7E3C-4258-974D-F03431A39A8D}" destId="{8A9287F5-9785-4B08-BCBB-AF3416B666E9}" srcOrd="15" destOrd="0" presId="urn:microsoft.com/office/officeart/2008/layout/LinedList"/>
    <dgm:cxn modelId="{F46CC045-5C3C-435B-B5C9-CA1CD7609C9E}" type="presParOf" srcId="{8A9287F5-9785-4B08-BCBB-AF3416B666E9}" destId="{69C5AFA6-8ABD-4EC0-925D-13ED3D718424}" srcOrd="0" destOrd="0" presId="urn:microsoft.com/office/officeart/2008/layout/LinedList"/>
    <dgm:cxn modelId="{60E40D0C-1172-4853-A052-AE454E70ECC5}" type="presParOf" srcId="{8A9287F5-9785-4B08-BCBB-AF3416B666E9}" destId="{C2E84114-2FC7-4513-8FA8-73B990FF588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310238D-9C5B-4AC9-8501-8CC443401B84}" type="doc">
      <dgm:prSet loTypeId="urn:microsoft.com/office/officeart/2008/layout/LinedList" loCatId="list" qsTypeId="urn:microsoft.com/office/officeart/2005/8/quickstyle/simple1" qsCatId="simple" csTypeId="urn:microsoft.com/office/officeart/2005/8/colors/accent0_3" csCatId="mainScheme"/>
      <dgm:spPr/>
      <dgm:t>
        <a:bodyPr/>
        <a:lstStyle/>
        <a:p>
          <a:endParaRPr lang="en-US"/>
        </a:p>
      </dgm:t>
    </dgm:pt>
    <dgm:pt modelId="{ED83BAB4-194C-4231-A5FE-4C4E4F89476A}">
      <dgm:prSet/>
      <dgm:spPr/>
      <dgm:t>
        <a:bodyPr/>
        <a:lstStyle/>
        <a:p>
          <a:r>
            <a:rPr lang="fi-FI"/>
            <a:t>Mitä tunnistat omaksesi?</a:t>
          </a:r>
          <a:endParaRPr lang="en-US"/>
        </a:p>
      </dgm:t>
    </dgm:pt>
    <dgm:pt modelId="{6683F1AA-C3B7-4E83-B94C-5ADA7F88D63A}" type="parTrans" cxnId="{6EF645CC-D75A-4DBA-BD3A-64413E84926D}">
      <dgm:prSet/>
      <dgm:spPr/>
      <dgm:t>
        <a:bodyPr/>
        <a:lstStyle/>
        <a:p>
          <a:endParaRPr lang="en-US"/>
        </a:p>
      </dgm:t>
    </dgm:pt>
    <dgm:pt modelId="{27DC2287-9BBA-4B27-8CEC-1CF18801E7B2}" type="sibTrans" cxnId="{6EF645CC-D75A-4DBA-BD3A-64413E84926D}">
      <dgm:prSet/>
      <dgm:spPr/>
      <dgm:t>
        <a:bodyPr/>
        <a:lstStyle/>
        <a:p>
          <a:endParaRPr lang="en-US"/>
        </a:p>
      </dgm:t>
    </dgm:pt>
    <dgm:pt modelId="{72724419-C6E7-4A83-ACB1-B5958EAA2343}">
      <dgm:prSet/>
      <dgm:spPr/>
      <dgm:t>
        <a:bodyPr/>
        <a:lstStyle/>
        <a:p>
          <a:r>
            <a:rPr lang="fi-FI"/>
            <a:t>Mikä toimii, tukee omassa toimintaympäristössäsi?</a:t>
          </a:r>
          <a:endParaRPr lang="en-US"/>
        </a:p>
      </dgm:t>
    </dgm:pt>
    <dgm:pt modelId="{8B3822B5-519E-450B-A656-20959439C481}" type="parTrans" cxnId="{265C9031-5351-4894-9501-D354FFB396A8}">
      <dgm:prSet/>
      <dgm:spPr/>
      <dgm:t>
        <a:bodyPr/>
        <a:lstStyle/>
        <a:p>
          <a:endParaRPr lang="en-US"/>
        </a:p>
      </dgm:t>
    </dgm:pt>
    <dgm:pt modelId="{F33FEC62-8EB3-4DC9-9AEE-F6973DE3FFF0}" type="sibTrans" cxnId="{265C9031-5351-4894-9501-D354FFB396A8}">
      <dgm:prSet/>
      <dgm:spPr/>
      <dgm:t>
        <a:bodyPr/>
        <a:lstStyle/>
        <a:p>
          <a:endParaRPr lang="en-US"/>
        </a:p>
      </dgm:t>
    </dgm:pt>
    <dgm:pt modelId="{80216CEE-F3CA-4A59-875C-D5309732D491}">
      <dgm:prSet/>
      <dgm:spPr/>
      <dgm:t>
        <a:bodyPr/>
        <a:lstStyle/>
        <a:p>
          <a:r>
            <a:rPr lang="fi-FI"/>
            <a:t>Mitä voisit hyödyntää – vahvistaa?</a:t>
          </a:r>
          <a:endParaRPr lang="en-US"/>
        </a:p>
      </dgm:t>
    </dgm:pt>
    <dgm:pt modelId="{29A8ECD2-2A2C-470C-BE08-A925BAF3692C}" type="parTrans" cxnId="{6B8932E5-C32E-4E0A-A73D-2C29D387E21D}">
      <dgm:prSet/>
      <dgm:spPr/>
      <dgm:t>
        <a:bodyPr/>
        <a:lstStyle/>
        <a:p>
          <a:endParaRPr lang="en-US"/>
        </a:p>
      </dgm:t>
    </dgm:pt>
    <dgm:pt modelId="{B856042B-0B68-4247-882E-D7188C67453F}" type="sibTrans" cxnId="{6B8932E5-C32E-4E0A-A73D-2C29D387E21D}">
      <dgm:prSet/>
      <dgm:spPr/>
      <dgm:t>
        <a:bodyPr/>
        <a:lstStyle/>
        <a:p>
          <a:endParaRPr lang="en-US"/>
        </a:p>
      </dgm:t>
    </dgm:pt>
    <dgm:pt modelId="{61AA368F-4067-4967-8704-70C393477E72}" type="pres">
      <dgm:prSet presAssocID="{C310238D-9C5B-4AC9-8501-8CC443401B84}" presName="vert0" presStyleCnt="0">
        <dgm:presLayoutVars>
          <dgm:dir/>
          <dgm:animOne val="branch"/>
          <dgm:animLvl val="lvl"/>
        </dgm:presLayoutVars>
      </dgm:prSet>
      <dgm:spPr/>
    </dgm:pt>
    <dgm:pt modelId="{3D4A9E3C-BF25-4F67-9092-A67F814F0FF3}" type="pres">
      <dgm:prSet presAssocID="{ED83BAB4-194C-4231-A5FE-4C4E4F89476A}" presName="thickLine" presStyleLbl="alignNode1" presStyleIdx="0" presStyleCnt="3"/>
      <dgm:spPr/>
    </dgm:pt>
    <dgm:pt modelId="{CC9398C6-20AF-43BA-A03E-58B19DB8056B}" type="pres">
      <dgm:prSet presAssocID="{ED83BAB4-194C-4231-A5FE-4C4E4F89476A}" presName="horz1" presStyleCnt="0"/>
      <dgm:spPr/>
    </dgm:pt>
    <dgm:pt modelId="{BD3C928E-BB48-4A3E-800A-67B4A0E75C80}" type="pres">
      <dgm:prSet presAssocID="{ED83BAB4-194C-4231-A5FE-4C4E4F89476A}" presName="tx1" presStyleLbl="revTx" presStyleIdx="0" presStyleCnt="3"/>
      <dgm:spPr/>
    </dgm:pt>
    <dgm:pt modelId="{C7220C14-F925-49F6-B539-E8CF5A50D3AC}" type="pres">
      <dgm:prSet presAssocID="{ED83BAB4-194C-4231-A5FE-4C4E4F89476A}" presName="vert1" presStyleCnt="0"/>
      <dgm:spPr/>
    </dgm:pt>
    <dgm:pt modelId="{6E47B9B4-4747-45CD-8FE2-5344E0F3F6C8}" type="pres">
      <dgm:prSet presAssocID="{72724419-C6E7-4A83-ACB1-B5958EAA2343}" presName="thickLine" presStyleLbl="alignNode1" presStyleIdx="1" presStyleCnt="3"/>
      <dgm:spPr/>
    </dgm:pt>
    <dgm:pt modelId="{C2A5D7BA-D82A-4790-9D26-CC5FEA11A14F}" type="pres">
      <dgm:prSet presAssocID="{72724419-C6E7-4A83-ACB1-B5958EAA2343}" presName="horz1" presStyleCnt="0"/>
      <dgm:spPr/>
    </dgm:pt>
    <dgm:pt modelId="{5957DB0D-2E9F-4DAD-98A9-D85243AEA456}" type="pres">
      <dgm:prSet presAssocID="{72724419-C6E7-4A83-ACB1-B5958EAA2343}" presName="tx1" presStyleLbl="revTx" presStyleIdx="1" presStyleCnt="3"/>
      <dgm:spPr/>
    </dgm:pt>
    <dgm:pt modelId="{0DC2CA54-745A-4A5F-BBE3-98027BBA45E3}" type="pres">
      <dgm:prSet presAssocID="{72724419-C6E7-4A83-ACB1-B5958EAA2343}" presName="vert1" presStyleCnt="0"/>
      <dgm:spPr/>
    </dgm:pt>
    <dgm:pt modelId="{76E256B0-C3A7-47BC-83FF-13ABC5EC1ED0}" type="pres">
      <dgm:prSet presAssocID="{80216CEE-F3CA-4A59-875C-D5309732D491}" presName="thickLine" presStyleLbl="alignNode1" presStyleIdx="2" presStyleCnt="3"/>
      <dgm:spPr/>
    </dgm:pt>
    <dgm:pt modelId="{F966EB30-F311-40E5-8E30-3292CD0AFCBE}" type="pres">
      <dgm:prSet presAssocID="{80216CEE-F3CA-4A59-875C-D5309732D491}" presName="horz1" presStyleCnt="0"/>
      <dgm:spPr/>
    </dgm:pt>
    <dgm:pt modelId="{647817CF-0E44-4CD3-8BD7-F23D759D2ADE}" type="pres">
      <dgm:prSet presAssocID="{80216CEE-F3CA-4A59-875C-D5309732D491}" presName="tx1" presStyleLbl="revTx" presStyleIdx="2" presStyleCnt="3"/>
      <dgm:spPr/>
    </dgm:pt>
    <dgm:pt modelId="{F2756301-0296-4C97-830B-F1BFCF6169EF}" type="pres">
      <dgm:prSet presAssocID="{80216CEE-F3CA-4A59-875C-D5309732D491}" presName="vert1" presStyleCnt="0"/>
      <dgm:spPr/>
    </dgm:pt>
  </dgm:ptLst>
  <dgm:cxnLst>
    <dgm:cxn modelId="{D65B1307-347F-464B-9082-308950A6F5D6}" type="presOf" srcId="{C310238D-9C5B-4AC9-8501-8CC443401B84}" destId="{61AA368F-4067-4967-8704-70C393477E72}" srcOrd="0" destOrd="0" presId="urn:microsoft.com/office/officeart/2008/layout/LinedList"/>
    <dgm:cxn modelId="{265C9031-5351-4894-9501-D354FFB396A8}" srcId="{C310238D-9C5B-4AC9-8501-8CC443401B84}" destId="{72724419-C6E7-4A83-ACB1-B5958EAA2343}" srcOrd="1" destOrd="0" parTransId="{8B3822B5-519E-450B-A656-20959439C481}" sibTransId="{F33FEC62-8EB3-4DC9-9AEE-F6973DE3FFF0}"/>
    <dgm:cxn modelId="{37B46A36-2FFE-4044-98FC-E3D10469404D}" type="presOf" srcId="{72724419-C6E7-4A83-ACB1-B5958EAA2343}" destId="{5957DB0D-2E9F-4DAD-98A9-D85243AEA456}" srcOrd="0" destOrd="0" presId="urn:microsoft.com/office/officeart/2008/layout/LinedList"/>
    <dgm:cxn modelId="{CBE0F64A-BA57-4B68-8FB4-46075851E975}" type="presOf" srcId="{ED83BAB4-194C-4231-A5FE-4C4E4F89476A}" destId="{BD3C928E-BB48-4A3E-800A-67B4A0E75C80}" srcOrd="0" destOrd="0" presId="urn:microsoft.com/office/officeart/2008/layout/LinedList"/>
    <dgm:cxn modelId="{494D47C5-9881-4CA8-BAA9-665A6F7B8F17}" type="presOf" srcId="{80216CEE-F3CA-4A59-875C-D5309732D491}" destId="{647817CF-0E44-4CD3-8BD7-F23D759D2ADE}" srcOrd="0" destOrd="0" presId="urn:microsoft.com/office/officeart/2008/layout/LinedList"/>
    <dgm:cxn modelId="{6EF645CC-D75A-4DBA-BD3A-64413E84926D}" srcId="{C310238D-9C5B-4AC9-8501-8CC443401B84}" destId="{ED83BAB4-194C-4231-A5FE-4C4E4F89476A}" srcOrd="0" destOrd="0" parTransId="{6683F1AA-C3B7-4E83-B94C-5ADA7F88D63A}" sibTransId="{27DC2287-9BBA-4B27-8CEC-1CF18801E7B2}"/>
    <dgm:cxn modelId="{6B8932E5-C32E-4E0A-A73D-2C29D387E21D}" srcId="{C310238D-9C5B-4AC9-8501-8CC443401B84}" destId="{80216CEE-F3CA-4A59-875C-D5309732D491}" srcOrd="2" destOrd="0" parTransId="{29A8ECD2-2A2C-470C-BE08-A925BAF3692C}" sibTransId="{B856042B-0B68-4247-882E-D7188C67453F}"/>
    <dgm:cxn modelId="{6504498F-EE11-46CD-B219-ACA4DD632563}" type="presParOf" srcId="{61AA368F-4067-4967-8704-70C393477E72}" destId="{3D4A9E3C-BF25-4F67-9092-A67F814F0FF3}" srcOrd="0" destOrd="0" presId="urn:microsoft.com/office/officeart/2008/layout/LinedList"/>
    <dgm:cxn modelId="{E95707D8-BF36-46F7-9140-5142998FD7C1}" type="presParOf" srcId="{61AA368F-4067-4967-8704-70C393477E72}" destId="{CC9398C6-20AF-43BA-A03E-58B19DB8056B}" srcOrd="1" destOrd="0" presId="urn:microsoft.com/office/officeart/2008/layout/LinedList"/>
    <dgm:cxn modelId="{00A5DB57-6B07-4E2B-9FD3-415769E4A844}" type="presParOf" srcId="{CC9398C6-20AF-43BA-A03E-58B19DB8056B}" destId="{BD3C928E-BB48-4A3E-800A-67B4A0E75C80}" srcOrd="0" destOrd="0" presId="urn:microsoft.com/office/officeart/2008/layout/LinedList"/>
    <dgm:cxn modelId="{A1D0BDD7-3D48-46C1-BACF-469E7D7B1446}" type="presParOf" srcId="{CC9398C6-20AF-43BA-A03E-58B19DB8056B}" destId="{C7220C14-F925-49F6-B539-E8CF5A50D3AC}" srcOrd="1" destOrd="0" presId="urn:microsoft.com/office/officeart/2008/layout/LinedList"/>
    <dgm:cxn modelId="{5B644A4F-CE7C-4C10-88E4-1BD60F20DB68}" type="presParOf" srcId="{61AA368F-4067-4967-8704-70C393477E72}" destId="{6E47B9B4-4747-45CD-8FE2-5344E0F3F6C8}" srcOrd="2" destOrd="0" presId="urn:microsoft.com/office/officeart/2008/layout/LinedList"/>
    <dgm:cxn modelId="{AEDD3F1B-55D3-493E-822D-97003FBDD97A}" type="presParOf" srcId="{61AA368F-4067-4967-8704-70C393477E72}" destId="{C2A5D7BA-D82A-4790-9D26-CC5FEA11A14F}" srcOrd="3" destOrd="0" presId="urn:microsoft.com/office/officeart/2008/layout/LinedList"/>
    <dgm:cxn modelId="{87EF8DE9-8367-49B6-BCB3-C400D1294F01}" type="presParOf" srcId="{C2A5D7BA-D82A-4790-9D26-CC5FEA11A14F}" destId="{5957DB0D-2E9F-4DAD-98A9-D85243AEA456}" srcOrd="0" destOrd="0" presId="urn:microsoft.com/office/officeart/2008/layout/LinedList"/>
    <dgm:cxn modelId="{59C1DF7B-B264-44BE-B518-642772F47295}" type="presParOf" srcId="{C2A5D7BA-D82A-4790-9D26-CC5FEA11A14F}" destId="{0DC2CA54-745A-4A5F-BBE3-98027BBA45E3}" srcOrd="1" destOrd="0" presId="urn:microsoft.com/office/officeart/2008/layout/LinedList"/>
    <dgm:cxn modelId="{CE65BD33-46C9-4E42-9FD3-F1FBA7C1735C}" type="presParOf" srcId="{61AA368F-4067-4967-8704-70C393477E72}" destId="{76E256B0-C3A7-47BC-83FF-13ABC5EC1ED0}" srcOrd="4" destOrd="0" presId="urn:microsoft.com/office/officeart/2008/layout/LinedList"/>
    <dgm:cxn modelId="{E6505910-BAAE-4C9E-BECE-F1D981DCC4AC}" type="presParOf" srcId="{61AA368F-4067-4967-8704-70C393477E72}" destId="{F966EB30-F311-40E5-8E30-3292CD0AFCBE}" srcOrd="5" destOrd="0" presId="urn:microsoft.com/office/officeart/2008/layout/LinedList"/>
    <dgm:cxn modelId="{426A8B98-7574-4B1C-BB69-6D15979DD71D}" type="presParOf" srcId="{F966EB30-F311-40E5-8E30-3292CD0AFCBE}" destId="{647817CF-0E44-4CD3-8BD7-F23D759D2ADE}" srcOrd="0" destOrd="0" presId="urn:microsoft.com/office/officeart/2008/layout/LinedList"/>
    <dgm:cxn modelId="{D1A5FBE6-D918-4969-BD6B-A2B4D8856A37}" type="presParOf" srcId="{F966EB30-F311-40E5-8E30-3292CD0AFCBE}" destId="{F2756301-0296-4C97-830B-F1BFCF6169E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E2CF0-5238-4BE7-9A76-75EFF585F4D2}">
      <dsp:nvSpPr>
        <dsp:cNvPr id="0" name=""/>
        <dsp:cNvSpPr/>
      </dsp:nvSpPr>
      <dsp:spPr>
        <a:xfrm>
          <a:off x="0" y="2703"/>
          <a:ext cx="690051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78F4B66-7517-4FFE-8F73-2BBB380E9A9A}">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fi-FI" sz="2900" kern="1200" dirty="0"/>
            <a:t>Perusta yhteisöllisyydessä </a:t>
          </a:r>
          <a:endParaRPr lang="en-US" sz="2900" kern="1200" dirty="0"/>
        </a:p>
      </dsp:txBody>
      <dsp:txXfrm>
        <a:off x="0" y="2703"/>
        <a:ext cx="6900512" cy="1843578"/>
      </dsp:txXfrm>
    </dsp:sp>
    <dsp:sp modelId="{89F81E48-5AAC-4116-BFA5-AB9106A52B31}">
      <dsp:nvSpPr>
        <dsp:cNvPr id="0" name=""/>
        <dsp:cNvSpPr/>
      </dsp:nvSpPr>
      <dsp:spPr>
        <a:xfrm>
          <a:off x="0" y="1846281"/>
          <a:ext cx="690051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CAC1EF-F05A-4015-90D6-4090BF0A3D6D}">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fi-FI" sz="2900" kern="1200"/>
            <a:t>Kun yhteisöllinen johtajuus toimii, yhteisö uusiutuu ja oppii omaksuttuaan tulevaisuuteen suuntautuvan työotteen ja asenteen</a:t>
          </a:r>
          <a:endParaRPr lang="en-US" sz="2900" kern="1200"/>
        </a:p>
      </dsp:txBody>
      <dsp:txXfrm>
        <a:off x="0" y="1846281"/>
        <a:ext cx="6900512" cy="1843578"/>
      </dsp:txXfrm>
    </dsp:sp>
    <dsp:sp modelId="{AF3A6389-489E-440B-A21C-E853C0F1FC59}">
      <dsp:nvSpPr>
        <dsp:cNvPr id="0" name=""/>
        <dsp:cNvSpPr/>
      </dsp:nvSpPr>
      <dsp:spPr>
        <a:xfrm>
          <a:off x="0" y="3689859"/>
          <a:ext cx="690051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598A9A-81AC-4A7E-AB20-5CB4971E09FD}">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fi-FI" sz="2900" kern="1200"/>
            <a:t>Huolehditaan yhteisöllisen ytimen toimivuudesta</a:t>
          </a:r>
          <a:endParaRPr lang="en-US" sz="2900" kern="1200"/>
        </a:p>
      </dsp:txBody>
      <dsp:txXfrm>
        <a:off x="0" y="3689859"/>
        <a:ext cx="6900512" cy="18435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725469-F5AE-4F89-A1C9-00E5FAD80D88}">
      <dsp:nvSpPr>
        <dsp:cNvPr id="0" name=""/>
        <dsp:cNvSpPr/>
      </dsp:nvSpPr>
      <dsp:spPr>
        <a:xfrm>
          <a:off x="0" y="2700"/>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AB8E30-28E3-40A7-B29F-D4780653B893}">
      <dsp:nvSpPr>
        <dsp:cNvPr id="0" name=""/>
        <dsp:cNvSpPr/>
      </dsp:nvSpPr>
      <dsp:spPr>
        <a:xfrm>
          <a:off x="0" y="2700"/>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fi-FI" sz="3500" kern="1200"/>
            <a:t>Huolehditaan organisaatio-systeemin jatkuvasta uusiutumisesta ja oppimisesta</a:t>
          </a:r>
          <a:endParaRPr lang="en-US" sz="3500" kern="1200"/>
        </a:p>
      </dsp:txBody>
      <dsp:txXfrm>
        <a:off x="0" y="2700"/>
        <a:ext cx="6291714" cy="1841777"/>
      </dsp:txXfrm>
    </dsp:sp>
    <dsp:sp modelId="{6547E469-85B7-4C30-A05D-EE51818B6F40}">
      <dsp:nvSpPr>
        <dsp:cNvPr id="0" name=""/>
        <dsp:cNvSpPr/>
      </dsp:nvSpPr>
      <dsp:spPr>
        <a:xfrm>
          <a:off x="0" y="1844478"/>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3BC6F0-D3D5-485D-A40D-4BD92001B8BA}">
      <dsp:nvSpPr>
        <dsp:cNvPr id="0" name=""/>
        <dsp:cNvSpPr/>
      </dsp:nvSpPr>
      <dsp:spPr>
        <a:xfrm>
          <a:off x="0" y="1844478"/>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fi-FI" sz="3500" kern="1200"/>
            <a:t>Tukevat rakenteet ja yhteisön toimijuuden vahvistaminen</a:t>
          </a:r>
          <a:endParaRPr lang="en-US" sz="3500" kern="1200"/>
        </a:p>
      </dsp:txBody>
      <dsp:txXfrm>
        <a:off x="0" y="1844478"/>
        <a:ext cx="6291714" cy="1841777"/>
      </dsp:txXfrm>
    </dsp:sp>
    <dsp:sp modelId="{B2F15E85-3EB5-4A9A-874A-D7600351A438}">
      <dsp:nvSpPr>
        <dsp:cNvPr id="0" name=""/>
        <dsp:cNvSpPr/>
      </dsp:nvSpPr>
      <dsp:spPr>
        <a:xfrm>
          <a:off x="0" y="3686256"/>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C3D568-104B-417E-BE2A-CFF1A987F328}">
      <dsp:nvSpPr>
        <dsp:cNvPr id="0" name=""/>
        <dsp:cNvSpPr/>
      </dsp:nvSpPr>
      <dsp:spPr>
        <a:xfrm>
          <a:off x="0" y="3686256"/>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fi-FI" sz="3500" kern="1200"/>
            <a:t>Dialogi, ajattelu, yhteisö toimijana</a:t>
          </a:r>
          <a:endParaRPr lang="en-US" sz="3500" kern="1200"/>
        </a:p>
      </dsp:txBody>
      <dsp:txXfrm>
        <a:off x="0" y="3686256"/>
        <a:ext cx="6291714" cy="18417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B105A8-C9D4-4C8F-AACE-F77AF6F1F96B}">
      <dsp:nvSpPr>
        <dsp:cNvPr id="0" name=""/>
        <dsp:cNvSpPr/>
      </dsp:nvSpPr>
      <dsp:spPr>
        <a:xfrm>
          <a:off x="0" y="0"/>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7DF519-DDDD-476E-B090-EAEA3CA6D921}">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100000"/>
            </a:lnSpc>
            <a:spcBef>
              <a:spcPct val="0"/>
            </a:spcBef>
            <a:spcAft>
              <a:spcPct val="35000"/>
            </a:spcAft>
            <a:buNone/>
            <a:defRPr cap="all"/>
          </a:pPr>
          <a:r>
            <a:rPr lang="fi-FI" sz="2100" kern="1200"/>
            <a:t>Henkilöstön kyky vastata tulevaisuuden ja todellisuuden haasteisiin kasvaa </a:t>
          </a:r>
          <a:endParaRPr lang="en-US" sz="2100" kern="1200"/>
        </a:p>
      </dsp:txBody>
      <dsp:txXfrm>
        <a:off x="0" y="0"/>
        <a:ext cx="6900512" cy="1384035"/>
      </dsp:txXfrm>
    </dsp:sp>
    <dsp:sp modelId="{BD8804F5-6CAB-4B50-8633-B6392F8CF524}">
      <dsp:nvSpPr>
        <dsp:cNvPr id="0" name=""/>
        <dsp:cNvSpPr/>
      </dsp:nvSpPr>
      <dsp:spPr>
        <a:xfrm>
          <a:off x="0" y="1384035"/>
          <a:ext cx="6900512"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5D062-CC91-4E8A-BEF5-2BEF9683400F}">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100000"/>
            </a:lnSpc>
            <a:spcBef>
              <a:spcPct val="0"/>
            </a:spcBef>
            <a:spcAft>
              <a:spcPct val="35000"/>
            </a:spcAft>
            <a:buNone/>
            <a:defRPr cap="all"/>
          </a:pPr>
          <a:r>
            <a:rPr lang="fi-FI" sz="2100" kern="1200"/>
            <a:t>Nopeat muutokset</a:t>
          </a:r>
          <a:endParaRPr lang="en-US" sz="2100" kern="1200"/>
        </a:p>
      </dsp:txBody>
      <dsp:txXfrm>
        <a:off x="0" y="1384035"/>
        <a:ext cx="6900512" cy="1384035"/>
      </dsp:txXfrm>
    </dsp:sp>
    <dsp:sp modelId="{9E072A70-7D95-4D4F-948E-459A5E100750}">
      <dsp:nvSpPr>
        <dsp:cNvPr id="0" name=""/>
        <dsp:cNvSpPr/>
      </dsp:nvSpPr>
      <dsp:spPr>
        <a:xfrm>
          <a:off x="0" y="2768070"/>
          <a:ext cx="690051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04DED0-456B-4AD5-8D9E-2A125F7ECEDC}">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100000"/>
            </a:lnSpc>
            <a:spcBef>
              <a:spcPct val="0"/>
            </a:spcBef>
            <a:spcAft>
              <a:spcPct val="35000"/>
            </a:spcAft>
            <a:buNone/>
            <a:defRPr cap="all"/>
          </a:pPr>
          <a:r>
            <a:rPr lang="fi-FI" sz="2100" kern="1200"/>
            <a:t>Yksilön oppiminen ei riitä -&gt; oppivassa organisaatiossa jaetut ajatusmallit, osaaminen, kokemukset, tiedot (käytäntöyhteisöt) </a:t>
          </a:r>
          <a:endParaRPr lang="en-US" sz="2100" kern="1200"/>
        </a:p>
      </dsp:txBody>
      <dsp:txXfrm>
        <a:off x="0" y="2768070"/>
        <a:ext cx="6900512" cy="1384035"/>
      </dsp:txXfrm>
    </dsp:sp>
    <dsp:sp modelId="{2D4052F9-1356-4F43-ABAD-D3B6670ADCD2}">
      <dsp:nvSpPr>
        <dsp:cNvPr id="0" name=""/>
        <dsp:cNvSpPr/>
      </dsp:nvSpPr>
      <dsp:spPr>
        <a:xfrm>
          <a:off x="0" y="4152105"/>
          <a:ext cx="6900512"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8A7552-6F34-4446-A5C5-A5868FF65224}">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100000"/>
            </a:lnSpc>
            <a:spcBef>
              <a:spcPct val="0"/>
            </a:spcBef>
            <a:spcAft>
              <a:spcPct val="35000"/>
            </a:spcAft>
            <a:buNone/>
            <a:defRPr cap="all"/>
          </a:pPr>
          <a:r>
            <a:rPr lang="fi-FI" sz="2100" kern="1200"/>
            <a:t>Yksilöllinen oppiminen ei takaa organisaation oppimista, mutta ilman sitä organisaatiot eivät opi</a:t>
          </a:r>
          <a:endParaRPr lang="en-US" sz="2100" kern="1200"/>
        </a:p>
      </dsp:txBody>
      <dsp:txXfrm>
        <a:off x="0" y="4152105"/>
        <a:ext cx="6900512" cy="13840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DA22CC-8E1E-4FDF-B69C-A19C1A44A241}">
      <dsp:nvSpPr>
        <dsp:cNvPr id="0" name=""/>
        <dsp:cNvSpPr/>
      </dsp:nvSpPr>
      <dsp:spPr>
        <a:xfrm>
          <a:off x="0" y="30270"/>
          <a:ext cx="6900512" cy="79560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i-FI" sz="2000" kern="1200"/>
            <a:t>Jokainen tekee sovitut ja seuraa etenemistä ja ohjaa muutosta omalta osaltaan </a:t>
          </a:r>
          <a:endParaRPr lang="en-US" sz="2000" kern="1200"/>
        </a:p>
      </dsp:txBody>
      <dsp:txXfrm>
        <a:off x="38838" y="69108"/>
        <a:ext cx="6822836" cy="717924"/>
      </dsp:txXfrm>
    </dsp:sp>
    <dsp:sp modelId="{0686A8D9-A3BC-4435-8D58-6A7DA1537CE7}">
      <dsp:nvSpPr>
        <dsp:cNvPr id="0" name=""/>
        <dsp:cNvSpPr/>
      </dsp:nvSpPr>
      <dsp:spPr>
        <a:xfrm>
          <a:off x="0" y="883470"/>
          <a:ext cx="6900512" cy="795600"/>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i-FI" sz="2000" kern="1200"/>
            <a:t>Muutosten ohjaamisessa tarvitaan:</a:t>
          </a:r>
          <a:endParaRPr lang="en-US" sz="2000" kern="1200"/>
        </a:p>
      </dsp:txBody>
      <dsp:txXfrm>
        <a:off x="38838" y="922308"/>
        <a:ext cx="6822836" cy="717924"/>
      </dsp:txXfrm>
    </dsp:sp>
    <dsp:sp modelId="{D1B25F4B-74F3-4E26-B5EA-E67560CA54A0}">
      <dsp:nvSpPr>
        <dsp:cNvPr id="0" name=""/>
        <dsp:cNvSpPr/>
      </dsp:nvSpPr>
      <dsp:spPr>
        <a:xfrm>
          <a:off x="0" y="1679070"/>
          <a:ext cx="6900512"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9091"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fi-FI" sz="1600" kern="1200"/>
            <a:t>taitoa toimia ryhmätilanteissa rakentavasti  </a:t>
          </a:r>
          <a:endParaRPr lang="en-US" sz="1600" kern="1200"/>
        </a:p>
        <a:p>
          <a:pPr marL="171450" lvl="1" indent="-171450" algn="l" defTabSz="711200">
            <a:lnSpc>
              <a:spcPct val="90000"/>
            </a:lnSpc>
            <a:spcBef>
              <a:spcPct val="0"/>
            </a:spcBef>
            <a:spcAft>
              <a:spcPct val="20000"/>
            </a:spcAft>
            <a:buChar char="•"/>
          </a:pPr>
          <a:r>
            <a:rPr lang="fi-FI" sz="1600" kern="1200"/>
            <a:t>tietoa ryhmän toiminnasta</a:t>
          </a:r>
          <a:endParaRPr lang="en-US" sz="1600" kern="1200"/>
        </a:p>
        <a:p>
          <a:pPr marL="171450" lvl="1" indent="-171450" algn="l" defTabSz="711200">
            <a:lnSpc>
              <a:spcPct val="90000"/>
            </a:lnSpc>
            <a:spcBef>
              <a:spcPct val="0"/>
            </a:spcBef>
            <a:spcAft>
              <a:spcPct val="20000"/>
            </a:spcAft>
            <a:buChar char="•"/>
          </a:pPr>
          <a:r>
            <a:rPr lang="fi-FI" sz="1600" kern="1200"/>
            <a:t>rohkeutta tuoda erilaisia näkökulmia esille </a:t>
          </a:r>
          <a:endParaRPr lang="en-US" sz="1600" kern="1200"/>
        </a:p>
      </dsp:txBody>
      <dsp:txXfrm>
        <a:off x="0" y="1679070"/>
        <a:ext cx="6900512" cy="828000"/>
      </dsp:txXfrm>
    </dsp:sp>
    <dsp:sp modelId="{95C69FE7-B6FB-4948-B8F6-E363C890A03F}">
      <dsp:nvSpPr>
        <dsp:cNvPr id="0" name=""/>
        <dsp:cNvSpPr/>
      </dsp:nvSpPr>
      <dsp:spPr>
        <a:xfrm>
          <a:off x="0" y="2507070"/>
          <a:ext cx="6900512" cy="795600"/>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i-FI" sz="2000" kern="1200"/>
            <a:t>Työtovereiden kannustaminen, tukeminen ja innostaminen työtavaksi ja tukemaan innovatiivista ilmapiiriä:</a:t>
          </a:r>
          <a:endParaRPr lang="en-US" sz="2000" kern="1200"/>
        </a:p>
      </dsp:txBody>
      <dsp:txXfrm>
        <a:off x="38838" y="2545908"/>
        <a:ext cx="6822836" cy="717924"/>
      </dsp:txXfrm>
    </dsp:sp>
    <dsp:sp modelId="{072E4CC5-6971-49DB-8EDC-364437817066}">
      <dsp:nvSpPr>
        <dsp:cNvPr id="0" name=""/>
        <dsp:cNvSpPr/>
      </dsp:nvSpPr>
      <dsp:spPr>
        <a:xfrm>
          <a:off x="0" y="3302670"/>
          <a:ext cx="6900512" cy="140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9091"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fi-FI" sz="1600" kern="1200"/>
            <a:t>antamalla vapautta ilmaista erilaisia mielipiteitä,</a:t>
          </a:r>
          <a:endParaRPr lang="en-US" sz="1600" kern="1200"/>
        </a:p>
        <a:p>
          <a:pPr marL="171450" lvl="1" indent="-171450" algn="l" defTabSz="711200">
            <a:lnSpc>
              <a:spcPct val="90000"/>
            </a:lnSpc>
            <a:spcBef>
              <a:spcPct val="0"/>
            </a:spcBef>
            <a:spcAft>
              <a:spcPct val="20000"/>
            </a:spcAft>
            <a:buChar char="•"/>
          </a:pPr>
          <a:r>
            <a:rPr lang="fi-FI" sz="1600" kern="1200"/>
            <a:t>keskustella ja oppia virheistä,</a:t>
          </a:r>
          <a:endParaRPr lang="en-US" sz="1600" kern="1200"/>
        </a:p>
        <a:p>
          <a:pPr marL="171450" lvl="1" indent="-171450" algn="l" defTabSz="711200">
            <a:lnSpc>
              <a:spcPct val="90000"/>
            </a:lnSpc>
            <a:spcBef>
              <a:spcPct val="0"/>
            </a:spcBef>
            <a:spcAft>
              <a:spcPct val="20000"/>
            </a:spcAft>
            <a:buChar char="•"/>
          </a:pPr>
          <a:r>
            <a:rPr lang="fi-FI" sz="1600" kern="1200"/>
            <a:t>antaa ja ottaa vastaan säännöllistä palautetta, </a:t>
          </a:r>
          <a:endParaRPr lang="en-US" sz="1600" kern="1200"/>
        </a:p>
        <a:p>
          <a:pPr marL="171450" lvl="1" indent="-171450" algn="l" defTabSz="711200">
            <a:lnSpc>
              <a:spcPct val="90000"/>
            </a:lnSpc>
            <a:spcBef>
              <a:spcPct val="0"/>
            </a:spcBef>
            <a:spcAft>
              <a:spcPct val="20000"/>
            </a:spcAft>
            <a:buChar char="•"/>
          </a:pPr>
          <a:r>
            <a:rPr lang="fi-FI" sz="1600" kern="1200"/>
            <a:t>kertoa kokeiluista muille, rohkaista tekemään asiat paremmin sekä </a:t>
          </a:r>
          <a:endParaRPr lang="en-US" sz="1600" kern="1200"/>
        </a:p>
        <a:p>
          <a:pPr marL="171450" lvl="1" indent="-171450" algn="l" defTabSz="711200">
            <a:lnSpc>
              <a:spcPct val="90000"/>
            </a:lnSpc>
            <a:spcBef>
              <a:spcPct val="0"/>
            </a:spcBef>
            <a:spcAft>
              <a:spcPct val="20000"/>
            </a:spcAft>
            <a:buChar char="•"/>
          </a:pPr>
          <a:r>
            <a:rPr lang="fi-FI" sz="1600" kern="1200"/>
            <a:t>kannustaa uuteen kokeiluun.</a:t>
          </a:r>
          <a:endParaRPr lang="en-US" sz="1600" kern="1200"/>
        </a:p>
      </dsp:txBody>
      <dsp:txXfrm>
        <a:off x="0" y="3302670"/>
        <a:ext cx="6900512" cy="1407600"/>
      </dsp:txXfrm>
    </dsp:sp>
    <dsp:sp modelId="{0B822F1C-E262-44D0-A4B8-AAF8B411D7A5}">
      <dsp:nvSpPr>
        <dsp:cNvPr id="0" name=""/>
        <dsp:cNvSpPr/>
      </dsp:nvSpPr>
      <dsp:spPr>
        <a:xfrm>
          <a:off x="0" y="4710270"/>
          <a:ext cx="6900512" cy="79560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i-FI" sz="2000" kern="1200"/>
            <a:t>Asioita vievät eteenpäin yhteinen kokemusten vaihto ja tekeminen. </a:t>
          </a:r>
          <a:endParaRPr lang="en-US" sz="2000" kern="1200"/>
        </a:p>
      </dsp:txBody>
      <dsp:txXfrm>
        <a:off x="38838" y="4749108"/>
        <a:ext cx="6822836" cy="7179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BA2EF9-CACC-48D1-B873-D9F351B6E04A}">
      <dsp:nvSpPr>
        <dsp:cNvPr id="0" name=""/>
        <dsp:cNvSpPr/>
      </dsp:nvSpPr>
      <dsp:spPr>
        <a:xfrm>
          <a:off x="0" y="682"/>
          <a:ext cx="6572250" cy="159618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5FBCF0-960B-4C86-A2F6-AF1CA30AC62C}">
      <dsp:nvSpPr>
        <dsp:cNvPr id="0" name=""/>
        <dsp:cNvSpPr/>
      </dsp:nvSpPr>
      <dsp:spPr>
        <a:xfrm>
          <a:off x="482844" y="359822"/>
          <a:ext cx="877899" cy="87789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7A8FF4-3BC3-437F-B041-6C3864060DDD}">
      <dsp:nvSpPr>
        <dsp:cNvPr id="0" name=""/>
        <dsp:cNvSpPr/>
      </dsp:nvSpPr>
      <dsp:spPr>
        <a:xfrm>
          <a:off x="1843589" y="682"/>
          <a:ext cx="4728660" cy="1596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29" tIns="168929" rIns="168929" bIns="168929" numCol="1" spcCol="1270" anchor="ctr" anchorCtr="0">
          <a:noAutofit/>
        </a:bodyPr>
        <a:lstStyle/>
        <a:p>
          <a:pPr marL="0" lvl="0" indent="0" algn="l" defTabSz="1111250">
            <a:lnSpc>
              <a:spcPct val="90000"/>
            </a:lnSpc>
            <a:spcBef>
              <a:spcPct val="0"/>
            </a:spcBef>
            <a:spcAft>
              <a:spcPct val="35000"/>
            </a:spcAft>
            <a:buNone/>
          </a:pPr>
          <a:r>
            <a:rPr lang="fi-FI" sz="2500" kern="1200"/>
            <a:t>Muutosprosessi – tunnista mittakaava, maasto ja tekijät ja haasteet</a:t>
          </a:r>
          <a:endParaRPr lang="en-US" sz="2500" kern="1200"/>
        </a:p>
      </dsp:txBody>
      <dsp:txXfrm>
        <a:off x="1843589" y="682"/>
        <a:ext cx="4728660" cy="1596181"/>
      </dsp:txXfrm>
    </dsp:sp>
    <dsp:sp modelId="{937E485C-31EB-4F15-B435-C3DCDCE71883}">
      <dsp:nvSpPr>
        <dsp:cNvPr id="0" name=""/>
        <dsp:cNvSpPr/>
      </dsp:nvSpPr>
      <dsp:spPr>
        <a:xfrm>
          <a:off x="0" y="1995909"/>
          <a:ext cx="6572250" cy="159618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B840C3-5F55-4E82-9774-FE7D391092AD}">
      <dsp:nvSpPr>
        <dsp:cNvPr id="0" name=""/>
        <dsp:cNvSpPr/>
      </dsp:nvSpPr>
      <dsp:spPr>
        <a:xfrm>
          <a:off x="482844" y="2355050"/>
          <a:ext cx="877899" cy="8778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BA90B5-7EF1-4098-8D4A-F69EBE1CF070}">
      <dsp:nvSpPr>
        <dsp:cNvPr id="0" name=""/>
        <dsp:cNvSpPr/>
      </dsp:nvSpPr>
      <dsp:spPr>
        <a:xfrm>
          <a:off x="1843589" y="1995909"/>
          <a:ext cx="4728660" cy="1596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29" tIns="168929" rIns="168929" bIns="168929" numCol="1" spcCol="1270" anchor="ctr" anchorCtr="0">
          <a:noAutofit/>
        </a:bodyPr>
        <a:lstStyle/>
        <a:p>
          <a:pPr marL="0" lvl="0" indent="0" algn="l" defTabSz="1111250">
            <a:lnSpc>
              <a:spcPct val="90000"/>
            </a:lnSpc>
            <a:spcBef>
              <a:spcPct val="0"/>
            </a:spcBef>
            <a:spcAft>
              <a:spcPct val="35000"/>
            </a:spcAft>
            <a:buNone/>
          </a:pPr>
          <a:r>
            <a:rPr lang="fi-FI" sz="2500" kern="1200"/>
            <a:t>Vuorovaikutus ja viestintä – huom. oma asenne ja dialoginen ote</a:t>
          </a:r>
          <a:endParaRPr lang="en-US" sz="2500" kern="1200"/>
        </a:p>
      </dsp:txBody>
      <dsp:txXfrm>
        <a:off x="1843589" y="1995909"/>
        <a:ext cx="4728660" cy="1596181"/>
      </dsp:txXfrm>
    </dsp:sp>
    <dsp:sp modelId="{8EFB3E8A-CE17-416F-A920-AEB44E2AEBF7}">
      <dsp:nvSpPr>
        <dsp:cNvPr id="0" name=""/>
        <dsp:cNvSpPr/>
      </dsp:nvSpPr>
      <dsp:spPr>
        <a:xfrm>
          <a:off x="0" y="3991136"/>
          <a:ext cx="6572250" cy="159618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462021-6E25-41D1-8797-ACF1B338A6A2}">
      <dsp:nvSpPr>
        <dsp:cNvPr id="0" name=""/>
        <dsp:cNvSpPr/>
      </dsp:nvSpPr>
      <dsp:spPr>
        <a:xfrm>
          <a:off x="482844" y="4350277"/>
          <a:ext cx="877899" cy="87789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8ADD30-9BFD-46B4-B3A9-D39188F9B461}">
      <dsp:nvSpPr>
        <dsp:cNvPr id="0" name=""/>
        <dsp:cNvSpPr/>
      </dsp:nvSpPr>
      <dsp:spPr>
        <a:xfrm>
          <a:off x="1843589" y="3991136"/>
          <a:ext cx="4728660" cy="1596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29" tIns="168929" rIns="168929" bIns="168929" numCol="1" spcCol="1270" anchor="ctr" anchorCtr="0">
          <a:noAutofit/>
        </a:bodyPr>
        <a:lstStyle/>
        <a:p>
          <a:pPr marL="0" lvl="0" indent="0" algn="l" defTabSz="1111250">
            <a:lnSpc>
              <a:spcPct val="90000"/>
            </a:lnSpc>
            <a:spcBef>
              <a:spcPct val="0"/>
            </a:spcBef>
            <a:spcAft>
              <a:spcPct val="35000"/>
            </a:spcAft>
            <a:buNone/>
          </a:pPr>
          <a:r>
            <a:rPr lang="fi-FI" sz="2500" kern="1200"/>
            <a:t>Työkulttuuri ja asenne – mahdollista, älä haasta tai vaadi</a:t>
          </a:r>
          <a:endParaRPr lang="en-US" sz="2500" kern="1200"/>
        </a:p>
      </dsp:txBody>
      <dsp:txXfrm>
        <a:off x="1843589" y="3991136"/>
        <a:ext cx="4728660" cy="15961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145EA1-FE4E-4500-B332-D2F353145782}">
      <dsp:nvSpPr>
        <dsp:cNvPr id="0" name=""/>
        <dsp:cNvSpPr/>
      </dsp:nvSpPr>
      <dsp:spPr>
        <a:xfrm>
          <a:off x="0" y="0"/>
          <a:ext cx="5257800" cy="1229360"/>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i-FI" sz="2300" kern="1200"/>
            <a:t>Kuka – vastuut ja ohjaus</a:t>
          </a:r>
          <a:endParaRPr lang="en-US" sz="2300" kern="1200"/>
        </a:p>
      </dsp:txBody>
      <dsp:txXfrm>
        <a:off x="36007" y="36007"/>
        <a:ext cx="3827343" cy="1157346"/>
      </dsp:txXfrm>
    </dsp:sp>
    <dsp:sp modelId="{6E855B3E-C218-4863-B66E-6C3AE57B40E2}">
      <dsp:nvSpPr>
        <dsp:cNvPr id="0" name=""/>
        <dsp:cNvSpPr/>
      </dsp:nvSpPr>
      <dsp:spPr>
        <a:xfrm>
          <a:off x="440340" y="1452880"/>
          <a:ext cx="5257800" cy="1229360"/>
        </a:xfrm>
        <a:prstGeom prst="roundRect">
          <a:avLst>
            <a:gd name="adj" fmla="val 10000"/>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i-FI" sz="2300" kern="1200"/>
            <a:t>Mitä – tavoite ja toimenpiteet</a:t>
          </a:r>
          <a:endParaRPr lang="en-US" sz="2300" kern="1200"/>
        </a:p>
      </dsp:txBody>
      <dsp:txXfrm>
        <a:off x="476347" y="1488887"/>
        <a:ext cx="3946361" cy="1157346"/>
      </dsp:txXfrm>
    </dsp:sp>
    <dsp:sp modelId="{12C148E8-A327-4C7F-B42C-F7DA8DEB2208}">
      <dsp:nvSpPr>
        <dsp:cNvPr id="0" name=""/>
        <dsp:cNvSpPr/>
      </dsp:nvSpPr>
      <dsp:spPr>
        <a:xfrm>
          <a:off x="874109" y="2905760"/>
          <a:ext cx="5257800" cy="1229360"/>
        </a:xfrm>
        <a:prstGeom prst="roundRect">
          <a:avLst>
            <a:gd name="adj" fmla="val 10000"/>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i-FI" sz="2300" kern="1200"/>
            <a:t>Milloin – vaiheistus ja välitavoitteet, aikataulut ja kalenteri</a:t>
          </a:r>
          <a:endParaRPr lang="en-US" sz="2300" kern="1200"/>
        </a:p>
      </dsp:txBody>
      <dsp:txXfrm>
        <a:off x="910116" y="2941767"/>
        <a:ext cx="3952933" cy="1157346"/>
      </dsp:txXfrm>
    </dsp:sp>
    <dsp:sp modelId="{9AEA3902-59CD-4C7E-B4B9-EFB659A01670}">
      <dsp:nvSpPr>
        <dsp:cNvPr id="0" name=""/>
        <dsp:cNvSpPr/>
      </dsp:nvSpPr>
      <dsp:spPr>
        <a:xfrm>
          <a:off x="1314449" y="4358640"/>
          <a:ext cx="5257800" cy="1229360"/>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fi-FI" sz="2300" kern="1200"/>
            <a:t>Miten – keinot ja välineet</a:t>
          </a:r>
          <a:endParaRPr lang="en-US" sz="2300" kern="1200"/>
        </a:p>
      </dsp:txBody>
      <dsp:txXfrm>
        <a:off x="1350456" y="4394647"/>
        <a:ext cx="3946361" cy="1157346"/>
      </dsp:txXfrm>
    </dsp:sp>
    <dsp:sp modelId="{DFB69D1F-E9D0-4A21-88C6-EADBE365C847}">
      <dsp:nvSpPr>
        <dsp:cNvPr id="0" name=""/>
        <dsp:cNvSpPr/>
      </dsp:nvSpPr>
      <dsp:spPr>
        <a:xfrm>
          <a:off x="4458716" y="941578"/>
          <a:ext cx="799084" cy="799084"/>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638510" y="941578"/>
        <a:ext cx="439496" cy="601311"/>
      </dsp:txXfrm>
    </dsp:sp>
    <dsp:sp modelId="{585595DB-BCE8-4047-8E77-43DF729B2AB7}">
      <dsp:nvSpPr>
        <dsp:cNvPr id="0" name=""/>
        <dsp:cNvSpPr/>
      </dsp:nvSpPr>
      <dsp:spPr>
        <a:xfrm>
          <a:off x="4899056" y="2394458"/>
          <a:ext cx="799084" cy="799084"/>
        </a:xfrm>
        <a:prstGeom prst="downArrow">
          <a:avLst>
            <a:gd name="adj1" fmla="val 55000"/>
            <a:gd name="adj2" fmla="val 45000"/>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078850" y="2394458"/>
        <a:ext cx="439496" cy="601311"/>
      </dsp:txXfrm>
    </dsp:sp>
    <dsp:sp modelId="{789B1B52-4739-47EE-9AC5-DB5AF906F7BF}">
      <dsp:nvSpPr>
        <dsp:cNvPr id="0" name=""/>
        <dsp:cNvSpPr/>
      </dsp:nvSpPr>
      <dsp:spPr>
        <a:xfrm>
          <a:off x="5332825" y="3847338"/>
          <a:ext cx="799084" cy="799084"/>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512619" y="3847338"/>
        <a:ext cx="439496" cy="60131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ACBB3-9410-4213-AEA3-5AC4BD104776}">
      <dsp:nvSpPr>
        <dsp:cNvPr id="0" name=""/>
        <dsp:cNvSpPr/>
      </dsp:nvSpPr>
      <dsp:spPr>
        <a:xfrm>
          <a:off x="0" y="4365"/>
          <a:ext cx="6572250" cy="92987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E8B340-6AE1-4D23-8AE2-C3A2FF8CD931}">
      <dsp:nvSpPr>
        <dsp:cNvPr id="0" name=""/>
        <dsp:cNvSpPr/>
      </dsp:nvSpPr>
      <dsp:spPr>
        <a:xfrm>
          <a:off x="281288" y="213588"/>
          <a:ext cx="511432" cy="5114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CB4F8D-B979-4B08-B526-42C803ED1A8F}">
      <dsp:nvSpPr>
        <dsp:cNvPr id="0" name=""/>
        <dsp:cNvSpPr/>
      </dsp:nvSpPr>
      <dsp:spPr>
        <a:xfrm>
          <a:off x="1074009" y="4365"/>
          <a:ext cx="5498240" cy="929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12" tIns="98412" rIns="98412" bIns="98412" numCol="1" spcCol="1270" anchor="ctr" anchorCtr="0">
          <a:noAutofit/>
        </a:bodyPr>
        <a:lstStyle/>
        <a:p>
          <a:pPr marL="0" lvl="0" indent="0" algn="l" defTabSz="800100">
            <a:lnSpc>
              <a:spcPct val="90000"/>
            </a:lnSpc>
            <a:spcBef>
              <a:spcPct val="0"/>
            </a:spcBef>
            <a:spcAft>
              <a:spcPct val="35000"/>
            </a:spcAft>
            <a:buNone/>
          </a:pPr>
          <a:r>
            <a:rPr lang="fi-FI" sz="1800" kern="1200"/>
            <a:t>kohderyhmät – kenelle viestitään? </a:t>
          </a:r>
          <a:endParaRPr lang="en-US" sz="1800" kern="1200"/>
        </a:p>
      </dsp:txBody>
      <dsp:txXfrm>
        <a:off x="1074009" y="4365"/>
        <a:ext cx="5498240" cy="929878"/>
      </dsp:txXfrm>
    </dsp:sp>
    <dsp:sp modelId="{9843B5FA-6149-49D6-A3C5-5418BB6D2D32}">
      <dsp:nvSpPr>
        <dsp:cNvPr id="0" name=""/>
        <dsp:cNvSpPr/>
      </dsp:nvSpPr>
      <dsp:spPr>
        <a:xfrm>
          <a:off x="0" y="1166713"/>
          <a:ext cx="6572250" cy="92987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7AA72A-AB1A-4E04-9D90-21D92DEC4283}">
      <dsp:nvSpPr>
        <dsp:cNvPr id="0" name=""/>
        <dsp:cNvSpPr/>
      </dsp:nvSpPr>
      <dsp:spPr>
        <a:xfrm>
          <a:off x="281288" y="1375935"/>
          <a:ext cx="511432" cy="51143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A517A5-712C-46AA-9856-E359B711B6AD}">
      <dsp:nvSpPr>
        <dsp:cNvPr id="0" name=""/>
        <dsp:cNvSpPr/>
      </dsp:nvSpPr>
      <dsp:spPr>
        <a:xfrm>
          <a:off x="1074009" y="1166713"/>
          <a:ext cx="5498240" cy="929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12" tIns="98412" rIns="98412" bIns="98412" numCol="1" spcCol="1270" anchor="ctr" anchorCtr="0">
          <a:noAutofit/>
        </a:bodyPr>
        <a:lstStyle/>
        <a:p>
          <a:pPr marL="0" lvl="0" indent="0" algn="l" defTabSz="800100">
            <a:lnSpc>
              <a:spcPct val="90000"/>
            </a:lnSpc>
            <a:spcBef>
              <a:spcPct val="0"/>
            </a:spcBef>
            <a:spcAft>
              <a:spcPct val="35000"/>
            </a:spcAft>
            <a:buNone/>
          </a:pPr>
          <a:r>
            <a:rPr lang="fi-FI" sz="1800" kern="1200" dirty="0"/>
            <a:t>pääsanoma – mikä on tärkein viesti jokaiselle kohderyhmälle?</a:t>
          </a:r>
          <a:endParaRPr lang="en-US" sz="1800" kern="1200" dirty="0"/>
        </a:p>
      </dsp:txBody>
      <dsp:txXfrm>
        <a:off x="1074009" y="1166713"/>
        <a:ext cx="5498240" cy="929878"/>
      </dsp:txXfrm>
    </dsp:sp>
    <dsp:sp modelId="{5FB9634B-98AB-4AD1-BB29-2822ABC9685A}">
      <dsp:nvSpPr>
        <dsp:cNvPr id="0" name=""/>
        <dsp:cNvSpPr/>
      </dsp:nvSpPr>
      <dsp:spPr>
        <a:xfrm>
          <a:off x="0" y="2329060"/>
          <a:ext cx="6572250" cy="92987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E3590A-F952-404B-8A97-C1D6D98915B2}">
      <dsp:nvSpPr>
        <dsp:cNvPr id="0" name=""/>
        <dsp:cNvSpPr/>
      </dsp:nvSpPr>
      <dsp:spPr>
        <a:xfrm>
          <a:off x="281288" y="2538283"/>
          <a:ext cx="511432" cy="5114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8B4E9C-499F-485D-9246-49F139E1AA65}">
      <dsp:nvSpPr>
        <dsp:cNvPr id="0" name=""/>
        <dsp:cNvSpPr/>
      </dsp:nvSpPr>
      <dsp:spPr>
        <a:xfrm>
          <a:off x="1074009" y="2329060"/>
          <a:ext cx="5498240" cy="929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12" tIns="98412" rIns="98412" bIns="98412" numCol="1" spcCol="1270" anchor="ctr" anchorCtr="0">
          <a:noAutofit/>
        </a:bodyPr>
        <a:lstStyle/>
        <a:p>
          <a:pPr marL="0" lvl="0" indent="0" algn="l" defTabSz="800100">
            <a:lnSpc>
              <a:spcPct val="90000"/>
            </a:lnSpc>
            <a:spcBef>
              <a:spcPct val="0"/>
            </a:spcBef>
            <a:spcAft>
              <a:spcPct val="35000"/>
            </a:spcAft>
            <a:buNone/>
          </a:pPr>
          <a:r>
            <a:rPr lang="fi-FI" sz="1800" kern="1200" dirty="0"/>
            <a:t>väline – millä tavalla tai välineellä viesti menee parhaiten perille vai käytetäänkö useampaa välinettä?</a:t>
          </a:r>
          <a:endParaRPr lang="en-US" sz="1800" kern="1200" dirty="0"/>
        </a:p>
      </dsp:txBody>
      <dsp:txXfrm>
        <a:off x="1074009" y="2329060"/>
        <a:ext cx="5498240" cy="929878"/>
      </dsp:txXfrm>
    </dsp:sp>
    <dsp:sp modelId="{4533AD9D-DE91-448E-96EC-6C961B87C780}">
      <dsp:nvSpPr>
        <dsp:cNvPr id="0" name=""/>
        <dsp:cNvSpPr/>
      </dsp:nvSpPr>
      <dsp:spPr>
        <a:xfrm>
          <a:off x="0" y="3491408"/>
          <a:ext cx="6572250" cy="92987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27C0FE-1BBE-4A5C-824D-C86832C136AE}">
      <dsp:nvSpPr>
        <dsp:cNvPr id="0" name=""/>
        <dsp:cNvSpPr/>
      </dsp:nvSpPr>
      <dsp:spPr>
        <a:xfrm>
          <a:off x="281288" y="3700631"/>
          <a:ext cx="511432" cy="51143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4BFED1-D690-4E24-B32F-75C211712493}">
      <dsp:nvSpPr>
        <dsp:cNvPr id="0" name=""/>
        <dsp:cNvSpPr/>
      </dsp:nvSpPr>
      <dsp:spPr>
        <a:xfrm>
          <a:off x="1074009" y="3491408"/>
          <a:ext cx="5498240" cy="929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12" tIns="98412" rIns="98412" bIns="98412" numCol="1" spcCol="1270" anchor="ctr" anchorCtr="0">
          <a:noAutofit/>
        </a:bodyPr>
        <a:lstStyle/>
        <a:p>
          <a:pPr marL="0" lvl="0" indent="0" algn="l" defTabSz="800100">
            <a:lnSpc>
              <a:spcPct val="90000"/>
            </a:lnSpc>
            <a:spcBef>
              <a:spcPct val="0"/>
            </a:spcBef>
            <a:spcAft>
              <a:spcPct val="35000"/>
            </a:spcAft>
            <a:buNone/>
          </a:pPr>
          <a:r>
            <a:rPr lang="fi-FI" sz="1800" kern="1200" dirty="0"/>
            <a:t>aikataulu – mitä asioita viestitään ja milloin?</a:t>
          </a:r>
          <a:endParaRPr lang="en-US" sz="1800" kern="1200" dirty="0"/>
        </a:p>
      </dsp:txBody>
      <dsp:txXfrm>
        <a:off x="1074009" y="3491408"/>
        <a:ext cx="5498240" cy="929878"/>
      </dsp:txXfrm>
    </dsp:sp>
    <dsp:sp modelId="{A55E68E6-25A5-4D0B-8A75-B7AB68400E59}">
      <dsp:nvSpPr>
        <dsp:cNvPr id="0" name=""/>
        <dsp:cNvSpPr/>
      </dsp:nvSpPr>
      <dsp:spPr>
        <a:xfrm>
          <a:off x="0" y="4653756"/>
          <a:ext cx="6572250" cy="929878"/>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793B7C-7F82-4E86-94F9-35334311A816}">
      <dsp:nvSpPr>
        <dsp:cNvPr id="0" name=""/>
        <dsp:cNvSpPr/>
      </dsp:nvSpPr>
      <dsp:spPr>
        <a:xfrm>
          <a:off x="281288" y="4862978"/>
          <a:ext cx="511432" cy="51143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1E0BB4-D1E4-4109-980A-4499554E8ACD}">
      <dsp:nvSpPr>
        <dsp:cNvPr id="0" name=""/>
        <dsp:cNvSpPr/>
      </dsp:nvSpPr>
      <dsp:spPr>
        <a:xfrm>
          <a:off x="1074009" y="4653756"/>
          <a:ext cx="5498240" cy="9298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412" tIns="98412" rIns="98412" bIns="98412" numCol="1" spcCol="1270" anchor="ctr" anchorCtr="0">
          <a:noAutofit/>
        </a:bodyPr>
        <a:lstStyle/>
        <a:p>
          <a:pPr marL="0" lvl="0" indent="0" algn="l" defTabSz="800100">
            <a:lnSpc>
              <a:spcPct val="90000"/>
            </a:lnSpc>
            <a:spcBef>
              <a:spcPct val="0"/>
            </a:spcBef>
            <a:spcAft>
              <a:spcPct val="35000"/>
            </a:spcAft>
            <a:buNone/>
          </a:pPr>
          <a:r>
            <a:rPr lang="fi-FI" sz="1800" kern="1200" dirty="0"/>
            <a:t>vastuut – kuka tai ketkä ovat vastuussa viestinnästä ja onko vastuunjako selkeä?</a:t>
          </a:r>
          <a:endParaRPr lang="en-US" sz="1800" kern="1200" dirty="0"/>
        </a:p>
      </dsp:txBody>
      <dsp:txXfrm>
        <a:off x="1074009" y="4653756"/>
        <a:ext cx="5498240" cy="9298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9B609-3249-4610-BB2A-8C097F92252C}">
      <dsp:nvSpPr>
        <dsp:cNvPr id="0" name=""/>
        <dsp:cNvSpPr/>
      </dsp:nvSpPr>
      <dsp:spPr>
        <a:xfrm>
          <a:off x="0" y="50567"/>
          <a:ext cx="6002110" cy="11536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defRPr cap="all"/>
          </a:pPr>
          <a:r>
            <a:rPr lang="fi-FI" sz="2900" kern="1200"/>
            <a:t>Itse löydetty tarkoitus ja oivalletut hyödyt</a:t>
          </a:r>
          <a:endParaRPr lang="en-US" sz="2900" kern="1200"/>
        </a:p>
      </dsp:txBody>
      <dsp:txXfrm>
        <a:off x="56315" y="106882"/>
        <a:ext cx="5889480" cy="1040990"/>
      </dsp:txXfrm>
    </dsp:sp>
    <dsp:sp modelId="{A41F35C4-D63D-431D-BAAD-BDE176A0CA4B}">
      <dsp:nvSpPr>
        <dsp:cNvPr id="0" name=""/>
        <dsp:cNvSpPr/>
      </dsp:nvSpPr>
      <dsp:spPr>
        <a:xfrm>
          <a:off x="0" y="1287707"/>
          <a:ext cx="6002110" cy="11536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defRPr cap="all"/>
          </a:pPr>
          <a:r>
            <a:rPr lang="fi-FI" sz="2900" kern="1200"/>
            <a:t>Muutoksen suurempi tarkoitus</a:t>
          </a:r>
          <a:endParaRPr lang="en-US" sz="2900" kern="1200"/>
        </a:p>
      </dsp:txBody>
      <dsp:txXfrm>
        <a:off x="56315" y="1344022"/>
        <a:ext cx="5889480" cy="1040990"/>
      </dsp:txXfrm>
    </dsp:sp>
    <dsp:sp modelId="{00BB61D8-28BB-45BF-B83D-4097E317AC65}">
      <dsp:nvSpPr>
        <dsp:cNvPr id="0" name=""/>
        <dsp:cNvSpPr/>
      </dsp:nvSpPr>
      <dsp:spPr>
        <a:xfrm>
          <a:off x="0" y="2524846"/>
          <a:ext cx="6002110" cy="11536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defRPr cap="all"/>
          </a:pPr>
          <a:r>
            <a:rPr lang="fi-FI" sz="2900" kern="1200"/>
            <a:t>Oman roolin ja vahvuuksien merkitys</a:t>
          </a:r>
          <a:endParaRPr lang="en-US" sz="2900" kern="1200"/>
        </a:p>
      </dsp:txBody>
      <dsp:txXfrm>
        <a:off x="56315" y="2581161"/>
        <a:ext cx="5889480" cy="104099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7B412-E046-4F38-B45B-AE0DC7307852}">
      <dsp:nvSpPr>
        <dsp:cNvPr id="0" name=""/>
        <dsp:cNvSpPr/>
      </dsp:nvSpPr>
      <dsp:spPr>
        <a:xfrm>
          <a:off x="0" y="675"/>
          <a:ext cx="6900512"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F35B34-E6AA-40F0-A64F-325799BB1CFE}">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fi-FI" sz="2000" b="1" kern="1200" dirty="0"/>
            <a:t>1. taso </a:t>
          </a:r>
          <a:r>
            <a:rPr lang="fi-FI" sz="2000" kern="1200" dirty="0"/>
            <a:t>Henkilöstö ei tuo esille epäkohtia. Luottamus on heikolla tasolla. Johto ja esihenkilöt tekevät päätökset itsenäisesti henkilöstöä kuulematta.</a:t>
          </a:r>
          <a:endParaRPr lang="en-US" sz="2000" kern="1200" dirty="0"/>
        </a:p>
      </dsp:txBody>
      <dsp:txXfrm>
        <a:off x="0" y="675"/>
        <a:ext cx="6900512" cy="1106957"/>
      </dsp:txXfrm>
    </dsp:sp>
    <dsp:sp modelId="{689173F5-589A-46F1-AFF0-2460DD888667}">
      <dsp:nvSpPr>
        <dsp:cNvPr id="0" name=""/>
        <dsp:cNvSpPr/>
      </dsp:nvSpPr>
      <dsp:spPr>
        <a:xfrm>
          <a:off x="0" y="1107633"/>
          <a:ext cx="6900512"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430D74-39CC-4D58-AD04-4B98652197F5}">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fi-FI" sz="2000" b="1" kern="1200" dirty="0"/>
            <a:t>2. taso </a:t>
          </a:r>
          <a:r>
            <a:rPr lang="fi-FI" sz="2000" kern="1200" dirty="0"/>
            <a:t>Johto ja esihenkilöt ratkaisevat haasteet ja päättävät toimenpiteistä. Henkilöstöä kuullaan, mutta sillä ei ole vaikutusta. </a:t>
          </a:r>
          <a:endParaRPr lang="en-US" sz="2000" kern="1200" dirty="0"/>
        </a:p>
      </dsp:txBody>
      <dsp:txXfrm>
        <a:off x="0" y="1107633"/>
        <a:ext cx="6900512" cy="1106957"/>
      </dsp:txXfrm>
    </dsp:sp>
    <dsp:sp modelId="{A6334ED3-C475-4422-A9BA-4F5CCC04712B}">
      <dsp:nvSpPr>
        <dsp:cNvPr id="0" name=""/>
        <dsp:cNvSpPr/>
      </dsp:nvSpPr>
      <dsp:spPr>
        <a:xfrm>
          <a:off x="0" y="2214591"/>
          <a:ext cx="6900512"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9DFA3B-3DA6-4327-B896-00F6FAA5AF0F}">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fi-FI" sz="2000" b="1" kern="1200"/>
            <a:t>3. taso </a:t>
          </a:r>
          <a:r>
            <a:rPr lang="fi-FI" sz="2000" kern="1200"/>
            <a:t>Henkilöstö otetaan mukaan toiminnan kehittämiseen. Johto poimii ideoista omia käsityksiään tukevat toimenpiteet ja tekevät päätökset niiden perusteella. </a:t>
          </a:r>
          <a:endParaRPr lang="en-US" sz="2000" kern="1200"/>
        </a:p>
      </dsp:txBody>
      <dsp:txXfrm>
        <a:off x="0" y="2214591"/>
        <a:ext cx="6900512" cy="1106957"/>
      </dsp:txXfrm>
    </dsp:sp>
    <dsp:sp modelId="{E6DE4467-180F-4F4F-863B-240BE6076DF5}">
      <dsp:nvSpPr>
        <dsp:cNvPr id="0" name=""/>
        <dsp:cNvSpPr/>
      </dsp:nvSpPr>
      <dsp:spPr>
        <a:xfrm>
          <a:off x="0" y="3321549"/>
          <a:ext cx="6900512"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427FC6-E0A4-41C2-A1C7-B5D5C52A2F4D}">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fi-FI" sz="2000" b="1" kern="1200"/>
            <a:t>4. taso </a:t>
          </a:r>
          <a:r>
            <a:rPr lang="fi-FI" sz="2000" kern="1200"/>
            <a:t>Henkilöstön arvokasta hiljaista tietoa hyödynnetään kehittämistyössä. Mielipiteitä jaetaan avoimesti ja niillä on vaikutusta päätöksentekoon.</a:t>
          </a:r>
          <a:endParaRPr lang="en-US" sz="2000" kern="1200"/>
        </a:p>
      </dsp:txBody>
      <dsp:txXfrm>
        <a:off x="0" y="3321549"/>
        <a:ext cx="6900512" cy="1106957"/>
      </dsp:txXfrm>
    </dsp:sp>
    <dsp:sp modelId="{E408D854-4BAF-41DD-AA70-922A5C89B94E}">
      <dsp:nvSpPr>
        <dsp:cNvPr id="0" name=""/>
        <dsp:cNvSpPr/>
      </dsp:nvSpPr>
      <dsp:spPr>
        <a:xfrm>
          <a:off x="0" y="4428507"/>
          <a:ext cx="6900512" cy="0"/>
        </a:xfrm>
        <a:prstGeom prst="lin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1A7A67-8C45-4D7D-A64A-44D146D3FEC8}">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fi-FI" sz="2000" b="1" kern="1200" dirty="0"/>
            <a:t>5 taso </a:t>
          </a:r>
          <a:r>
            <a:rPr lang="fi-FI" sz="2000" kern="1200" dirty="0"/>
            <a:t>Henkilöstöllä on paljon valtaa, vastuuta ja vaikutusmahdollisuuksia työhön ja sen kehittämiseen. Työntekijät ovat innostuneita, motivoituneita ja itseohjautuvia </a:t>
          </a:r>
          <a:endParaRPr lang="en-US" sz="2000" kern="1200" dirty="0"/>
        </a:p>
      </dsp:txBody>
      <dsp:txXfrm>
        <a:off x="0" y="4428507"/>
        <a:ext cx="6900512" cy="11069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E9228-AF3E-438F-9250-A994250676EC}">
      <dsp:nvSpPr>
        <dsp:cNvPr id="0" name=""/>
        <dsp:cNvSpPr/>
      </dsp:nvSpPr>
      <dsp:spPr>
        <a:xfrm>
          <a:off x="1015394" y="991"/>
          <a:ext cx="4232850" cy="253971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fi-FI" sz="4600" kern="1200"/>
            <a:t>Tieto, tila, tuki</a:t>
          </a:r>
          <a:endParaRPr lang="en-US" sz="4600" kern="1200"/>
        </a:p>
      </dsp:txBody>
      <dsp:txXfrm>
        <a:off x="1015394" y="991"/>
        <a:ext cx="4232850" cy="2539710"/>
      </dsp:txXfrm>
    </dsp:sp>
    <dsp:sp modelId="{09EB4790-1C14-4580-9CBB-640B02E8C9EB}">
      <dsp:nvSpPr>
        <dsp:cNvPr id="0" name=""/>
        <dsp:cNvSpPr/>
      </dsp:nvSpPr>
      <dsp:spPr>
        <a:xfrm>
          <a:off x="1015394" y="2963986"/>
          <a:ext cx="4232850" cy="2539710"/>
        </a:xfrm>
        <a:prstGeom prst="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fi-FI" sz="4600" kern="1200"/>
            <a:t>Tunteet, tunnistaminen, työstäminen</a:t>
          </a:r>
          <a:endParaRPr lang="en-US" sz="4600" kern="1200"/>
        </a:p>
      </dsp:txBody>
      <dsp:txXfrm>
        <a:off x="1015394" y="2963986"/>
        <a:ext cx="4232850" cy="25397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F78CA-D6C0-47CD-B5CD-360C2EA1AC9B}">
      <dsp:nvSpPr>
        <dsp:cNvPr id="0" name=""/>
        <dsp:cNvSpPr/>
      </dsp:nvSpPr>
      <dsp:spPr>
        <a:xfrm>
          <a:off x="0" y="0"/>
          <a:ext cx="5811128"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702E99-15B7-4D75-A655-8D8C846E053E}">
      <dsp:nvSpPr>
        <dsp:cNvPr id="0" name=""/>
        <dsp:cNvSpPr/>
      </dsp:nvSpPr>
      <dsp:spPr>
        <a:xfrm>
          <a:off x="0" y="0"/>
          <a:ext cx="5811128" cy="14195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fi-FI" sz="2500" kern="1200" dirty="0"/>
            <a:t>Muutoksissa huomio tunnetilojen ja luopumisen virittämisessä </a:t>
          </a:r>
          <a:endParaRPr lang="en-US" sz="2500" kern="1200" dirty="0"/>
        </a:p>
      </dsp:txBody>
      <dsp:txXfrm>
        <a:off x="0" y="0"/>
        <a:ext cx="5811128" cy="1419554"/>
      </dsp:txXfrm>
    </dsp:sp>
    <dsp:sp modelId="{B184C3B2-812E-44D4-A841-2A112ED57544}">
      <dsp:nvSpPr>
        <dsp:cNvPr id="0" name=""/>
        <dsp:cNvSpPr/>
      </dsp:nvSpPr>
      <dsp:spPr>
        <a:xfrm>
          <a:off x="0" y="1419554"/>
          <a:ext cx="5811128" cy="0"/>
        </a:xfrm>
        <a:prstGeom prst="line">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9A3F8-041B-4EDF-A69A-CF6FFCE9C327}">
      <dsp:nvSpPr>
        <dsp:cNvPr id="0" name=""/>
        <dsp:cNvSpPr/>
      </dsp:nvSpPr>
      <dsp:spPr>
        <a:xfrm>
          <a:off x="0" y="1419554"/>
          <a:ext cx="5811128" cy="14195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fi-FI" sz="2500" kern="1200" dirty="0"/>
            <a:t>Ohjataan, tuetaan muotoutumisen prosesseja, jotka mahdollistavat uudelle avautumisen ja vastaanottamisen</a:t>
          </a:r>
          <a:endParaRPr lang="en-US" sz="2500" kern="1200" dirty="0"/>
        </a:p>
      </dsp:txBody>
      <dsp:txXfrm>
        <a:off x="0" y="1419554"/>
        <a:ext cx="5811128" cy="1419554"/>
      </dsp:txXfrm>
    </dsp:sp>
    <dsp:sp modelId="{29D4D4F7-8AFB-4249-BA77-BD982C661055}">
      <dsp:nvSpPr>
        <dsp:cNvPr id="0" name=""/>
        <dsp:cNvSpPr/>
      </dsp:nvSpPr>
      <dsp:spPr>
        <a:xfrm>
          <a:off x="0" y="2839109"/>
          <a:ext cx="5811128" cy="0"/>
        </a:xfrm>
        <a:prstGeom prst="line">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27781-3066-46F9-B9A9-ADD3E08F9AF8}">
      <dsp:nvSpPr>
        <dsp:cNvPr id="0" name=""/>
        <dsp:cNvSpPr/>
      </dsp:nvSpPr>
      <dsp:spPr>
        <a:xfrm>
          <a:off x="0" y="2839109"/>
          <a:ext cx="5811128" cy="14195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fi-FI" sz="2500" kern="1200"/>
            <a:t>Toiminta, tahto, tunne ja ajattelu </a:t>
          </a:r>
          <a:endParaRPr lang="en-US" sz="2500" kern="1200"/>
        </a:p>
      </dsp:txBody>
      <dsp:txXfrm>
        <a:off x="0" y="2839109"/>
        <a:ext cx="5811128" cy="1419554"/>
      </dsp:txXfrm>
    </dsp:sp>
    <dsp:sp modelId="{282F9F02-197C-42AE-B2B9-6B47F13CEB01}">
      <dsp:nvSpPr>
        <dsp:cNvPr id="0" name=""/>
        <dsp:cNvSpPr/>
      </dsp:nvSpPr>
      <dsp:spPr>
        <a:xfrm>
          <a:off x="0" y="4258664"/>
          <a:ext cx="5811128"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68003D-9520-410B-BFE5-F0D10E855C2C}">
      <dsp:nvSpPr>
        <dsp:cNvPr id="0" name=""/>
        <dsp:cNvSpPr/>
      </dsp:nvSpPr>
      <dsp:spPr>
        <a:xfrm>
          <a:off x="0" y="4258664"/>
          <a:ext cx="5811128" cy="14195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fi-FI" sz="2500" kern="1200" dirty="0"/>
            <a:t>Psykologisesta turvallisuudesta huolehtiminen</a:t>
          </a:r>
          <a:endParaRPr lang="en-US" sz="2500" kern="1200" dirty="0"/>
        </a:p>
      </dsp:txBody>
      <dsp:txXfrm>
        <a:off x="0" y="4258664"/>
        <a:ext cx="5811128" cy="141955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F78CA-D6C0-47CD-B5CD-360C2EA1AC9B}">
      <dsp:nvSpPr>
        <dsp:cNvPr id="0" name=""/>
        <dsp:cNvSpPr/>
      </dsp:nvSpPr>
      <dsp:spPr>
        <a:xfrm>
          <a:off x="0" y="0"/>
          <a:ext cx="7186528"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702E99-15B7-4D75-A655-8D8C846E053E}">
      <dsp:nvSpPr>
        <dsp:cNvPr id="0" name=""/>
        <dsp:cNvSpPr/>
      </dsp:nvSpPr>
      <dsp:spPr>
        <a:xfrm>
          <a:off x="0" y="0"/>
          <a:ext cx="7186528" cy="1020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i-FI" sz="2200" kern="1200" dirty="0"/>
            <a:t>Muutoksissa: tunnetilojen ja luopumisen huomiointi </a:t>
          </a:r>
          <a:endParaRPr lang="en-US" sz="2200" kern="1200" dirty="0"/>
        </a:p>
      </dsp:txBody>
      <dsp:txXfrm>
        <a:off x="0" y="0"/>
        <a:ext cx="7186528" cy="1020858"/>
      </dsp:txXfrm>
    </dsp:sp>
    <dsp:sp modelId="{B184C3B2-812E-44D4-A841-2A112ED57544}">
      <dsp:nvSpPr>
        <dsp:cNvPr id="0" name=""/>
        <dsp:cNvSpPr/>
      </dsp:nvSpPr>
      <dsp:spPr>
        <a:xfrm>
          <a:off x="0" y="1020858"/>
          <a:ext cx="7186528" cy="0"/>
        </a:xfrm>
        <a:prstGeom prst="line">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9A3F8-041B-4EDF-A69A-CF6FFCE9C327}">
      <dsp:nvSpPr>
        <dsp:cNvPr id="0" name=""/>
        <dsp:cNvSpPr/>
      </dsp:nvSpPr>
      <dsp:spPr>
        <a:xfrm>
          <a:off x="0" y="1020858"/>
          <a:ext cx="7186528" cy="1020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i-FI" sz="2200" kern="1200" dirty="0"/>
            <a:t>Ohjataan, tuetaan muotoutumisen prosesseja, jotka mahdollistavat uudelle avautumisen ja vastaanottamisen</a:t>
          </a:r>
          <a:endParaRPr lang="en-US" sz="2200" kern="1200" dirty="0"/>
        </a:p>
      </dsp:txBody>
      <dsp:txXfrm>
        <a:off x="0" y="1020858"/>
        <a:ext cx="7186528" cy="1020858"/>
      </dsp:txXfrm>
    </dsp:sp>
    <dsp:sp modelId="{29D4D4F7-8AFB-4249-BA77-BD982C661055}">
      <dsp:nvSpPr>
        <dsp:cNvPr id="0" name=""/>
        <dsp:cNvSpPr/>
      </dsp:nvSpPr>
      <dsp:spPr>
        <a:xfrm>
          <a:off x="0" y="2041716"/>
          <a:ext cx="7186528" cy="0"/>
        </a:xfrm>
        <a:prstGeom prst="line">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A27781-3066-46F9-B9A9-ADD3E08F9AF8}">
      <dsp:nvSpPr>
        <dsp:cNvPr id="0" name=""/>
        <dsp:cNvSpPr/>
      </dsp:nvSpPr>
      <dsp:spPr>
        <a:xfrm>
          <a:off x="0" y="2041716"/>
          <a:ext cx="7186528" cy="1020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i-FI" sz="2200" kern="1200"/>
            <a:t>Toiminta, tahto, tunne ja ajattelu </a:t>
          </a:r>
          <a:endParaRPr lang="en-US" sz="2200" kern="1200"/>
        </a:p>
      </dsp:txBody>
      <dsp:txXfrm>
        <a:off x="0" y="2041716"/>
        <a:ext cx="7186528" cy="1020858"/>
      </dsp:txXfrm>
    </dsp:sp>
    <dsp:sp modelId="{282F9F02-197C-42AE-B2B9-6B47F13CEB01}">
      <dsp:nvSpPr>
        <dsp:cNvPr id="0" name=""/>
        <dsp:cNvSpPr/>
      </dsp:nvSpPr>
      <dsp:spPr>
        <a:xfrm>
          <a:off x="0" y="3062574"/>
          <a:ext cx="7186528"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68003D-9520-410B-BFE5-F0D10E855C2C}">
      <dsp:nvSpPr>
        <dsp:cNvPr id="0" name=""/>
        <dsp:cNvSpPr/>
      </dsp:nvSpPr>
      <dsp:spPr>
        <a:xfrm>
          <a:off x="0" y="3062574"/>
          <a:ext cx="7186528" cy="10208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i-FI" sz="2200" kern="1200"/>
            <a:t>Psykologisesta turvallisuudesta huolehtiminen</a:t>
          </a:r>
          <a:endParaRPr lang="en-US" sz="2200" kern="1200"/>
        </a:p>
      </dsp:txBody>
      <dsp:txXfrm>
        <a:off x="0" y="3062574"/>
        <a:ext cx="7186528" cy="102085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16090-BCB8-4721-A547-AEA404DA9A54}">
      <dsp:nvSpPr>
        <dsp:cNvPr id="0" name=""/>
        <dsp:cNvSpPr/>
      </dsp:nvSpPr>
      <dsp:spPr>
        <a:xfrm>
          <a:off x="0" y="0"/>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B407C4-B39E-4002-AE9C-9DC9C13528C3}">
      <dsp:nvSpPr>
        <dsp:cNvPr id="0" name=""/>
        <dsp:cNvSpPr/>
      </dsp:nvSpPr>
      <dsp:spPr>
        <a:xfrm>
          <a:off x="0" y="0"/>
          <a:ext cx="6263640" cy="68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dirty="0"/>
            <a:t>Epäedullisen kertominen</a:t>
          </a:r>
        </a:p>
      </dsp:txBody>
      <dsp:txXfrm>
        <a:off x="0" y="0"/>
        <a:ext cx="6263640" cy="688085"/>
      </dsp:txXfrm>
    </dsp:sp>
    <dsp:sp modelId="{FBB30B36-71EA-459B-9643-65B433FFAA37}">
      <dsp:nvSpPr>
        <dsp:cNvPr id="0" name=""/>
        <dsp:cNvSpPr/>
      </dsp:nvSpPr>
      <dsp:spPr>
        <a:xfrm>
          <a:off x="0" y="688085"/>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C66EAC-EA18-41CC-BD14-522206992178}">
      <dsp:nvSpPr>
        <dsp:cNvPr id="0" name=""/>
        <dsp:cNvSpPr/>
      </dsp:nvSpPr>
      <dsp:spPr>
        <a:xfrm>
          <a:off x="0" y="688085"/>
          <a:ext cx="6263640" cy="68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dirty="0"/>
            <a:t>Negatiivisen kapasiteetti</a:t>
          </a:r>
        </a:p>
      </dsp:txBody>
      <dsp:txXfrm>
        <a:off x="0" y="688085"/>
        <a:ext cx="6263640" cy="688085"/>
      </dsp:txXfrm>
    </dsp:sp>
    <dsp:sp modelId="{E99FF86F-FAFB-4577-8558-4017D3E70EAB}">
      <dsp:nvSpPr>
        <dsp:cNvPr id="0" name=""/>
        <dsp:cNvSpPr/>
      </dsp:nvSpPr>
      <dsp:spPr>
        <a:xfrm>
          <a:off x="0" y="1376171"/>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C359DB-B431-4213-8667-F1AE0665680D}">
      <dsp:nvSpPr>
        <dsp:cNvPr id="0" name=""/>
        <dsp:cNvSpPr/>
      </dsp:nvSpPr>
      <dsp:spPr>
        <a:xfrm>
          <a:off x="0" y="1376171"/>
          <a:ext cx="6263640" cy="68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dirty="0"/>
            <a:t>Tulevaisuuspalaute, tavoitetila, visiot</a:t>
          </a:r>
        </a:p>
      </dsp:txBody>
      <dsp:txXfrm>
        <a:off x="0" y="1376171"/>
        <a:ext cx="6263640" cy="688085"/>
      </dsp:txXfrm>
    </dsp:sp>
    <dsp:sp modelId="{CADFFC6A-BFE2-4840-96B9-36160D8EC33A}">
      <dsp:nvSpPr>
        <dsp:cNvPr id="0" name=""/>
        <dsp:cNvSpPr/>
      </dsp:nvSpPr>
      <dsp:spPr>
        <a:xfrm>
          <a:off x="0" y="2064257"/>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A982BE-53EC-45F2-820F-01326B2A757F}">
      <dsp:nvSpPr>
        <dsp:cNvPr id="0" name=""/>
        <dsp:cNvSpPr/>
      </dsp:nvSpPr>
      <dsp:spPr>
        <a:xfrm>
          <a:off x="0" y="2064257"/>
          <a:ext cx="6263640" cy="68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dirty="0"/>
            <a:t> Kolmas perspektiivi, innovatiiviset kokeilut, adaptiivisuus</a:t>
          </a:r>
        </a:p>
      </dsp:txBody>
      <dsp:txXfrm>
        <a:off x="0" y="2064257"/>
        <a:ext cx="6263640" cy="688085"/>
      </dsp:txXfrm>
    </dsp:sp>
    <dsp:sp modelId="{620D8B71-F536-4825-8C0F-02D9CC38C77A}">
      <dsp:nvSpPr>
        <dsp:cNvPr id="0" name=""/>
        <dsp:cNvSpPr/>
      </dsp:nvSpPr>
      <dsp:spPr>
        <a:xfrm>
          <a:off x="0" y="2752343"/>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2C8FEB-4146-41A3-8C16-17DABB704466}">
      <dsp:nvSpPr>
        <dsp:cNvPr id="0" name=""/>
        <dsp:cNvSpPr/>
      </dsp:nvSpPr>
      <dsp:spPr>
        <a:xfrm>
          <a:off x="0" y="2752343"/>
          <a:ext cx="6263640" cy="68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dirty="0"/>
            <a:t>Neutraali </a:t>
          </a:r>
          <a:r>
            <a:rPr lang="fi-FI" sz="1900" kern="1200" dirty="0" err="1"/>
            <a:t>if-then,tulevaisuuspolkuja</a:t>
          </a:r>
          <a:r>
            <a:rPr lang="fi-FI" sz="1900" kern="1200" dirty="0"/>
            <a:t> </a:t>
          </a:r>
        </a:p>
      </dsp:txBody>
      <dsp:txXfrm>
        <a:off x="0" y="2752343"/>
        <a:ext cx="6263640" cy="688085"/>
      </dsp:txXfrm>
    </dsp:sp>
    <dsp:sp modelId="{46CF775B-E895-451A-A157-FC96513E8C08}">
      <dsp:nvSpPr>
        <dsp:cNvPr id="0" name=""/>
        <dsp:cNvSpPr/>
      </dsp:nvSpPr>
      <dsp:spPr>
        <a:xfrm>
          <a:off x="0" y="3440430"/>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ACBBB42-5AFD-42AA-B5BC-603A83567F2D}">
      <dsp:nvSpPr>
        <dsp:cNvPr id="0" name=""/>
        <dsp:cNvSpPr/>
      </dsp:nvSpPr>
      <dsp:spPr>
        <a:xfrm>
          <a:off x="0" y="3440429"/>
          <a:ext cx="6263640" cy="68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dirty="0"/>
            <a:t>Leikittely</a:t>
          </a:r>
        </a:p>
      </dsp:txBody>
      <dsp:txXfrm>
        <a:off x="0" y="3440429"/>
        <a:ext cx="6263640" cy="688085"/>
      </dsp:txXfrm>
    </dsp:sp>
    <dsp:sp modelId="{6325D1BF-012D-41ED-9998-9E65081A77F8}">
      <dsp:nvSpPr>
        <dsp:cNvPr id="0" name=""/>
        <dsp:cNvSpPr/>
      </dsp:nvSpPr>
      <dsp:spPr>
        <a:xfrm>
          <a:off x="0" y="4128515"/>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856920-6338-4694-85FD-7D0C2067D3E6}">
      <dsp:nvSpPr>
        <dsp:cNvPr id="0" name=""/>
        <dsp:cNvSpPr/>
      </dsp:nvSpPr>
      <dsp:spPr>
        <a:xfrm>
          <a:off x="0" y="4128515"/>
          <a:ext cx="6263640" cy="68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dirty="0"/>
            <a:t>Konkreettinen kohdentaminen, yhteisöllisyys ja tuki</a:t>
          </a:r>
        </a:p>
      </dsp:txBody>
      <dsp:txXfrm>
        <a:off x="0" y="4128515"/>
        <a:ext cx="6263640" cy="688085"/>
      </dsp:txXfrm>
    </dsp:sp>
    <dsp:sp modelId="{1CB8FBAF-7B03-4D94-AE07-187B191AC4E6}">
      <dsp:nvSpPr>
        <dsp:cNvPr id="0" name=""/>
        <dsp:cNvSpPr/>
      </dsp:nvSpPr>
      <dsp:spPr>
        <a:xfrm>
          <a:off x="0" y="4816601"/>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C5AFA6-8ABD-4EC0-925D-13ED3D718424}">
      <dsp:nvSpPr>
        <dsp:cNvPr id="0" name=""/>
        <dsp:cNvSpPr/>
      </dsp:nvSpPr>
      <dsp:spPr>
        <a:xfrm>
          <a:off x="0" y="4816601"/>
          <a:ext cx="6263640" cy="6880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i-FI" sz="1900" kern="1200" dirty="0"/>
            <a:t>Henkilökohtainen kohtaaminen, osallistaminen, sitoutuminen</a:t>
          </a:r>
        </a:p>
      </dsp:txBody>
      <dsp:txXfrm>
        <a:off x="0" y="4816601"/>
        <a:ext cx="6263640" cy="688085"/>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4A9E3C-BF25-4F67-9092-A67F814F0FF3}">
      <dsp:nvSpPr>
        <dsp:cNvPr id="0" name=""/>
        <dsp:cNvSpPr/>
      </dsp:nvSpPr>
      <dsp:spPr>
        <a:xfrm>
          <a:off x="0" y="2703"/>
          <a:ext cx="6900512"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3C928E-BB48-4A3E-800A-67B4A0E75C80}">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None/>
          </a:pPr>
          <a:r>
            <a:rPr lang="fi-FI" sz="4600" kern="1200"/>
            <a:t>Mitä tunnistat omaksesi?</a:t>
          </a:r>
          <a:endParaRPr lang="en-US" sz="4600" kern="1200"/>
        </a:p>
      </dsp:txBody>
      <dsp:txXfrm>
        <a:off x="0" y="2703"/>
        <a:ext cx="6900512" cy="1843578"/>
      </dsp:txXfrm>
    </dsp:sp>
    <dsp:sp modelId="{6E47B9B4-4747-45CD-8FE2-5344E0F3F6C8}">
      <dsp:nvSpPr>
        <dsp:cNvPr id="0" name=""/>
        <dsp:cNvSpPr/>
      </dsp:nvSpPr>
      <dsp:spPr>
        <a:xfrm>
          <a:off x="0" y="1846281"/>
          <a:ext cx="6900512"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57DB0D-2E9F-4DAD-98A9-D85243AEA456}">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None/>
          </a:pPr>
          <a:r>
            <a:rPr lang="fi-FI" sz="4600" kern="1200"/>
            <a:t>Mikä toimii, tukee omassa toimintaympäristössäsi?</a:t>
          </a:r>
          <a:endParaRPr lang="en-US" sz="4600" kern="1200"/>
        </a:p>
      </dsp:txBody>
      <dsp:txXfrm>
        <a:off x="0" y="1846281"/>
        <a:ext cx="6900512" cy="1843578"/>
      </dsp:txXfrm>
    </dsp:sp>
    <dsp:sp modelId="{76E256B0-C3A7-47BC-83FF-13ABC5EC1ED0}">
      <dsp:nvSpPr>
        <dsp:cNvPr id="0" name=""/>
        <dsp:cNvSpPr/>
      </dsp:nvSpPr>
      <dsp:spPr>
        <a:xfrm>
          <a:off x="0" y="3689859"/>
          <a:ext cx="6900512"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7817CF-0E44-4CD3-8BD7-F23D759D2ADE}">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None/>
          </a:pPr>
          <a:r>
            <a:rPr lang="fi-FI" sz="4600" kern="1200"/>
            <a:t>Mitä voisit hyödyntää – vahvistaa?</a:t>
          </a:r>
          <a:endParaRPr lang="en-US" sz="4600" kern="1200"/>
        </a:p>
      </dsp:txBody>
      <dsp:txXfrm>
        <a:off x="0" y="3689859"/>
        <a:ext cx="6900512" cy="18435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ABD3AF-4B65-402F-8E1A-0557F8246B36}" type="datetimeFigureOut">
              <a:rPr lang="fi-FI" smtClean="0"/>
              <a:t>12.2.2025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A55D97-A38A-4F36-9CCD-69F5CD084063}" type="slidenum">
              <a:rPr lang="fi-FI" smtClean="0"/>
              <a:t>‹#›</a:t>
            </a:fld>
            <a:endParaRPr lang="fi-FI"/>
          </a:p>
        </p:txBody>
      </p:sp>
    </p:spTree>
    <p:extLst>
      <p:ext uri="{BB962C8B-B14F-4D97-AF65-F5344CB8AC3E}">
        <p14:creationId xmlns:p14="http://schemas.microsoft.com/office/powerpoint/2010/main" val="1921458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GB" dirty="0"/>
          </a:p>
        </p:txBody>
      </p:sp>
      <p:sp>
        <p:nvSpPr>
          <p:cNvPr id="4" name="Dian numeron paikkamerkki 3"/>
          <p:cNvSpPr>
            <a:spLocks noGrp="1"/>
          </p:cNvSpPr>
          <p:nvPr>
            <p:ph type="sldNum" sz="quarter" idx="5"/>
          </p:nvPr>
        </p:nvSpPr>
        <p:spPr/>
        <p:txBody>
          <a:bodyPr/>
          <a:lstStyle/>
          <a:p>
            <a:fld id="{9FA03260-D1B3-5F41-9B65-8CD5293FC595}" type="slidenum">
              <a:rPr lang="en-GB" smtClean="0"/>
              <a:t>7</a:t>
            </a:fld>
            <a:endParaRPr lang="en-GB"/>
          </a:p>
        </p:txBody>
      </p:sp>
    </p:spTree>
    <p:extLst>
      <p:ext uri="{BB962C8B-B14F-4D97-AF65-F5344CB8AC3E}">
        <p14:creationId xmlns:p14="http://schemas.microsoft.com/office/powerpoint/2010/main" val="4253544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2F637A-1531-A201-A176-A0AA66321F31}"/>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D4257F8F-C9D1-028D-EF5D-C7C264032F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88BF9006-17CF-60B2-53EF-78C348792008}"/>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5" name="Alatunnisteen paikkamerkki 4">
            <a:extLst>
              <a:ext uri="{FF2B5EF4-FFF2-40B4-BE49-F238E27FC236}">
                <a16:creationId xmlns:a16="http://schemas.microsoft.com/office/drawing/2014/main" id="{8CCBDB27-4DBA-3AF5-6CB7-D22A4E337F4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1A314734-8EF6-80DD-8486-A5B855BBB2D3}"/>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4226470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556585-DD43-0B6C-677C-943E36E1844D}"/>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9617FFD6-B6E9-4379-18AF-0D8D20505981}"/>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E4E8E4B-0949-2AB0-2367-92BA2956D0CF}"/>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5" name="Alatunnisteen paikkamerkki 4">
            <a:extLst>
              <a:ext uri="{FF2B5EF4-FFF2-40B4-BE49-F238E27FC236}">
                <a16:creationId xmlns:a16="http://schemas.microsoft.com/office/drawing/2014/main" id="{1B4FA253-85F6-9609-3F56-BEBE70CD0629}"/>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527B266-38D6-10AC-39F6-78591A8C7D1F}"/>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185449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9FC99C-68FF-2D87-FF73-0817042AA1B6}"/>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36D7E203-EE3F-FF5B-A928-138C245961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F673DCEC-D203-CB93-6A27-96BA5658942D}"/>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5" name="Alatunnisteen paikkamerkki 4">
            <a:extLst>
              <a:ext uri="{FF2B5EF4-FFF2-40B4-BE49-F238E27FC236}">
                <a16:creationId xmlns:a16="http://schemas.microsoft.com/office/drawing/2014/main" id="{FD5EB5F4-DEB4-ED7E-07B3-40D43F4398A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B48EB10C-0C7D-9ADB-3691-B698435F3ECE}"/>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2364822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78B2B9A-071D-3E74-9999-59CCDC27DFD3}"/>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D14A66E-EB86-74C4-4580-B42E2184DE70}"/>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7A533A04-65A4-2238-9327-2AFFFE56F982}"/>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51996F59-638E-6B7E-17A9-6AEF90D5A32B}"/>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6" name="Alatunnisteen paikkamerkki 5">
            <a:extLst>
              <a:ext uri="{FF2B5EF4-FFF2-40B4-BE49-F238E27FC236}">
                <a16:creationId xmlns:a16="http://schemas.microsoft.com/office/drawing/2014/main" id="{CE81E081-A4E3-5848-1E71-5F78124AE530}"/>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551E62C-4D38-416F-86D6-A1E4D70950D8}"/>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4153634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CCF980B-CF15-F21A-079A-9B1D2790C0CB}"/>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01633C2B-E7EF-6305-BEF8-9A7D0D83BD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D692B560-2D89-82D5-C6EA-4F0484B184DE}"/>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4ABA217C-9ABE-FF69-3A6B-618C0CB325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79132374-2532-E8CF-9F80-BC27DA35C2A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5B5158BC-4209-81AD-1BE7-50D3F7A0233F}"/>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8" name="Alatunnisteen paikkamerkki 7">
            <a:extLst>
              <a:ext uri="{FF2B5EF4-FFF2-40B4-BE49-F238E27FC236}">
                <a16:creationId xmlns:a16="http://schemas.microsoft.com/office/drawing/2014/main" id="{71884E4C-1614-2CE9-83AE-A471808BA1F0}"/>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E3C23B2-C6C1-4646-54F4-C984E7FFDCF0}"/>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2858238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1253D1-0C3F-F934-3A37-A1F48CBC8B4A}"/>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7F889EE3-A3BD-A258-AEE9-B5B4DF0B22CC}"/>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4" name="Alatunnisteen paikkamerkki 3">
            <a:extLst>
              <a:ext uri="{FF2B5EF4-FFF2-40B4-BE49-F238E27FC236}">
                <a16:creationId xmlns:a16="http://schemas.microsoft.com/office/drawing/2014/main" id="{D8A77B60-C125-7311-5804-892B90AF78CD}"/>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9BF055F-6E26-7D2D-4037-DBD641522689}"/>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32982748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A3395C58-B865-5507-0200-6537B6C14D12}"/>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3" name="Alatunnisteen paikkamerkki 2">
            <a:extLst>
              <a:ext uri="{FF2B5EF4-FFF2-40B4-BE49-F238E27FC236}">
                <a16:creationId xmlns:a16="http://schemas.microsoft.com/office/drawing/2014/main" id="{72492A79-2659-1C95-271D-C60F141496B1}"/>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FD19E716-1200-A884-E9BC-A7CC1FD2E72D}"/>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1026853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DC476A-DD7E-7CF9-51BA-CB2F609A878D}"/>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03226491-03BB-7523-80EA-895C8C2146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F618E727-5400-EBA8-30D3-2DD97417A4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66ED455A-770B-CEB5-DD7B-BC45573F6860}"/>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6" name="Alatunnisteen paikkamerkki 5">
            <a:extLst>
              <a:ext uri="{FF2B5EF4-FFF2-40B4-BE49-F238E27FC236}">
                <a16:creationId xmlns:a16="http://schemas.microsoft.com/office/drawing/2014/main" id="{A01B2674-12FE-3500-AF67-5786F521CE4B}"/>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0D33938-E5DA-A2A5-CD36-3CEE27F45B29}"/>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3348014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2DAB11-72F9-AF0F-DE74-FFC87D3E7B3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4AF87889-2767-9494-FFD5-78F95F3ECB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8EC01BDB-59B8-A506-236B-E218968250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C633112A-1342-4401-4A66-4A92C9F7BF44}"/>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6" name="Alatunnisteen paikkamerkki 5">
            <a:extLst>
              <a:ext uri="{FF2B5EF4-FFF2-40B4-BE49-F238E27FC236}">
                <a16:creationId xmlns:a16="http://schemas.microsoft.com/office/drawing/2014/main" id="{948D394C-F94E-581A-15A6-079A5B435C98}"/>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2C0F4FF1-29C1-F1C9-2049-BC5E377A11BF}"/>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742586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FAFCF6F-6B74-02C1-55FD-B8576B19B153}"/>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64E05E31-4C5A-3A11-C2EF-7AC737ECC858}"/>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C8EB395-2791-965A-0DC0-6A242DC055A6}"/>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5" name="Alatunnisteen paikkamerkki 4">
            <a:extLst>
              <a:ext uri="{FF2B5EF4-FFF2-40B4-BE49-F238E27FC236}">
                <a16:creationId xmlns:a16="http://schemas.microsoft.com/office/drawing/2014/main" id="{23FC9C74-E346-DC1E-A658-71FAFAD691F5}"/>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A8A4479-8EED-7BD7-B19B-482C418018AF}"/>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2658526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D24B349E-DAB8-FE18-E9DE-F56CD69F7E15}"/>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06E326FA-7569-DFE7-EB9C-F5F7327F8F31}"/>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5DA78A4-B80A-DC24-2213-0668C487F4FA}"/>
              </a:ext>
            </a:extLst>
          </p:cNvPr>
          <p:cNvSpPr>
            <a:spLocks noGrp="1"/>
          </p:cNvSpPr>
          <p:nvPr>
            <p:ph type="dt" sz="half" idx="10"/>
          </p:nvPr>
        </p:nvSpPr>
        <p:spPr/>
        <p:txBody>
          <a:bodyPr/>
          <a:lstStyle/>
          <a:p>
            <a:fld id="{516007B4-99DC-4577-A219-4D24D8121014}" type="datetimeFigureOut">
              <a:rPr lang="fi-FI" smtClean="0"/>
              <a:t>12.2.2025</a:t>
            </a:fld>
            <a:endParaRPr lang="fi-FI"/>
          </a:p>
        </p:txBody>
      </p:sp>
      <p:sp>
        <p:nvSpPr>
          <p:cNvPr id="5" name="Alatunnisteen paikkamerkki 4">
            <a:extLst>
              <a:ext uri="{FF2B5EF4-FFF2-40B4-BE49-F238E27FC236}">
                <a16:creationId xmlns:a16="http://schemas.microsoft.com/office/drawing/2014/main" id="{63A60B64-58E0-C267-7494-E13C88F2478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6EE8FD8-47A6-E937-9C53-C344524125F2}"/>
              </a:ext>
            </a:extLst>
          </p:cNvPr>
          <p:cNvSpPr>
            <a:spLocks noGrp="1"/>
          </p:cNvSpPr>
          <p:nvPr>
            <p:ph type="sldNum" sz="quarter" idx="12"/>
          </p:nvPr>
        </p:nvSpPr>
        <p:spPr/>
        <p:txBody>
          <a:bodyPr/>
          <a:lstStyle/>
          <a:p>
            <a:fld id="{F876FFD1-21A7-4AC7-87AA-D35CB9A94128}" type="slidenum">
              <a:rPr lang="fi-FI" smtClean="0"/>
              <a:t>‹#›</a:t>
            </a:fld>
            <a:endParaRPr lang="fi-FI"/>
          </a:p>
        </p:txBody>
      </p:sp>
    </p:spTree>
    <p:extLst>
      <p:ext uri="{BB962C8B-B14F-4D97-AF65-F5344CB8AC3E}">
        <p14:creationId xmlns:p14="http://schemas.microsoft.com/office/powerpoint/2010/main" val="2915799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C6180AC0-035E-A4B8-810F-128F0DD778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11A8E5D5-D86E-21E1-B279-90BF02F7CE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EBC48D3-3585-2A09-0A38-3B94EE040F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6007B4-99DC-4577-A219-4D24D8121014}" type="datetimeFigureOut">
              <a:rPr lang="fi-FI" smtClean="0"/>
              <a:t>12.2.2025</a:t>
            </a:fld>
            <a:endParaRPr lang="fi-FI"/>
          </a:p>
        </p:txBody>
      </p:sp>
      <p:sp>
        <p:nvSpPr>
          <p:cNvPr id="5" name="Alatunnisteen paikkamerkki 4">
            <a:extLst>
              <a:ext uri="{FF2B5EF4-FFF2-40B4-BE49-F238E27FC236}">
                <a16:creationId xmlns:a16="http://schemas.microsoft.com/office/drawing/2014/main" id="{A5BF19EC-0C39-B22A-AB41-1C86CCA73A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598C215F-71D7-F9D0-F1AB-C103B7A1D7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76FFD1-21A7-4AC7-87AA-D35CB9A94128}" type="slidenum">
              <a:rPr lang="fi-FI" smtClean="0"/>
              <a:t>‹#›</a:t>
            </a:fld>
            <a:endParaRPr lang="fi-FI"/>
          </a:p>
        </p:txBody>
      </p:sp>
    </p:spTree>
    <p:extLst>
      <p:ext uri="{BB962C8B-B14F-4D97-AF65-F5344CB8AC3E}">
        <p14:creationId xmlns:p14="http://schemas.microsoft.com/office/powerpoint/2010/main" val="14988125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9E084FA-3467-E25F-424A-2FE243A3D284}"/>
              </a:ext>
            </a:extLst>
          </p:cNvPr>
          <p:cNvSpPr>
            <a:spLocks noGrp="1"/>
          </p:cNvSpPr>
          <p:nvPr>
            <p:ph type="ctrTitle"/>
          </p:nvPr>
        </p:nvSpPr>
        <p:spPr>
          <a:xfrm>
            <a:off x="639656" y="4139077"/>
            <a:ext cx="10909640" cy="1065836"/>
          </a:xfrm>
        </p:spPr>
        <p:txBody>
          <a:bodyPr anchor="ctr">
            <a:normAutofit fontScale="90000"/>
          </a:bodyPr>
          <a:lstStyle/>
          <a:p>
            <a:r>
              <a:rPr lang="fi-FI" sz="5600" dirty="0"/>
              <a:t>Työyhteisön hyvinvointi ja muutosten läpivienti</a:t>
            </a:r>
          </a:p>
        </p:txBody>
      </p:sp>
      <p:sp>
        <p:nvSpPr>
          <p:cNvPr id="3" name="Alaotsikko 2">
            <a:extLst>
              <a:ext uri="{FF2B5EF4-FFF2-40B4-BE49-F238E27FC236}">
                <a16:creationId xmlns:a16="http://schemas.microsoft.com/office/drawing/2014/main" id="{AF8037BF-47A5-D5E1-561D-75138853DDD4}"/>
              </a:ext>
            </a:extLst>
          </p:cNvPr>
          <p:cNvSpPr>
            <a:spLocks noGrp="1"/>
          </p:cNvSpPr>
          <p:nvPr>
            <p:ph type="subTitle" idx="1"/>
          </p:nvPr>
        </p:nvSpPr>
        <p:spPr>
          <a:xfrm>
            <a:off x="648798" y="5806575"/>
            <a:ext cx="10909643" cy="552659"/>
          </a:xfrm>
        </p:spPr>
        <p:txBody>
          <a:bodyPr anchor="ctr">
            <a:noAutofit/>
          </a:bodyPr>
          <a:lstStyle/>
          <a:p>
            <a:r>
              <a:rPr lang="fi-FI" sz="1400" dirty="0"/>
              <a:t>Henkisesti ja hengellisesti hyvinvoiva työyhteisö   </a:t>
            </a:r>
          </a:p>
          <a:p>
            <a:r>
              <a:rPr lang="fi-FI" sz="1400" dirty="0"/>
              <a:t>11.2.2025</a:t>
            </a:r>
          </a:p>
          <a:p>
            <a:r>
              <a:rPr lang="fi-FI" sz="1400" dirty="0" err="1"/>
              <a:t>t.malo</a:t>
            </a:r>
            <a:endParaRPr lang="fi-FI" sz="1400" dirty="0"/>
          </a:p>
        </p:txBody>
      </p:sp>
      <p:pic>
        <p:nvPicPr>
          <p:cNvPr id="8" name="Kuva 7" descr="Shakkisotilas, jonka varjo on kuningas">
            <a:extLst>
              <a:ext uri="{FF2B5EF4-FFF2-40B4-BE49-F238E27FC236}">
                <a16:creationId xmlns:a16="http://schemas.microsoft.com/office/drawing/2014/main" id="{9E650C39-1C1F-61DE-97D2-DE4261FF8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752" y="864725"/>
            <a:ext cx="3758184" cy="2687101"/>
          </a:xfrm>
          <a:prstGeom prst="rect">
            <a:avLst/>
          </a:prstGeom>
        </p:spPr>
      </p:pic>
      <p:pic>
        <p:nvPicPr>
          <p:cNvPr id="10" name="Kuva 9" descr="Nuori matkailija katselemassa kuumailmapalloja">
            <a:extLst>
              <a:ext uri="{FF2B5EF4-FFF2-40B4-BE49-F238E27FC236}">
                <a16:creationId xmlns:a16="http://schemas.microsoft.com/office/drawing/2014/main" id="{2218329F-86B3-B3DD-123D-BDE5535624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4528" y="953982"/>
            <a:ext cx="3758184" cy="2508587"/>
          </a:xfrm>
          <a:prstGeom prst="rect">
            <a:avLst/>
          </a:prstGeom>
        </p:spPr>
      </p:pic>
      <p:pic>
        <p:nvPicPr>
          <p:cNvPr id="12" name="Kuva 11" descr="Kullanvärinen vehnä taivasta vasten">
            <a:extLst>
              <a:ext uri="{FF2B5EF4-FFF2-40B4-BE49-F238E27FC236}">
                <a16:creationId xmlns:a16="http://schemas.microsoft.com/office/drawing/2014/main" id="{6B1FE5BD-AAC4-EC13-9988-1FF8B5AC3B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7304" y="953982"/>
            <a:ext cx="3758184" cy="2508587"/>
          </a:xfrm>
          <a:prstGeom prst="rect">
            <a:avLst/>
          </a:prstGeom>
        </p:spPr>
      </p:pic>
      <p:sp>
        <p:nvSpPr>
          <p:cNvPr id="30"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7983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3A5144E-3FD0-DAEB-5FAF-D843C2B27FF5}"/>
              </a:ext>
            </a:extLst>
          </p:cNvPr>
          <p:cNvSpPr>
            <a:spLocks noGrp="1"/>
          </p:cNvSpPr>
          <p:nvPr>
            <p:ph type="title"/>
          </p:nvPr>
        </p:nvSpPr>
        <p:spPr>
          <a:xfrm>
            <a:off x="686834" y="1153572"/>
            <a:ext cx="3200400" cy="4461163"/>
          </a:xfrm>
        </p:spPr>
        <p:txBody>
          <a:bodyPr>
            <a:normAutofit/>
          </a:bodyPr>
          <a:lstStyle/>
          <a:p>
            <a:r>
              <a:rPr lang="fi-FI">
                <a:solidFill>
                  <a:srgbClr val="FFFFFF"/>
                </a:solidFill>
              </a:rPr>
              <a:t>Työyhteisön hyvinvointi ja muutos: </a:t>
            </a:r>
            <a:br>
              <a:rPr lang="fi-FI">
                <a:solidFill>
                  <a:srgbClr val="FFFFFF"/>
                </a:solidFill>
              </a:rPr>
            </a:br>
            <a:endParaRPr lang="fi-FI">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D148894F-2975-C771-6202-EC2D6F69A3BF}"/>
              </a:ext>
            </a:extLst>
          </p:cNvPr>
          <p:cNvSpPr>
            <a:spLocks noGrp="1"/>
          </p:cNvSpPr>
          <p:nvPr>
            <p:ph idx="1"/>
          </p:nvPr>
        </p:nvSpPr>
        <p:spPr>
          <a:xfrm>
            <a:off x="4447308" y="591344"/>
            <a:ext cx="6906491" cy="5585619"/>
          </a:xfrm>
        </p:spPr>
        <p:txBody>
          <a:bodyPr anchor="ctr">
            <a:normAutofit/>
          </a:bodyPr>
          <a:lstStyle/>
          <a:p>
            <a:pPr lvl="1"/>
            <a:r>
              <a:rPr lang="fi-FI" dirty="0"/>
              <a:t>Yhteisöllisen arjen johtamista: erillistä muutosjohtamista ei tarvita</a:t>
            </a:r>
          </a:p>
          <a:p>
            <a:pPr lvl="1"/>
            <a:r>
              <a:rPr lang="fi-FI" dirty="0"/>
              <a:t>Oppimisen tietoista ohjaamista vuorovaikutuksessa</a:t>
            </a:r>
          </a:p>
          <a:p>
            <a:pPr lvl="1"/>
            <a:r>
              <a:rPr lang="fi-FI" dirty="0"/>
              <a:t>Johtajan kannattelua – ongelmien ennalta ehkäisemistä, siirtymätilojen hallintaa</a:t>
            </a:r>
          </a:p>
          <a:p>
            <a:pPr lvl="1"/>
            <a:r>
              <a:rPr lang="fi-FI" dirty="0"/>
              <a:t>Tutkivan tilan virittämistä – psykologisesta turvallisuudesta huolehtimista</a:t>
            </a:r>
          </a:p>
        </p:txBody>
      </p:sp>
    </p:spTree>
    <p:extLst>
      <p:ext uri="{BB962C8B-B14F-4D97-AF65-F5344CB8AC3E}">
        <p14:creationId xmlns:p14="http://schemas.microsoft.com/office/powerpoint/2010/main" val="3655694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5C82FC4-B0D1-E94E-8F11-0507C23F5155}"/>
              </a:ext>
            </a:extLst>
          </p:cNvPr>
          <p:cNvSpPr>
            <a:spLocks noGrp="1"/>
          </p:cNvSpPr>
          <p:nvPr>
            <p:ph type="title"/>
          </p:nvPr>
        </p:nvSpPr>
        <p:spPr>
          <a:xfrm>
            <a:off x="635000" y="640823"/>
            <a:ext cx="3418659" cy="5583148"/>
          </a:xfrm>
        </p:spPr>
        <p:txBody>
          <a:bodyPr anchor="ctr">
            <a:normAutofit/>
          </a:bodyPr>
          <a:lstStyle/>
          <a:p>
            <a:r>
              <a:rPr lang="fi-FI" sz="3400" dirty="0"/>
              <a:t>Yhteisöllisen arjen johtamista - </a:t>
            </a:r>
            <a:br>
              <a:rPr lang="fi-FI" sz="3400" dirty="0"/>
            </a:br>
            <a:r>
              <a:rPr lang="fi-FI" sz="3400" dirty="0"/>
              <a:t>erillistä muutosjohtamista ei tarvita</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Sisällön paikkamerkki 2">
            <a:extLst>
              <a:ext uri="{FF2B5EF4-FFF2-40B4-BE49-F238E27FC236}">
                <a16:creationId xmlns:a16="http://schemas.microsoft.com/office/drawing/2014/main" id="{1FC53DCE-B037-E977-8968-246CF7B0F2CF}"/>
              </a:ext>
            </a:extLst>
          </p:cNvPr>
          <p:cNvGraphicFramePr>
            <a:graphicFrameLocks noGrp="1"/>
          </p:cNvGraphicFramePr>
          <p:nvPr>
            <p:ph idx="1"/>
            <p:extLst>
              <p:ext uri="{D42A27DB-BD31-4B8C-83A1-F6EECF244321}">
                <p14:modId xmlns:p14="http://schemas.microsoft.com/office/powerpoint/2010/main" val="2959046274"/>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9064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Kuva 5" descr="Vintage-hehkulamppuja">
            <a:extLst>
              <a:ext uri="{FF2B5EF4-FFF2-40B4-BE49-F238E27FC236}">
                <a16:creationId xmlns:a16="http://schemas.microsoft.com/office/drawing/2014/main" id="{95B726AE-9932-95AD-AC0C-431C0497FDA5}"/>
              </a:ext>
            </a:extLst>
          </p:cNvPr>
          <p:cNvPicPr>
            <a:picLocks noChangeAspect="1"/>
          </p:cNvPicPr>
          <p:nvPr/>
        </p:nvPicPr>
        <p:blipFill rotWithShape="1">
          <a:blip r:embed="rId2"/>
          <a:srcRect r="6237"/>
          <a:stretch/>
        </p:blipFill>
        <p:spPr>
          <a:xfrm>
            <a:off x="2522356" y="10"/>
            <a:ext cx="9669642" cy="6857990"/>
          </a:xfrm>
          <a:prstGeom prst="rect">
            <a:avLst/>
          </a:prstGeom>
        </p:spPr>
      </p:pic>
      <p:sp>
        <p:nvSpPr>
          <p:cNvPr id="9"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FDA00D41-F87C-5236-996F-E91DF281C66E}"/>
              </a:ext>
            </a:extLst>
          </p:cNvPr>
          <p:cNvSpPr>
            <a:spLocks noGrp="1"/>
          </p:cNvSpPr>
          <p:nvPr>
            <p:ph type="title"/>
          </p:nvPr>
        </p:nvSpPr>
        <p:spPr>
          <a:xfrm>
            <a:off x="838200" y="365125"/>
            <a:ext cx="3822189" cy="1899912"/>
          </a:xfrm>
        </p:spPr>
        <p:txBody>
          <a:bodyPr>
            <a:normAutofit/>
          </a:bodyPr>
          <a:lstStyle/>
          <a:p>
            <a:r>
              <a:rPr lang="fi-FI" sz="4000"/>
              <a:t>Johtaja-johtaminen-johtajuus</a:t>
            </a:r>
          </a:p>
        </p:txBody>
      </p:sp>
      <p:sp>
        <p:nvSpPr>
          <p:cNvPr id="3" name="Sisällön paikkamerkki 2">
            <a:extLst>
              <a:ext uri="{FF2B5EF4-FFF2-40B4-BE49-F238E27FC236}">
                <a16:creationId xmlns:a16="http://schemas.microsoft.com/office/drawing/2014/main" id="{B8051A82-8B51-7CDE-7634-77207F501C9A}"/>
              </a:ext>
            </a:extLst>
          </p:cNvPr>
          <p:cNvSpPr>
            <a:spLocks noGrp="1"/>
          </p:cNvSpPr>
          <p:nvPr>
            <p:ph idx="1"/>
          </p:nvPr>
        </p:nvSpPr>
        <p:spPr>
          <a:xfrm>
            <a:off x="838200" y="2434201"/>
            <a:ext cx="3822189" cy="3742762"/>
          </a:xfrm>
        </p:spPr>
        <p:txBody>
          <a:bodyPr>
            <a:normAutofit/>
          </a:bodyPr>
          <a:lstStyle/>
          <a:p>
            <a:r>
              <a:rPr lang="fi-FI" sz="2000" dirty="0"/>
              <a:t>Johtaminen suuntautuu aina tulevaisuuteen</a:t>
            </a:r>
          </a:p>
          <a:p>
            <a:r>
              <a:rPr lang="fi-FI" sz="2000" dirty="0"/>
              <a:t>On luonteeltaan dynaamista ja siten ytimeltään olevaa muuttavaa</a:t>
            </a:r>
          </a:p>
          <a:p>
            <a:r>
              <a:rPr lang="fi-FI" sz="2000" dirty="0"/>
              <a:t>Johtaminen on aina suhde ja sen tulokset yhdessä tuotettuja</a:t>
            </a:r>
          </a:p>
          <a:p>
            <a:r>
              <a:rPr lang="fi-FI" sz="2000" dirty="0"/>
              <a:t>Johtaminen on yhteisöllisyyttä ja yhteisöllistä johtajuutta</a:t>
            </a:r>
          </a:p>
        </p:txBody>
      </p:sp>
    </p:spTree>
    <p:extLst>
      <p:ext uri="{BB962C8B-B14F-4D97-AF65-F5344CB8AC3E}">
        <p14:creationId xmlns:p14="http://schemas.microsoft.com/office/powerpoint/2010/main" val="3409556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Kuva 11" descr="Ilmakuva kaupungin rakennuksista">
            <a:extLst>
              <a:ext uri="{FF2B5EF4-FFF2-40B4-BE49-F238E27FC236}">
                <a16:creationId xmlns:a16="http://schemas.microsoft.com/office/drawing/2014/main" id="{55703397-C7BA-12CF-CE00-AB59F66A7AED}"/>
              </a:ext>
            </a:extLst>
          </p:cNvPr>
          <p:cNvPicPr>
            <a:picLocks noChangeAspect="1"/>
          </p:cNvPicPr>
          <p:nvPr/>
        </p:nvPicPr>
        <p:blipFill>
          <a:blip r:embed="rId2"/>
          <a:stretch>
            <a:fillRect/>
          </a:stretch>
        </p:blipFill>
        <p:spPr>
          <a:xfrm>
            <a:off x="642938" y="1076325"/>
            <a:ext cx="5418138" cy="3586163"/>
          </a:xfrm>
          <a:prstGeom prst="rect">
            <a:avLst/>
          </a:prstGeom>
        </p:spPr>
      </p:pic>
      <p:pic>
        <p:nvPicPr>
          <p:cNvPr id="14" name="Kuva 13" descr="Rakennusten meri iltahämärässä">
            <a:extLst>
              <a:ext uri="{FF2B5EF4-FFF2-40B4-BE49-F238E27FC236}">
                <a16:creationId xmlns:a16="http://schemas.microsoft.com/office/drawing/2014/main" id="{14CF4769-5F75-C3DD-DA45-8E2AF9B8219A}"/>
              </a:ext>
            </a:extLst>
          </p:cNvPr>
          <p:cNvPicPr>
            <a:picLocks noChangeAspect="1"/>
          </p:cNvPicPr>
          <p:nvPr/>
        </p:nvPicPr>
        <p:blipFill>
          <a:blip r:embed="rId3"/>
          <a:stretch>
            <a:fillRect/>
          </a:stretch>
        </p:blipFill>
        <p:spPr>
          <a:xfrm>
            <a:off x="6135688" y="1076325"/>
            <a:ext cx="5411788" cy="3586163"/>
          </a:xfrm>
          <a:prstGeom prst="rect">
            <a:avLst/>
          </a:prstGeom>
        </p:spPr>
      </p:pic>
      <p:sp>
        <p:nvSpPr>
          <p:cNvPr id="2" name="Otsikko 1">
            <a:extLst>
              <a:ext uri="{FF2B5EF4-FFF2-40B4-BE49-F238E27FC236}">
                <a16:creationId xmlns:a16="http://schemas.microsoft.com/office/drawing/2014/main" id="{E2C93BA6-789E-0CE2-3306-657F185AD703}"/>
              </a:ext>
            </a:extLst>
          </p:cNvPr>
          <p:cNvSpPr>
            <a:spLocks noGrp="1"/>
          </p:cNvSpPr>
          <p:nvPr>
            <p:ph type="title"/>
          </p:nvPr>
        </p:nvSpPr>
        <p:spPr>
          <a:xfrm>
            <a:off x="838200" y="5358141"/>
            <a:ext cx="10515600" cy="942664"/>
          </a:xfrm>
        </p:spPr>
        <p:txBody>
          <a:bodyPr vert="horz" lIns="91440" tIns="45720" rIns="91440" bIns="45720" rtlCol="0" anchor="ctr">
            <a:normAutofit/>
          </a:bodyPr>
          <a:lstStyle/>
          <a:p>
            <a:pPr algn="ctr"/>
            <a:r>
              <a:rPr lang="en-US" sz="5200" kern="1200">
                <a:solidFill>
                  <a:schemeClr val="tx1"/>
                </a:solidFill>
                <a:latin typeface="+mj-lt"/>
                <a:ea typeface="+mj-ea"/>
                <a:cs typeface="+mj-cs"/>
              </a:rPr>
              <a:t>Muutos on yhteisöllistä uusiutumista</a:t>
            </a:r>
          </a:p>
        </p:txBody>
      </p:sp>
      <p:sp>
        <p:nvSpPr>
          <p:cNvPr id="3" name="Tekstiruutu 2">
            <a:extLst>
              <a:ext uri="{FF2B5EF4-FFF2-40B4-BE49-F238E27FC236}">
                <a16:creationId xmlns:a16="http://schemas.microsoft.com/office/drawing/2014/main" id="{FD1E26FA-6695-5893-6CD3-C8ACF94D98EA}"/>
              </a:ext>
            </a:extLst>
          </p:cNvPr>
          <p:cNvSpPr txBox="1"/>
          <p:nvPr/>
        </p:nvSpPr>
        <p:spPr>
          <a:xfrm>
            <a:off x="9790814" y="6322070"/>
            <a:ext cx="1562986" cy="369332"/>
          </a:xfrm>
          <a:prstGeom prst="rect">
            <a:avLst/>
          </a:prstGeom>
          <a:noFill/>
        </p:spPr>
        <p:txBody>
          <a:bodyPr wrap="square" rtlCol="0">
            <a:spAutoFit/>
          </a:bodyPr>
          <a:lstStyle/>
          <a:p>
            <a:r>
              <a:rPr lang="fi-FI" dirty="0" err="1"/>
              <a:t>A.Ropo</a:t>
            </a:r>
            <a:endParaRPr lang="fi-FI" dirty="0"/>
          </a:p>
        </p:txBody>
      </p:sp>
    </p:spTree>
    <p:extLst>
      <p:ext uri="{BB962C8B-B14F-4D97-AF65-F5344CB8AC3E}">
        <p14:creationId xmlns:p14="http://schemas.microsoft.com/office/powerpoint/2010/main" val="151871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C46B585-17A3-1DFC-59B9-5601EB483BFE}"/>
              </a:ext>
            </a:extLst>
          </p:cNvPr>
          <p:cNvSpPr>
            <a:spLocks noGrp="1"/>
          </p:cNvSpPr>
          <p:nvPr>
            <p:ph type="title"/>
          </p:nvPr>
        </p:nvSpPr>
        <p:spPr>
          <a:xfrm>
            <a:off x="640080" y="164892"/>
            <a:ext cx="4368602" cy="2440390"/>
          </a:xfrm>
        </p:spPr>
        <p:txBody>
          <a:bodyPr anchor="b">
            <a:noAutofit/>
          </a:bodyPr>
          <a:lstStyle/>
          <a:p>
            <a:r>
              <a:rPr lang="en-GB" sz="2800" b="1" dirty="0" err="1"/>
              <a:t>Miten</a:t>
            </a:r>
            <a:r>
              <a:rPr lang="en-GB" sz="2800" b="1" dirty="0"/>
              <a:t> </a:t>
            </a:r>
            <a:r>
              <a:rPr lang="en-GB" sz="2800" b="1" dirty="0" err="1"/>
              <a:t>rakentaa</a:t>
            </a:r>
            <a:r>
              <a:rPr lang="en-GB" sz="2800" b="1" dirty="0"/>
              <a:t> </a:t>
            </a:r>
            <a:r>
              <a:rPr lang="en-GB" sz="2800" b="1" dirty="0" err="1"/>
              <a:t>laaja-alaista</a:t>
            </a:r>
            <a:r>
              <a:rPr lang="en-GB" sz="2800" b="1" dirty="0"/>
              <a:t> </a:t>
            </a:r>
            <a:r>
              <a:rPr lang="en-GB" sz="2800" b="1" dirty="0" err="1"/>
              <a:t>yhteisöllisyyttä</a:t>
            </a:r>
            <a:r>
              <a:rPr lang="en-GB" sz="2800" b="1" dirty="0"/>
              <a:t>? </a:t>
            </a:r>
            <a:br>
              <a:rPr lang="en-GB" sz="2800" b="1" dirty="0"/>
            </a:br>
            <a:br>
              <a:rPr lang="en-GB" sz="2800" b="1" dirty="0"/>
            </a:br>
            <a:r>
              <a:rPr lang="en-GB" sz="2800" b="1" dirty="0" err="1"/>
              <a:t>Luomalla</a:t>
            </a:r>
            <a:r>
              <a:rPr lang="en-GB" sz="2800" b="1" dirty="0"/>
              <a:t> </a:t>
            </a:r>
            <a:r>
              <a:rPr lang="en-GB" sz="2800" b="1" dirty="0" err="1"/>
              <a:t>yhdessä</a:t>
            </a:r>
            <a:r>
              <a:rPr lang="en-GB" sz="2800" b="1" dirty="0"/>
              <a:t> </a:t>
            </a:r>
            <a:r>
              <a:rPr lang="en-GB" sz="2800" b="1" dirty="0" err="1"/>
              <a:t>arjen</a:t>
            </a:r>
            <a:r>
              <a:rPr lang="en-GB" sz="2800" b="1" dirty="0"/>
              <a:t> </a:t>
            </a:r>
            <a:r>
              <a:rPr lang="en-GB" sz="2800" b="1" dirty="0" err="1"/>
              <a:t>käytänteitä</a:t>
            </a:r>
            <a:r>
              <a:rPr lang="en-GB" sz="2800" b="1" dirty="0"/>
              <a:t>.</a:t>
            </a:r>
            <a:br>
              <a:rPr lang="en-GB" sz="2800" b="1" dirty="0"/>
            </a:br>
            <a:endParaRPr lang="en-GB" sz="2800" b="1" dirty="0"/>
          </a:p>
        </p:txBody>
      </p:sp>
      <p:sp>
        <p:nvSpPr>
          <p:cNvPr id="3" name="Sisällön paikkamerkki 2">
            <a:extLst>
              <a:ext uri="{FF2B5EF4-FFF2-40B4-BE49-F238E27FC236}">
                <a16:creationId xmlns:a16="http://schemas.microsoft.com/office/drawing/2014/main" id="{138C9802-3F33-F2B1-C69A-2DA96F642FF5}"/>
              </a:ext>
            </a:extLst>
          </p:cNvPr>
          <p:cNvSpPr>
            <a:spLocks noGrp="1"/>
          </p:cNvSpPr>
          <p:nvPr>
            <p:ph idx="1"/>
          </p:nvPr>
        </p:nvSpPr>
        <p:spPr>
          <a:xfrm>
            <a:off x="640080" y="2872899"/>
            <a:ext cx="4243589" cy="3320668"/>
          </a:xfrm>
        </p:spPr>
        <p:txBody>
          <a:bodyPr>
            <a:normAutofit/>
          </a:bodyPr>
          <a:lstStyle/>
          <a:p>
            <a:r>
              <a:rPr lang="en-GB" sz="2200" dirty="0" err="1"/>
              <a:t>Tavoitteet</a:t>
            </a:r>
            <a:endParaRPr lang="en-GB" sz="2200" dirty="0"/>
          </a:p>
          <a:p>
            <a:r>
              <a:rPr lang="en-GB" sz="2200" dirty="0" err="1"/>
              <a:t>Päätöksenteko</a:t>
            </a:r>
            <a:endParaRPr lang="en-GB" sz="2200" dirty="0"/>
          </a:p>
          <a:p>
            <a:r>
              <a:rPr lang="en-GB" sz="2200" dirty="0" err="1"/>
              <a:t>Konfliktit</a:t>
            </a:r>
            <a:endParaRPr lang="en-GB" sz="2200" dirty="0"/>
          </a:p>
          <a:p>
            <a:r>
              <a:rPr lang="en-GB" sz="2200" dirty="0" err="1"/>
              <a:t>Palautteenanto</a:t>
            </a:r>
            <a:endParaRPr lang="en-GB" sz="2200" dirty="0"/>
          </a:p>
          <a:p>
            <a:r>
              <a:rPr lang="en-GB" sz="2200" dirty="0" err="1"/>
              <a:t>Hiljaiset</a:t>
            </a:r>
            <a:r>
              <a:rPr lang="en-GB" sz="2200" dirty="0"/>
              <a:t> </a:t>
            </a:r>
            <a:r>
              <a:rPr lang="en-GB" sz="2200" dirty="0" err="1"/>
              <a:t>käytänteet</a:t>
            </a:r>
            <a:endParaRPr lang="en-GB" sz="2200" dirty="0"/>
          </a:p>
        </p:txBody>
      </p:sp>
      <p:pic>
        <p:nvPicPr>
          <p:cNvPr id="6" name="Picture 5" descr="Korkea toimistorakennus">
            <a:extLst>
              <a:ext uri="{FF2B5EF4-FFF2-40B4-BE49-F238E27FC236}">
                <a16:creationId xmlns:a16="http://schemas.microsoft.com/office/drawing/2014/main" id="{505DDEE9-E764-C015-6F03-37534EFFD923}"/>
              </a:ext>
            </a:extLst>
          </p:cNvPr>
          <p:cNvPicPr>
            <a:picLocks noChangeAspect="1"/>
          </p:cNvPicPr>
          <p:nvPr/>
        </p:nvPicPr>
        <p:blipFill rotWithShape="1">
          <a:blip r:embed="rId2"/>
          <a:srcRect l="18712" r="1483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kstiruutu 3">
            <a:extLst>
              <a:ext uri="{FF2B5EF4-FFF2-40B4-BE49-F238E27FC236}">
                <a16:creationId xmlns:a16="http://schemas.microsoft.com/office/drawing/2014/main" id="{EEE54661-1E97-4E64-8D6E-D11F35DACDAE}"/>
              </a:ext>
            </a:extLst>
          </p:cNvPr>
          <p:cNvSpPr txBox="1"/>
          <p:nvPr/>
        </p:nvSpPr>
        <p:spPr>
          <a:xfrm>
            <a:off x="3487479" y="6488668"/>
            <a:ext cx="978195" cy="369332"/>
          </a:xfrm>
          <a:prstGeom prst="rect">
            <a:avLst/>
          </a:prstGeom>
          <a:noFill/>
        </p:spPr>
        <p:txBody>
          <a:bodyPr wrap="square" rtlCol="0">
            <a:spAutoFit/>
          </a:bodyPr>
          <a:lstStyle/>
          <a:p>
            <a:r>
              <a:rPr lang="fi-FI" dirty="0" err="1"/>
              <a:t>A.Ropo</a:t>
            </a:r>
            <a:endParaRPr lang="fi-FI" dirty="0"/>
          </a:p>
        </p:txBody>
      </p:sp>
    </p:spTree>
    <p:extLst>
      <p:ext uri="{BB962C8B-B14F-4D97-AF65-F5344CB8AC3E}">
        <p14:creationId xmlns:p14="http://schemas.microsoft.com/office/powerpoint/2010/main" val="4082212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3962C5E-75F1-9B28-965F-8D33FD44FCC4}"/>
              </a:ext>
            </a:extLst>
          </p:cNvPr>
          <p:cNvSpPr>
            <a:spLocks noGrp="1"/>
          </p:cNvSpPr>
          <p:nvPr>
            <p:ph type="title"/>
          </p:nvPr>
        </p:nvSpPr>
        <p:spPr>
          <a:xfrm>
            <a:off x="838201" y="365125"/>
            <a:ext cx="5251316" cy="1807305"/>
          </a:xfrm>
        </p:spPr>
        <p:txBody>
          <a:bodyPr>
            <a:normAutofit/>
          </a:bodyPr>
          <a:lstStyle/>
          <a:p>
            <a:r>
              <a:rPr lang="fi-FI" sz="3100" b="1" kern="0">
                <a:effectLst/>
                <a:ea typeface="Times New Roman" panose="02020603050405020304" pitchFamily="18" charset="0"/>
              </a:rPr>
              <a:t>Organisaatioteoreettisessa ajattelussa yhteistyön järjestämiselle on kuusi geneeristä perusehtoa</a:t>
            </a:r>
            <a:endParaRPr lang="en-GB" sz="3100" b="1"/>
          </a:p>
        </p:txBody>
      </p:sp>
      <p:sp>
        <p:nvSpPr>
          <p:cNvPr id="3" name="Sisällön paikkamerkki 2">
            <a:extLst>
              <a:ext uri="{FF2B5EF4-FFF2-40B4-BE49-F238E27FC236}">
                <a16:creationId xmlns:a16="http://schemas.microsoft.com/office/drawing/2014/main" id="{690FB98E-E0EA-60CB-30D1-69C48C4C9D7F}"/>
              </a:ext>
            </a:extLst>
          </p:cNvPr>
          <p:cNvSpPr>
            <a:spLocks noGrp="1"/>
          </p:cNvSpPr>
          <p:nvPr>
            <p:ph idx="1"/>
          </p:nvPr>
        </p:nvSpPr>
        <p:spPr>
          <a:xfrm>
            <a:off x="838200" y="2333296"/>
            <a:ext cx="4619621" cy="4067503"/>
          </a:xfrm>
        </p:spPr>
        <p:txBody>
          <a:bodyPr>
            <a:normAutofit lnSpcReduction="10000"/>
          </a:bodyPr>
          <a:lstStyle/>
          <a:p>
            <a:pPr marL="342900" lvl="0" indent="-342900" rtl="0">
              <a:spcAft>
                <a:spcPts val="800"/>
              </a:spcAft>
              <a:buFont typeface="+mj-lt"/>
              <a:buAutoNum type="arabicPeriod"/>
            </a:pPr>
            <a:endParaRPr lang="fi-FI" sz="1700" kern="0" dirty="0">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rtl="0">
              <a:spcAft>
                <a:spcPts val="800"/>
              </a:spcAft>
              <a:buFont typeface="+mj-lt"/>
              <a:buAutoNum type="arabicPeriod"/>
            </a:pPr>
            <a:r>
              <a:rPr lang="fi-FI" sz="2000" kern="0" dirty="0">
                <a:latin typeface="Calibri" panose="020F0502020204030204" pitchFamily="34" charset="0"/>
                <a:ea typeface="Times New Roman" panose="02020603050405020304" pitchFamily="18" charset="0"/>
                <a:cs typeface="Calibri" panose="020F0502020204030204" pitchFamily="34" charset="0"/>
              </a:rPr>
              <a:t>T</a:t>
            </a:r>
            <a:r>
              <a:rPr lang="fi-FI" sz="2000" kern="0" dirty="0">
                <a:effectLst/>
                <a:latin typeface="Calibri" panose="020F0502020204030204" pitchFamily="34" charset="0"/>
                <a:ea typeface="Times New Roman" panose="02020603050405020304" pitchFamily="18" charset="0"/>
                <a:cs typeface="Calibri" panose="020F0502020204030204" pitchFamily="34" charset="0"/>
              </a:rPr>
              <a:t>yöyhteisön perustehtävä on määritetty.</a:t>
            </a:r>
            <a:endParaRPr lang="fi-FI" sz="20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spcAft>
                <a:spcPts val="800"/>
              </a:spcAft>
              <a:buFont typeface="+mj-lt"/>
              <a:buAutoNum type="arabicPeriod"/>
            </a:pPr>
            <a:r>
              <a:rPr lang="fi-FI" sz="2000" kern="0" dirty="0">
                <a:latin typeface="Calibri" panose="020F0502020204030204" pitchFamily="34" charset="0"/>
                <a:ea typeface="Times New Roman" panose="02020603050405020304" pitchFamily="18" charset="0"/>
                <a:cs typeface="Calibri" panose="020F0502020204030204" pitchFamily="34" charset="0"/>
              </a:rPr>
              <a:t>T</a:t>
            </a:r>
            <a:r>
              <a:rPr lang="fi-FI" sz="2000" kern="0" dirty="0">
                <a:effectLst/>
                <a:latin typeface="Calibri" panose="020F0502020204030204" pitchFamily="34" charset="0"/>
                <a:ea typeface="Times New Roman" panose="02020603050405020304" pitchFamily="18" charset="0"/>
                <a:cs typeface="Calibri" panose="020F0502020204030204" pitchFamily="34" charset="0"/>
              </a:rPr>
              <a:t>yöt on jaettu ja tiedonjaosta on huolehdittu.</a:t>
            </a:r>
            <a:endParaRPr lang="fi-FI" sz="20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spcAft>
                <a:spcPts val="800"/>
              </a:spcAft>
              <a:buFont typeface="+mj-lt"/>
              <a:buAutoNum type="arabicPeriod"/>
            </a:pPr>
            <a:r>
              <a:rPr lang="fi-FI" sz="2000" kern="0" dirty="0">
                <a:latin typeface="Calibri" panose="020F0502020204030204" pitchFamily="34" charset="0"/>
                <a:ea typeface="Times New Roman" panose="02020603050405020304" pitchFamily="18" charset="0"/>
                <a:cs typeface="Calibri" panose="020F0502020204030204" pitchFamily="34" charset="0"/>
              </a:rPr>
              <a:t>Y</a:t>
            </a:r>
            <a:r>
              <a:rPr lang="fi-FI" sz="2000" kern="0" dirty="0">
                <a:effectLst/>
                <a:latin typeface="Calibri" panose="020F0502020204030204" pitchFamily="34" charset="0"/>
                <a:ea typeface="Times New Roman" panose="02020603050405020304" pitchFamily="18" charset="0"/>
                <a:cs typeface="Calibri" panose="020F0502020204030204" pitchFamily="34" charset="0"/>
              </a:rPr>
              <a:t>ksilöt ja tiimit tietävät oman työnsä suunnan. </a:t>
            </a:r>
            <a:endParaRPr lang="fi-FI" sz="20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spcAft>
                <a:spcPts val="800"/>
              </a:spcAft>
              <a:buFont typeface="+mj-lt"/>
              <a:buAutoNum type="arabicPeriod"/>
            </a:pPr>
            <a:r>
              <a:rPr lang="fi-FI" sz="2000" kern="0" dirty="0">
                <a:latin typeface="Calibri" panose="020F0502020204030204" pitchFamily="34" charset="0"/>
                <a:ea typeface="Times New Roman" panose="02020603050405020304" pitchFamily="18" charset="0"/>
                <a:cs typeface="Calibri" panose="020F0502020204030204" pitchFamily="34" charset="0"/>
              </a:rPr>
              <a:t>Y</a:t>
            </a:r>
            <a:r>
              <a:rPr lang="fi-FI" sz="2000" kern="0" dirty="0">
                <a:effectLst/>
                <a:latin typeface="Calibri" panose="020F0502020204030204" pitchFamily="34" charset="0"/>
                <a:ea typeface="Times New Roman" panose="02020603050405020304" pitchFamily="18" charset="0"/>
                <a:cs typeface="Calibri" panose="020F0502020204030204" pitchFamily="34" charset="0"/>
              </a:rPr>
              <a:t>ksilöt ja tiimit pystyvät yhteistyöhön.</a:t>
            </a:r>
            <a:endParaRPr lang="fi-FI" sz="20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spcAft>
                <a:spcPts val="800"/>
              </a:spcAft>
              <a:buFont typeface="+mj-lt"/>
              <a:buAutoNum type="arabicPeriod"/>
            </a:pPr>
            <a:r>
              <a:rPr lang="fi-FI" sz="2000" kern="0" dirty="0">
                <a:latin typeface="Calibri" panose="020F0502020204030204" pitchFamily="34" charset="0"/>
                <a:ea typeface="Times New Roman" panose="02020603050405020304" pitchFamily="18" charset="0"/>
                <a:cs typeface="Calibri" panose="020F0502020204030204" pitchFamily="34" charset="0"/>
              </a:rPr>
              <a:t>T</a:t>
            </a:r>
            <a:r>
              <a:rPr lang="fi-FI" sz="2000" kern="0" dirty="0">
                <a:effectLst/>
                <a:latin typeface="Calibri" panose="020F0502020204030204" pitchFamily="34" charset="0"/>
                <a:ea typeface="Times New Roman" panose="02020603050405020304" pitchFamily="18" charset="0"/>
                <a:cs typeface="Calibri" panose="020F0502020204030204" pitchFamily="34" charset="0"/>
              </a:rPr>
              <a:t>yöstä saa palkkion.</a:t>
            </a:r>
            <a:endParaRPr lang="fi-FI" sz="2000" kern="1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spcAft>
                <a:spcPts val="800"/>
              </a:spcAft>
              <a:buFont typeface="+mj-lt"/>
              <a:buAutoNum type="arabicPeriod"/>
            </a:pPr>
            <a:r>
              <a:rPr lang="fi-FI" sz="2000" kern="0" dirty="0">
                <a:latin typeface="Calibri" panose="020F0502020204030204" pitchFamily="34" charset="0"/>
                <a:ea typeface="Times New Roman" panose="02020603050405020304" pitchFamily="18" charset="0"/>
                <a:cs typeface="Calibri" panose="020F0502020204030204" pitchFamily="34" charset="0"/>
              </a:rPr>
              <a:t>V</a:t>
            </a:r>
            <a:r>
              <a:rPr lang="fi-FI" sz="2000" kern="0" dirty="0">
                <a:effectLst/>
                <a:latin typeface="Calibri" panose="020F0502020204030204" pitchFamily="34" charset="0"/>
                <a:ea typeface="Times New Roman" panose="02020603050405020304" pitchFamily="18" charset="0"/>
                <a:cs typeface="Calibri" panose="020F0502020204030204" pitchFamily="34" charset="0"/>
              </a:rPr>
              <a:t>äärinkäytöksistä on seuraamuksia.</a:t>
            </a:r>
          </a:p>
          <a:p>
            <a:pPr marL="0" lvl="0" indent="0">
              <a:spcAft>
                <a:spcPts val="800"/>
              </a:spcAft>
              <a:buNone/>
            </a:pPr>
            <a:endParaRPr lang="fi-FI" sz="2000" kern="100" dirty="0">
              <a:effectLst/>
              <a:latin typeface="Calibri" panose="020F0502020204030204" pitchFamily="34" charset="0"/>
              <a:ea typeface="DengXian" panose="02010600030101010101" pitchFamily="2" charset="-122"/>
              <a:cs typeface="Arial" panose="020B0604020202020204" pitchFamily="34" charset="0"/>
            </a:endParaRPr>
          </a:p>
          <a:p>
            <a:endParaRPr lang="en-GB" sz="1700" dirty="0"/>
          </a:p>
        </p:txBody>
      </p:sp>
      <p:pic>
        <p:nvPicPr>
          <p:cNvPr id="7" name="Picture 6" descr="Handsfree-wrists ja interlinked voit piirtää ympyrän">
            <a:extLst>
              <a:ext uri="{FF2B5EF4-FFF2-40B4-BE49-F238E27FC236}">
                <a16:creationId xmlns:a16="http://schemas.microsoft.com/office/drawing/2014/main" id="{119F5580-216B-D968-2567-F91B654EC1BC}"/>
              </a:ext>
            </a:extLst>
          </p:cNvPr>
          <p:cNvPicPr>
            <a:picLocks noChangeAspect="1"/>
          </p:cNvPicPr>
          <p:nvPr/>
        </p:nvPicPr>
        <p:blipFill rotWithShape="1">
          <a:blip r:embed="rId3"/>
          <a:srcRect l="22799" r="19163"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Tekstiruutu 3">
            <a:extLst>
              <a:ext uri="{FF2B5EF4-FFF2-40B4-BE49-F238E27FC236}">
                <a16:creationId xmlns:a16="http://schemas.microsoft.com/office/drawing/2014/main" id="{982B6C02-C2C2-BD76-F0D3-A72D42F1D060}"/>
              </a:ext>
            </a:extLst>
          </p:cNvPr>
          <p:cNvSpPr txBox="1"/>
          <p:nvPr/>
        </p:nvSpPr>
        <p:spPr>
          <a:xfrm>
            <a:off x="6220918" y="1768839"/>
            <a:ext cx="184731" cy="369332"/>
          </a:xfrm>
          <a:prstGeom prst="rect">
            <a:avLst/>
          </a:prstGeom>
          <a:noFill/>
        </p:spPr>
        <p:txBody>
          <a:bodyPr wrap="none" rtlCol="0">
            <a:spAutoFit/>
          </a:bodyPr>
          <a:lstStyle/>
          <a:p>
            <a:endParaRPr lang="en-GB" dirty="0"/>
          </a:p>
        </p:txBody>
      </p:sp>
      <p:sp>
        <p:nvSpPr>
          <p:cNvPr id="6" name="Tekstiruutu 5">
            <a:extLst>
              <a:ext uri="{FF2B5EF4-FFF2-40B4-BE49-F238E27FC236}">
                <a16:creationId xmlns:a16="http://schemas.microsoft.com/office/drawing/2014/main" id="{F29699DB-8143-BFB5-AABA-1CE3A560D63E}"/>
              </a:ext>
            </a:extLst>
          </p:cNvPr>
          <p:cNvSpPr txBox="1"/>
          <p:nvPr/>
        </p:nvSpPr>
        <p:spPr>
          <a:xfrm>
            <a:off x="6220918" y="6492875"/>
            <a:ext cx="1423891" cy="369332"/>
          </a:xfrm>
          <a:prstGeom prst="rect">
            <a:avLst/>
          </a:prstGeom>
          <a:noFill/>
        </p:spPr>
        <p:txBody>
          <a:bodyPr wrap="square" rtlCol="0">
            <a:spAutoFit/>
          </a:bodyPr>
          <a:lstStyle/>
          <a:p>
            <a:r>
              <a:rPr lang="fi-FI" dirty="0" err="1"/>
              <a:t>A.Ropo</a:t>
            </a:r>
            <a:endParaRPr lang="fi-FI" dirty="0"/>
          </a:p>
        </p:txBody>
      </p:sp>
    </p:spTree>
    <p:extLst>
      <p:ext uri="{BB962C8B-B14F-4D97-AF65-F5344CB8AC3E}">
        <p14:creationId xmlns:p14="http://schemas.microsoft.com/office/powerpoint/2010/main" val="3236196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Otsikko 1">
            <a:extLst>
              <a:ext uri="{FF2B5EF4-FFF2-40B4-BE49-F238E27FC236}">
                <a16:creationId xmlns:a16="http://schemas.microsoft.com/office/drawing/2014/main" id="{64AC965C-EB4A-A566-3B9E-B9D60FA51469}"/>
              </a:ext>
            </a:extLst>
          </p:cNvPr>
          <p:cNvSpPr>
            <a:spLocks noGrp="1"/>
          </p:cNvSpPr>
          <p:nvPr>
            <p:ph type="title"/>
          </p:nvPr>
        </p:nvSpPr>
        <p:spPr>
          <a:xfrm>
            <a:off x="555172" y="643467"/>
            <a:ext cx="3234234" cy="5571066"/>
          </a:xfrm>
        </p:spPr>
        <p:txBody>
          <a:bodyPr>
            <a:normAutofit/>
          </a:bodyPr>
          <a:lstStyle/>
          <a:p>
            <a:r>
              <a:rPr lang="fi-FI" sz="4000" dirty="0">
                <a:solidFill>
                  <a:srgbClr val="FFFFFF"/>
                </a:solidFill>
              </a:rPr>
              <a:t>Oppimisen tietoista ohjaamista vuorovaikutuksessa</a:t>
            </a:r>
          </a:p>
        </p:txBody>
      </p:sp>
      <p:graphicFrame>
        <p:nvGraphicFramePr>
          <p:cNvPr id="5" name="Sisällön paikkamerkki 2">
            <a:extLst>
              <a:ext uri="{FF2B5EF4-FFF2-40B4-BE49-F238E27FC236}">
                <a16:creationId xmlns:a16="http://schemas.microsoft.com/office/drawing/2014/main" id="{F0DE927D-F591-A244-87D7-4636507A2451}"/>
              </a:ext>
            </a:extLst>
          </p:cNvPr>
          <p:cNvGraphicFramePr>
            <a:graphicFrameLocks noGrp="1"/>
          </p:cNvGraphicFramePr>
          <p:nvPr>
            <p:ph idx="1"/>
            <p:extLst>
              <p:ext uri="{D42A27DB-BD31-4B8C-83A1-F6EECF244321}">
                <p14:modId xmlns:p14="http://schemas.microsoft.com/office/powerpoint/2010/main" val="3492854376"/>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9572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ECE7158-23D5-4FAD-BE44-50BA194A5FF7}"/>
              </a:ext>
            </a:extLst>
          </p:cNvPr>
          <p:cNvSpPr>
            <a:spLocks noGrp="1"/>
          </p:cNvSpPr>
          <p:nvPr>
            <p:ph type="title"/>
          </p:nvPr>
        </p:nvSpPr>
        <p:spPr>
          <a:xfrm>
            <a:off x="635000" y="640823"/>
            <a:ext cx="3418659" cy="5583148"/>
          </a:xfrm>
        </p:spPr>
        <p:txBody>
          <a:bodyPr anchor="ctr">
            <a:normAutofit/>
          </a:bodyPr>
          <a:lstStyle/>
          <a:p>
            <a:r>
              <a:rPr lang="fi-FI" sz="5000"/>
              <a:t>Oppiva organisaatio</a:t>
            </a:r>
          </a:p>
        </p:txBody>
      </p:sp>
      <p:sp>
        <p:nvSpPr>
          <p:cNvPr id="26"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Sisällön paikkamerkki 2">
            <a:extLst>
              <a:ext uri="{FF2B5EF4-FFF2-40B4-BE49-F238E27FC236}">
                <a16:creationId xmlns:a16="http://schemas.microsoft.com/office/drawing/2014/main" id="{312F2F96-9118-4E3D-B3B4-2FE3731469B7}"/>
              </a:ext>
            </a:extLst>
          </p:cNvPr>
          <p:cNvGraphicFramePr>
            <a:graphicFrameLocks noGrp="1"/>
          </p:cNvGraphicFramePr>
          <p:nvPr>
            <p:ph idx="1"/>
            <p:extLst>
              <p:ext uri="{D42A27DB-BD31-4B8C-83A1-F6EECF244321}">
                <p14:modId xmlns:p14="http://schemas.microsoft.com/office/powerpoint/2010/main" val="77165121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41047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A02BC0E-90A4-4766-53E6-F4447EB7A0FE}"/>
              </a:ext>
            </a:extLst>
          </p:cNvPr>
          <p:cNvSpPr>
            <a:spLocks noGrp="1"/>
          </p:cNvSpPr>
          <p:nvPr>
            <p:ph type="title"/>
          </p:nvPr>
        </p:nvSpPr>
        <p:spPr>
          <a:xfrm>
            <a:off x="841248" y="548640"/>
            <a:ext cx="3600860" cy="5431536"/>
          </a:xfrm>
        </p:spPr>
        <p:txBody>
          <a:bodyPr>
            <a:normAutofit/>
          </a:bodyPr>
          <a:lstStyle/>
          <a:p>
            <a:r>
              <a:rPr lang="fi-FI" sz="5400" dirty="0"/>
              <a:t>Oppiva organisaatio – </a:t>
            </a:r>
            <a:r>
              <a:rPr lang="fi-FI" sz="3600" dirty="0" err="1"/>
              <a:t>Sengen</a:t>
            </a:r>
            <a:r>
              <a:rPr lang="fi-FI" sz="3600" dirty="0"/>
              <a:t> hahmottamaa </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AD8E6D82-8F90-7721-A9B1-52C3676B28A1}"/>
              </a:ext>
            </a:extLst>
          </p:cNvPr>
          <p:cNvSpPr>
            <a:spLocks noGrp="1"/>
          </p:cNvSpPr>
          <p:nvPr>
            <p:ph idx="1"/>
          </p:nvPr>
        </p:nvSpPr>
        <p:spPr>
          <a:xfrm>
            <a:off x="5126418" y="552091"/>
            <a:ext cx="6224335" cy="5431536"/>
          </a:xfrm>
        </p:spPr>
        <p:txBody>
          <a:bodyPr anchor="ctr">
            <a:normAutofit/>
          </a:bodyPr>
          <a:lstStyle/>
          <a:p>
            <a:r>
              <a:rPr lang="fi-FI" sz="1700" b="0" i="0" dirty="0">
                <a:effectLst/>
                <a:latin typeface="+mj-lt"/>
              </a:rPr>
              <a:t>Tavoitteena: jatkuva positiivisen oppimisen kierre – ympäristön paineissa uudistuva organismi</a:t>
            </a:r>
          </a:p>
          <a:p>
            <a:r>
              <a:rPr lang="fi-FI" sz="1700" dirty="0"/>
              <a:t>Koostuu:</a:t>
            </a:r>
          </a:p>
          <a:p>
            <a:pPr lvl="1"/>
            <a:r>
              <a:rPr lang="fi-FI" sz="1700" b="1" dirty="0"/>
              <a:t>Henkilökohtainen mestaruus </a:t>
            </a:r>
            <a:r>
              <a:rPr lang="fi-FI" sz="1700" dirty="0"/>
              <a:t>– organisaation mahdollistettava henkilökohtainen kehittyminen</a:t>
            </a:r>
          </a:p>
          <a:p>
            <a:pPr lvl="1"/>
            <a:r>
              <a:rPr lang="fi-FI" sz="1700" b="1" dirty="0"/>
              <a:t>Mielenmallit</a:t>
            </a:r>
            <a:r>
              <a:rPr lang="fi-FI" sz="1700" dirty="0"/>
              <a:t>: toimintaa ohjaavien sisäistettyjen mielenmallien (ajatukset, oletukset, asenteet, ennakkoluulot) jakaminen yhteisen kokonaiskuvan muodostamiseksi</a:t>
            </a:r>
          </a:p>
          <a:p>
            <a:pPr lvl="1"/>
            <a:r>
              <a:rPr lang="fi-FI" sz="1700" b="1" dirty="0"/>
              <a:t>Jaettu näky: </a:t>
            </a:r>
            <a:r>
              <a:rPr lang="fi-FI" sz="1700" dirty="0"/>
              <a:t>jokainen näkee osan ympäristöstä – dialogin kautta muodostetaan yhteinen visio tavoitellusta tulevaisuudesta</a:t>
            </a:r>
          </a:p>
          <a:p>
            <a:pPr lvl="1"/>
            <a:r>
              <a:rPr lang="fi-FI" sz="1700" b="1" dirty="0"/>
              <a:t>Tiimioppiminen</a:t>
            </a:r>
            <a:r>
              <a:rPr lang="fi-FI" sz="1700" dirty="0"/>
              <a:t>: jaettua dialogia yhteisymmärryksen muodostamiseksi, asettumista ”yhdessä ajatteluun”</a:t>
            </a:r>
          </a:p>
          <a:p>
            <a:pPr lvl="1"/>
            <a:r>
              <a:rPr lang="fi-FI" sz="1700" b="1" dirty="0"/>
              <a:t>Systeemiajattelu</a:t>
            </a:r>
            <a:r>
              <a:rPr lang="fi-FI" sz="1700" dirty="0"/>
              <a:t>: maailma on dynaaminen, kompleksinen ekosysteemi</a:t>
            </a:r>
          </a:p>
          <a:p>
            <a:r>
              <a:rPr lang="fi-FI" sz="1700" dirty="0"/>
              <a:t>Tarvitaan myös: johtavat ajatukset (tehtävä ja tarkoitus), oppimisen mahdollistavat rakenteet ja keinot sekä oppivan organisaation prosessit rakentamiseen ja ylläpitämiseen</a:t>
            </a:r>
          </a:p>
          <a:p>
            <a:pPr lvl="1"/>
            <a:endParaRPr lang="fi-FI" sz="1700" dirty="0"/>
          </a:p>
          <a:p>
            <a:pPr lvl="1"/>
            <a:endParaRPr lang="fi-FI" sz="1700" dirty="0"/>
          </a:p>
        </p:txBody>
      </p:sp>
    </p:spTree>
    <p:extLst>
      <p:ext uri="{BB962C8B-B14F-4D97-AF65-F5344CB8AC3E}">
        <p14:creationId xmlns:p14="http://schemas.microsoft.com/office/powerpoint/2010/main" val="3688349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9D053B1-D0B9-40E8-B607-2FE0C2B00F62}"/>
              </a:ext>
            </a:extLst>
          </p:cNvPr>
          <p:cNvSpPr>
            <a:spLocks noGrp="1"/>
          </p:cNvSpPr>
          <p:nvPr>
            <p:ph type="title"/>
          </p:nvPr>
        </p:nvSpPr>
        <p:spPr>
          <a:xfrm>
            <a:off x="841248" y="548640"/>
            <a:ext cx="3600860" cy="5431536"/>
          </a:xfrm>
        </p:spPr>
        <p:txBody>
          <a:bodyPr>
            <a:normAutofit/>
          </a:bodyPr>
          <a:lstStyle/>
          <a:p>
            <a:r>
              <a:rPr lang="fi-FI" sz="5400" dirty="0"/>
              <a:t>Miten organisaatio uudistuu - Ståhle</a:t>
            </a:r>
          </a:p>
        </p:txBody>
      </p:sp>
      <p:sp>
        <p:nvSpPr>
          <p:cNvPr id="1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isällön paikkamerkki 2">
            <a:extLst>
              <a:ext uri="{FF2B5EF4-FFF2-40B4-BE49-F238E27FC236}">
                <a16:creationId xmlns:a16="http://schemas.microsoft.com/office/drawing/2014/main" id="{45DBF5E3-2FE2-373F-70DE-7A3DBD192B8A}"/>
              </a:ext>
            </a:extLst>
          </p:cNvPr>
          <p:cNvSpPr>
            <a:spLocks noGrp="1"/>
          </p:cNvSpPr>
          <p:nvPr>
            <p:ph idx="1"/>
          </p:nvPr>
        </p:nvSpPr>
        <p:spPr>
          <a:xfrm>
            <a:off x="5126418" y="552091"/>
            <a:ext cx="6224335" cy="5431536"/>
          </a:xfrm>
        </p:spPr>
        <p:txBody>
          <a:bodyPr anchor="ctr">
            <a:normAutofit/>
          </a:bodyPr>
          <a:lstStyle/>
          <a:p>
            <a:r>
              <a:rPr lang="fi-FI" sz="2200"/>
              <a:t>Uudistuminen</a:t>
            </a:r>
          </a:p>
          <a:p>
            <a:pPr lvl="1"/>
            <a:r>
              <a:rPr lang="fi-FI" sz="2200" b="1"/>
              <a:t>korjaamalla häiriöitä</a:t>
            </a:r>
            <a:r>
              <a:rPr lang="fi-FI" sz="2200"/>
              <a:t>,</a:t>
            </a:r>
          </a:p>
          <a:p>
            <a:pPr lvl="1"/>
            <a:r>
              <a:rPr lang="fi-FI" sz="2200" b="1"/>
              <a:t>pienin askelin</a:t>
            </a:r>
            <a:r>
              <a:rPr lang="fi-FI" sz="2200"/>
              <a:t> </a:t>
            </a:r>
          </a:p>
          <a:p>
            <a:pPr lvl="1"/>
            <a:r>
              <a:rPr lang="fi-FI" sz="2200" b="1"/>
              <a:t>radikaalin, transformatiivisen </a:t>
            </a:r>
            <a:r>
              <a:rPr lang="fi-FI" sz="2200"/>
              <a:t>uudistumisen prosessissa</a:t>
            </a:r>
          </a:p>
          <a:p>
            <a:r>
              <a:rPr lang="fi-FI" sz="2200"/>
              <a:t>Kun uudistumiskykyä  halutaan vahvistaa, mistä tahansa näkökulmasta, se tapahtuu aina vahvistamalla organisaatiota systeeminä: </a:t>
            </a:r>
            <a:r>
              <a:rPr lang="fi-FI" sz="2200" b="1"/>
              <a:t>suhteet ovat systeemien perusta ja siten suhteiden vahvistaminen on uudistumiskyvyn ensimmäinen ja tärkein edellytys</a:t>
            </a:r>
          </a:p>
          <a:p>
            <a:r>
              <a:rPr lang="fi-FI" sz="2200"/>
              <a:t>Sen jälkeen huomio: </a:t>
            </a:r>
            <a:r>
              <a:rPr lang="fi-FI" sz="2200" b="1"/>
              <a:t>tiedonvaihtoon, valtarakenteisiin ja orientaatioon l.suuntautumiseen</a:t>
            </a:r>
            <a:endParaRPr lang="fi-FI" sz="2200"/>
          </a:p>
        </p:txBody>
      </p:sp>
    </p:spTree>
    <p:extLst>
      <p:ext uri="{BB962C8B-B14F-4D97-AF65-F5344CB8AC3E}">
        <p14:creationId xmlns:p14="http://schemas.microsoft.com/office/powerpoint/2010/main" val="2651348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FA058AD-0804-4703-ADA6-7B7FEA78836F}"/>
              </a:ext>
            </a:extLst>
          </p:cNvPr>
          <p:cNvSpPr>
            <a:spLocks noGrp="1"/>
          </p:cNvSpPr>
          <p:nvPr>
            <p:ph type="title"/>
          </p:nvPr>
        </p:nvSpPr>
        <p:spPr>
          <a:xfrm>
            <a:off x="635000" y="640823"/>
            <a:ext cx="3418659" cy="5583148"/>
          </a:xfrm>
        </p:spPr>
        <p:txBody>
          <a:bodyPr anchor="ctr">
            <a:normAutofit/>
          </a:bodyPr>
          <a:lstStyle/>
          <a:p>
            <a:r>
              <a:rPr lang="fi-FI" sz="3000"/>
              <a:t>Työyhteisölähtöinen kehittäminen: muutoksiin johtaa vain tehty työ</a:t>
            </a:r>
          </a:p>
        </p:txBody>
      </p:sp>
      <p:sp>
        <p:nvSpPr>
          <p:cNvPr id="46"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Sisällön paikkamerkki 2">
            <a:extLst>
              <a:ext uri="{FF2B5EF4-FFF2-40B4-BE49-F238E27FC236}">
                <a16:creationId xmlns:a16="http://schemas.microsoft.com/office/drawing/2014/main" id="{B331A372-0555-4182-A3B7-131013331C81}"/>
              </a:ext>
            </a:extLst>
          </p:cNvPr>
          <p:cNvGraphicFramePr>
            <a:graphicFrameLocks noGrp="1"/>
          </p:cNvGraphicFramePr>
          <p:nvPr>
            <p:ph idx="1"/>
            <p:extLst>
              <p:ext uri="{D42A27DB-BD31-4B8C-83A1-F6EECF244321}">
                <p14:modId xmlns:p14="http://schemas.microsoft.com/office/powerpoint/2010/main" val="1729170469"/>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6088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5E2380B-1CDD-33D2-8117-448628377699}"/>
              </a:ext>
            </a:extLst>
          </p:cNvPr>
          <p:cNvSpPr>
            <a:spLocks noGrp="1"/>
          </p:cNvSpPr>
          <p:nvPr>
            <p:ph type="title"/>
          </p:nvPr>
        </p:nvSpPr>
        <p:spPr>
          <a:xfrm>
            <a:off x="686834" y="1153572"/>
            <a:ext cx="3200400" cy="4461163"/>
          </a:xfrm>
        </p:spPr>
        <p:txBody>
          <a:bodyPr>
            <a:normAutofit/>
          </a:bodyPr>
          <a:lstStyle/>
          <a:p>
            <a:r>
              <a:rPr lang="fi-FI" sz="3100">
                <a:solidFill>
                  <a:srgbClr val="FFFFFF"/>
                </a:solidFill>
              </a:rPr>
              <a:t>Tehokasta muutosjohtamista ja siirtymätilojen hallintaa</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Sisällön paikkamerkki 2">
            <a:extLst>
              <a:ext uri="{FF2B5EF4-FFF2-40B4-BE49-F238E27FC236}">
                <a16:creationId xmlns:a16="http://schemas.microsoft.com/office/drawing/2014/main" id="{B3053491-2050-EE2D-C768-3A83813041BC}"/>
              </a:ext>
            </a:extLst>
          </p:cNvPr>
          <p:cNvSpPr>
            <a:spLocks noGrp="1"/>
          </p:cNvSpPr>
          <p:nvPr>
            <p:ph idx="1"/>
          </p:nvPr>
        </p:nvSpPr>
        <p:spPr>
          <a:xfrm>
            <a:off x="4447308" y="591344"/>
            <a:ext cx="6906491" cy="5585619"/>
          </a:xfrm>
        </p:spPr>
        <p:txBody>
          <a:bodyPr anchor="ctr">
            <a:normAutofit/>
          </a:bodyPr>
          <a:lstStyle/>
          <a:p>
            <a:r>
              <a:rPr lang="fi-FI" dirty="0"/>
              <a:t>Johtajan, vastuuhenkilöiden aktiivisuutta ja  kannattelua</a:t>
            </a:r>
          </a:p>
          <a:p>
            <a:r>
              <a:rPr lang="fi-FI" dirty="0"/>
              <a:t>Ongelmien ennalta ehkäisemistä ja varautumista ilmaantuvaan</a:t>
            </a:r>
          </a:p>
          <a:p>
            <a:r>
              <a:rPr lang="fi-FI" dirty="0"/>
              <a:t>Adaptiivisten tilojen mahdollistamista</a:t>
            </a:r>
          </a:p>
          <a:p>
            <a:endParaRPr lang="fi-FI" dirty="0"/>
          </a:p>
          <a:p>
            <a:pPr marL="0" indent="0">
              <a:buNone/>
            </a:pPr>
            <a:r>
              <a:rPr lang="fi-FI" dirty="0"/>
              <a:t>Merkityksellistä: ajoitus, muutosvalmius ja johdon rooli</a:t>
            </a:r>
          </a:p>
        </p:txBody>
      </p:sp>
    </p:spTree>
    <p:extLst>
      <p:ext uri="{BB962C8B-B14F-4D97-AF65-F5344CB8AC3E}">
        <p14:creationId xmlns:p14="http://schemas.microsoft.com/office/powerpoint/2010/main" val="3916636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537AEED-B829-4E61-B0F9-6D1C0886C244}"/>
              </a:ext>
            </a:extLst>
          </p:cNvPr>
          <p:cNvSpPr>
            <a:spLocks noGrp="1"/>
          </p:cNvSpPr>
          <p:nvPr>
            <p:ph type="title"/>
          </p:nvPr>
        </p:nvSpPr>
        <p:spPr>
          <a:xfrm>
            <a:off x="8367823" y="639763"/>
            <a:ext cx="3338624" cy="5177377"/>
          </a:xfrm>
          <a:ln>
            <a:noFill/>
          </a:ln>
        </p:spPr>
        <p:txBody>
          <a:bodyPr>
            <a:normAutofit/>
          </a:bodyPr>
          <a:lstStyle/>
          <a:p>
            <a:r>
              <a:rPr lang="fi-FI" sz="3700" dirty="0"/>
              <a:t>Muutosten johtamisesta mahdollistavaa, kun huomioidaan</a:t>
            </a:r>
          </a:p>
        </p:txBody>
      </p:sp>
      <p:graphicFrame>
        <p:nvGraphicFramePr>
          <p:cNvPr id="5" name="Sisällön paikkamerkki 2">
            <a:extLst>
              <a:ext uri="{FF2B5EF4-FFF2-40B4-BE49-F238E27FC236}">
                <a16:creationId xmlns:a16="http://schemas.microsoft.com/office/drawing/2014/main" id="{3D18A3F4-2BA2-4562-A337-AF45F8086A8B}"/>
              </a:ext>
            </a:extLst>
          </p:cNvPr>
          <p:cNvGraphicFramePr>
            <a:graphicFrameLocks noGrp="1"/>
          </p:cNvGraphicFramePr>
          <p:nvPr>
            <p:ph idx="1"/>
          </p:nvPr>
        </p:nvGraphicFramePr>
        <p:xfrm>
          <a:off x="622300" y="639763"/>
          <a:ext cx="6572250" cy="558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68432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3506D0D-7BB6-4C6C-9AB9-659746B8D33E}"/>
              </a:ext>
            </a:extLst>
          </p:cNvPr>
          <p:cNvSpPr>
            <a:spLocks noGrp="1"/>
          </p:cNvSpPr>
          <p:nvPr>
            <p:ph type="title"/>
          </p:nvPr>
        </p:nvSpPr>
        <p:spPr>
          <a:xfrm>
            <a:off x="8006317" y="639763"/>
            <a:ext cx="3519534" cy="5177377"/>
          </a:xfrm>
          <a:ln>
            <a:noFill/>
          </a:ln>
        </p:spPr>
        <p:txBody>
          <a:bodyPr>
            <a:normAutofit/>
          </a:bodyPr>
          <a:lstStyle/>
          <a:p>
            <a:r>
              <a:rPr lang="fi-FI" sz="2800" dirty="0"/>
              <a:t>toimintasuunnitelma</a:t>
            </a:r>
          </a:p>
        </p:txBody>
      </p:sp>
      <p:graphicFrame>
        <p:nvGraphicFramePr>
          <p:cNvPr id="5" name="Sisällön paikkamerkki 2">
            <a:extLst>
              <a:ext uri="{FF2B5EF4-FFF2-40B4-BE49-F238E27FC236}">
                <a16:creationId xmlns:a16="http://schemas.microsoft.com/office/drawing/2014/main" id="{6F2E3A2C-520B-42EF-BE8B-A63AA3FC5953}"/>
              </a:ext>
            </a:extLst>
          </p:cNvPr>
          <p:cNvGraphicFramePr>
            <a:graphicFrameLocks noGrp="1"/>
          </p:cNvGraphicFramePr>
          <p:nvPr>
            <p:ph idx="1"/>
          </p:nvPr>
        </p:nvGraphicFramePr>
        <p:xfrm>
          <a:off x="622300" y="639763"/>
          <a:ext cx="6572250" cy="558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8529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7A2D6F-028A-4E04-A572-CCCFE2FE0E42}"/>
              </a:ext>
            </a:extLst>
          </p:cNvPr>
          <p:cNvSpPr>
            <a:spLocks noGrp="1"/>
          </p:cNvSpPr>
          <p:nvPr>
            <p:ph type="title"/>
          </p:nvPr>
        </p:nvSpPr>
        <p:spPr>
          <a:xfrm>
            <a:off x="8479777" y="639763"/>
            <a:ext cx="3046073" cy="5177377"/>
          </a:xfrm>
          <a:ln>
            <a:noFill/>
          </a:ln>
        </p:spPr>
        <p:txBody>
          <a:bodyPr>
            <a:normAutofit/>
          </a:bodyPr>
          <a:lstStyle/>
          <a:p>
            <a:r>
              <a:rPr lang="fi-FI" sz="4000"/>
              <a:t>viestintä</a:t>
            </a:r>
          </a:p>
        </p:txBody>
      </p:sp>
      <p:graphicFrame>
        <p:nvGraphicFramePr>
          <p:cNvPr id="5" name="Sisällön paikkamerkki 2">
            <a:extLst>
              <a:ext uri="{FF2B5EF4-FFF2-40B4-BE49-F238E27FC236}">
                <a16:creationId xmlns:a16="http://schemas.microsoft.com/office/drawing/2014/main" id="{25684981-1E46-489B-A2D8-0297FBEEB9EA}"/>
              </a:ext>
            </a:extLst>
          </p:cNvPr>
          <p:cNvGraphicFramePr>
            <a:graphicFrameLocks noGrp="1"/>
          </p:cNvGraphicFramePr>
          <p:nvPr>
            <p:ph idx="1"/>
          </p:nvPr>
        </p:nvGraphicFramePr>
        <p:xfrm>
          <a:off x="622300" y="639763"/>
          <a:ext cx="6572250" cy="558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2091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F41DC6D1-C337-4B64-B9F1-2003CBA4DDDF}"/>
              </a:ext>
            </a:extLst>
          </p:cNvPr>
          <p:cNvSpPr>
            <a:spLocks noGrp="1"/>
          </p:cNvSpPr>
          <p:nvPr>
            <p:ph type="title"/>
          </p:nvPr>
        </p:nvSpPr>
        <p:spPr>
          <a:xfrm>
            <a:off x="836679" y="723898"/>
            <a:ext cx="6002110" cy="1495425"/>
          </a:xfrm>
        </p:spPr>
        <p:txBody>
          <a:bodyPr>
            <a:normAutofit/>
          </a:bodyPr>
          <a:lstStyle/>
          <a:p>
            <a:r>
              <a:rPr lang="fi-FI" sz="4000"/>
              <a:t>Muutoksen motivointi</a:t>
            </a:r>
          </a:p>
        </p:txBody>
      </p:sp>
      <p:pic>
        <p:nvPicPr>
          <p:cNvPr id="7" name="Picture 6">
            <a:extLst>
              <a:ext uri="{FF2B5EF4-FFF2-40B4-BE49-F238E27FC236}">
                <a16:creationId xmlns:a16="http://schemas.microsoft.com/office/drawing/2014/main" id="{1D58718C-0EB7-E46A-2334-3CE2213368C8}"/>
              </a:ext>
            </a:extLst>
          </p:cNvPr>
          <p:cNvPicPr>
            <a:picLocks noChangeAspect="1"/>
          </p:cNvPicPr>
          <p:nvPr/>
        </p:nvPicPr>
        <p:blipFill>
          <a:blip r:embed="rId2"/>
          <a:srcRect r="45401"/>
          <a:stretch/>
        </p:blipFill>
        <p:spPr>
          <a:xfrm>
            <a:off x="7199440" y="10"/>
            <a:ext cx="4992560" cy="6857990"/>
          </a:xfrm>
          <a:prstGeom prst="rect">
            <a:avLst/>
          </a:prstGeom>
          <a:effectLst/>
        </p:spPr>
      </p:pic>
      <p:graphicFrame>
        <p:nvGraphicFramePr>
          <p:cNvPr id="5" name="Sisällön paikkamerkki 2">
            <a:extLst>
              <a:ext uri="{FF2B5EF4-FFF2-40B4-BE49-F238E27FC236}">
                <a16:creationId xmlns:a16="http://schemas.microsoft.com/office/drawing/2014/main" id="{AECF1EBE-1ED7-4F07-B033-73B5E405D222}"/>
              </a:ext>
            </a:extLst>
          </p:cNvPr>
          <p:cNvGraphicFramePr>
            <a:graphicFrameLocks noGrp="1"/>
          </p:cNvGraphicFramePr>
          <p:nvPr>
            <p:ph idx="1"/>
            <p:extLst>
              <p:ext uri="{D42A27DB-BD31-4B8C-83A1-F6EECF244321}">
                <p14:modId xmlns:p14="http://schemas.microsoft.com/office/powerpoint/2010/main" val="4974137"/>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8441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1FAC7FD9-D977-4F4B-9EDE-7CA1263A825C}"/>
              </a:ext>
            </a:extLst>
          </p:cNvPr>
          <p:cNvSpPr>
            <a:spLocks noGrp="1"/>
          </p:cNvSpPr>
          <p:nvPr>
            <p:ph type="title"/>
          </p:nvPr>
        </p:nvSpPr>
        <p:spPr>
          <a:xfrm>
            <a:off x="635000" y="640823"/>
            <a:ext cx="3418659" cy="5583148"/>
          </a:xfrm>
        </p:spPr>
        <p:txBody>
          <a:bodyPr anchor="ctr">
            <a:normAutofit/>
          </a:bodyPr>
          <a:lstStyle/>
          <a:p>
            <a:r>
              <a:rPr lang="fi-FI" sz="3800"/>
              <a:t>Osallistamisen vaiheet</a:t>
            </a:r>
          </a:p>
        </p:txBody>
      </p:sp>
      <p:sp>
        <p:nvSpPr>
          <p:cNvPr id="12"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Sisällön paikkamerkki 2">
            <a:extLst>
              <a:ext uri="{FF2B5EF4-FFF2-40B4-BE49-F238E27FC236}">
                <a16:creationId xmlns:a16="http://schemas.microsoft.com/office/drawing/2014/main" id="{7B961261-BB7B-41E3-9AA7-517CDDA33EAB}"/>
              </a:ext>
            </a:extLst>
          </p:cNvPr>
          <p:cNvGraphicFramePr>
            <a:graphicFrameLocks noGrp="1"/>
          </p:cNvGraphicFramePr>
          <p:nvPr>
            <p:ph idx="1"/>
            <p:extLst>
              <p:ext uri="{D42A27DB-BD31-4B8C-83A1-F6EECF244321}">
                <p14:modId xmlns:p14="http://schemas.microsoft.com/office/powerpoint/2010/main" val="399534238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5280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p:nvPr>
        </p:nvSpPr>
        <p:spPr>
          <a:xfrm>
            <a:off x="1173480" y="373856"/>
            <a:ext cx="9966960" cy="892175"/>
          </a:xfrm>
          <a:noFill/>
        </p:spPr>
        <p:txBody>
          <a:bodyPr vert="horz" lIns="64800" tIns="50800" rIns="64800" bIns="50800" rtlCol="0" anchor="ctr">
            <a:noAutofit/>
          </a:bodyPr>
          <a:lstStyle/>
          <a:p>
            <a:r>
              <a:rPr lang="fi-FI" altLang="fi-FI" sz="4400" b="1" dirty="0">
                <a:latin typeface="Rockwell Condensed" panose="02060603050405020104" pitchFamily="18" charset="0"/>
              </a:rPr>
              <a:t>MUUTOSTEN TEHOKAS JOHTAMINEN </a:t>
            </a:r>
            <a:endParaRPr lang="en-US" altLang="fi-FI" sz="4400" b="1" dirty="0">
              <a:latin typeface="Rockwell Condensed" panose="02060603050405020104" pitchFamily="18" charset="0"/>
            </a:endParaRPr>
          </a:p>
        </p:txBody>
      </p:sp>
      <p:sp>
        <p:nvSpPr>
          <p:cNvPr id="10243" name="Text Box 5"/>
          <p:cNvSpPr txBox="1">
            <a:spLocks noChangeArrowheads="1"/>
          </p:cNvSpPr>
          <p:nvPr/>
        </p:nvSpPr>
        <p:spPr bwMode="auto">
          <a:xfrm>
            <a:off x="4473815" y="1942644"/>
            <a:ext cx="29475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4400" eaLnBrk="1" hangingPunct="1">
              <a:spcBef>
                <a:spcPct val="50000"/>
              </a:spcBef>
            </a:pPr>
            <a:r>
              <a:rPr lang="fi-FI" altLang="fi-FI" sz="2400" b="1" dirty="0">
                <a:solidFill>
                  <a:prstClr val="black"/>
                </a:solidFill>
                <a:latin typeface="Rockwell Condensed" panose="02060603050405020104" pitchFamily="18" charset="0"/>
                <a:cs typeface="Times New Roman" pitchFamily="18" charset="0"/>
              </a:rPr>
              <a:t>tehokas muutosjohtaminen</a:t>
            </a:r>
            <a:endParaRPr lang="en-US" altLang="fi-FI" sz="2400" b="1" dirty="0">
              <a:solidFill>
                <a:prstClr val="black"/>
              </a:solidFill>
              <a:latin typeface="Rockwell Condensed" panose="02060603050405020104" pitchFamily="18" charset="0"/>
              <a:cs typeface="Times New Roman" pitchFamily="18" charset="0"/>
            </a:endParaRPr>
          </a:p>
        </p:txBody>
      </p:sp>
      <p:sp>
        <p:nvSpPr>
          <p:cNvPr id="10244" name="Text Box 6"/>
          <p:cNvSpPr txBox="1">
            <a:spLocks noChangeArrowheads="1"/>
          </p:cNvSpPr>
          <p:nvPr/>
        </p:nvSpPr>
        <p:spPr bwMode="auto">
          <a:xfrm>
            <a:off x="188915" y="2743200"/>
            <a:ext cx="245586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4400" eaLnBrk="1" hangingPunct="1">
              <a:spcBef>
                <a:spcPct val="50000"/>
              </a:spcBef>
            </a:pPr>
            <a:r>
              <a:rPr lang="fi-FI" altLang="fi-FI" sz="2400" b="1" dirty="0">
                <a:solidFill>
                  <a:prstClr val="black"/>
                </a:solidFill>
                <a:latin typeface="Rockwell Condensed" panose="02060603050405020104" pitchFamily="18" charset="0"/>
                <a:cs typeface="Times New Roman" pitchFamily="18" charset="0"/>
              </a:rPr>
              <a:t>muutoksen motivointi</a:t>
            </a:r>
          </a:p>
          <a:p>
            <a:pPr defTabSz="914400" eaLnBrk="1" hangingPunct="1">
              <a:spcBef>
                <a:spcPct val="50000"/>
              </a:spcBef>
              <a:buFontTx/>
              <a:buChar char="•"/>
            </a:pPr>
            <a:r>
              <a:rPr lang="en-US" altLang="fi-FI" sz="2400" b="1"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muutosvalmius</a:t>
            </a:r>
            <a:endParaRPr lang="en-US" altLang="fi-FI" sz="2400" dirty="0">
              <a:solidFill>
                <a:prstClr val="black"/>
              </a:solidFill>
              <a:latin typeface="Rockwell Condensed" panose="02060603050405020104" pitchFamily="18" charset="0"/>
              <a:cs typeface="Times New Roman" pitchFamily="18" charset="0"/>
            </a:endParaRP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vastarinta</a:t>
            </a:r>
            <a:endParaRPr lang="en-US" altLang="fi-FI" sz="2400" b="1" dirty="0">
              <a:solidFill>
                <a:prstClr val="black"/>
              </a:solidFill>
              <a:latin typeface="Rockwell Condensed" panose="02060603050405020104" pitchFamily="18" charset="0"/>
              <a:cs typeface="Times New Roman" pitchFamily="18" charset="0"/>
            </a:endParaRPr>
          </a:p>
        </p:txBody>
      </p:sp>
      <p:sp>
        <p:nvSpPr>
          <p:cNvPr id="10245" name="Text Box 7"/>
          <p:cNvSpPr txBox="1">
            <a:spLocks noChangeArrowheads="1"/>
          </p:cNvSpPr>
          <p:nvPr/>
        </p:nvSpPr>
        <p:spPr bwMode="auto">
          <a:xfrm>
            <a:off x="1941830" y="3944601"/>
            <a:ext cx="226218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4400" eaLnBrk="1" hangingPunct="1">
              <a:spcBef>
                <a:spcPct val="50000"/>
              </a:spcBef>
            </a:pPr>
            <a:r>
              <a:rPr lang="fi-FI" altLang="fi-FI" sz="2400" b="1" dirty="0">
                <a:solidFill>
                  <a:prstClr val="black"/>
                </a:solidFill>
                <a:latin typeface="Rockwell Condensed" panose="02060603050405020104" pitchFamily="18" charset="0"/>
                <a:cs typeface="Times New Roman" pitchFamily="18" charset="0"/>
              </a:rPr>
              <a:t>vision luominen</a:t>
            </a: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sitoutuminen</a:t>
            </a:r>
            <a:endParaRPr lang="en-US" altLang="fi-FI" sz="2400" dirty="0">
              <a:solidFill>
                <a:prstClr val="black"/>
              </a:solidFill>
              <a:latin typeface="Rockwell Condensed" panose="02060603050405020104" pitchFamily="18" charset="0"/>
              <a:cs typeface="Times New Roman" pitchFamily="18" charset="0"/>
            </a:endParaRP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haluttu</a:t>
            </a: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tulevaisuus</a:t>
            </a:r>
            <a:endParaRPr lang="en-US" altLang="fi-FI" sz="2400" dirty="0">
              <a:solidFill>
                <a:prstClr val="black"/>
              </a:solidFill>
              <a:latin typeface="Rockwell Condensed" panose="02060603050405020104" pitchFamily="18" charset="0"/>
              <a:cs typeface="Times New Roman" pitchFamily="18" charset="0"/>
            </a:endParaRPr>
          </a:p>
        </p:txBody>
      </p:sp>
      <p:sp>
        <p:nvSpPr>
          <p:cNvPr id="10246" name="Text Box 8"/>
          <p:cNvSpPr txBox="1">
            <a:spLocks noChangeArrowheads="1"/>
          </p:cNvSpPr>
          <p:nvPr/>
        </p:nvSpPr>
        <p:spPr bwMode="auto">
          <a:xfrm>
            <a:off x="4204017" y="3955575"/>
            <a:ext cx="3173096"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4400" eaLnBrk="1" hangingPunct="1">
              <a:spcBef>
                <a:spcPct val="50000"/>
              </a:spcBef>
            </a:pPr>
            <a:r>
              <a:rPr lang="fi-FI" altLang="fi-FI" sz="2400" b="1" dirty="0">
                <a:solidFill>
                  <a:prstClr val="black"/>
                </a:solidFill>
                <a:latin typeface="Rockwell Condensed" panose="02060603050405020104" pitchFamily="18" charset="0"/>
                <a:cs typeface="Times New Roman" pitchFamily="18" charset="0"/>
              </a:rPr>
              <a:t> tuen varmistaminen</a:t>
            </a: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muutoksen</a:t>
            </a: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läpiviejät</a:t>
            </a:r>
            <a:endParaRPr lang="en-US" altLang="fi-FI" sz="2400" dirty="0">
              <a:solidFill>
                <a:prstClr val="black"/>
              </a:solidFill>
              <a:latin typeface="Rockwell Condensed" panose="02060603050405020104" pitchFamily="18" charset="0"/>
              <a:cs typeface="Times New Roman" pitchFamily="18" charset="0"/>
            </a:endParaRP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avainhenkilöt</a:t>
            </a:r>
            <a:endParaRPr lang="en-US" altLang="fi-FI" sz="2400" dirty="0">
              <a:solidFill>
                <a:prstClr val="black"/>
              </a:solidFill>
              <a:latin typeface="Rockwell Condensed" panose="02060603050405020104" pitchFamily="18" charset="0"/>
              <a:cs typeface="Times New Roman" pitchFamily="18" charset="0"/>
            </a:endParaRP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avainhenkilöihin</a:t>
            </a: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vaikuttaminen</a:t>
            </a:r>
            <a:endParaRPr lang="en-US" altLang="fi-FI" sz="2400" dirty="0">
              <a:solidFill>
                <a:prstClr val="black"/>
              </a:solidFill>
              <a:latin typeface="Rockwell Condensed" panose="02060603050405020104" pitchFamily="18" charset="0"/>
              <a:cs typeface="Times New Roman" pitchFamily="18" charset="0"/>
            </a:endParaRPr>
          </a:p>
        </p:txBody>
      </p:sp>
      <p:sp>
        <p:nvSpPr>
          <p:cNvPr id="10247" name="Text Box 9"/>
          <p:cNvSpPr txBox="1">
            <a:spLocks noChangeArrowheads="1"/>
          </p:cNvSpPr>
          <p:nvPr/>
        </p:nvSpPr>
        <p:spPr bwMode="auto">
          <a:xfrm>
            <a:off x="6914356" y="3955575"/>
            <a:ext cx="257333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4400" eaLnBrk="1" hangingPunct="1">
              <a:spcBef>
                <a:spcPct val="50000"/>
              </a:spcBef>
            </a:pPr>
            <a:r>
              <a:rPr lang="fi-FI" altLang="fi-FI" sz="2400" b="1" dirty="0">
                <a:solidFill>
                  <a:prstClr val="black"/>
                </a:solidFill>
                <a:latin typeface="Rockwell Condensed" panose="02060603050405020104" pitchFamily="18" charset="0"/>
                <a:cs typeface="Times New Roman" pitchFamily="18" charset="0"/>
              </a:rPr>
              <a:t>siirtymän hallinta</a:t>
            </a:r>
            <a:endParaRPr lang="en-US" altLang="fi-FI" sz="2400" b="1" dirty="0">
              <a:solidFill>
                <a:prstClr val="black"/>
              </a:solidFill>
              <a:latin typeface="Rockwell Condensed" panose="02060603050405020104" pitchFamily="18" charset="0"/>
              <a:cs typeface="Times New Roman" pitchFamily="18" charset="0"/>
            </a:endParaRP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toiminnan</a:t>
            </a:r>
            <a:r>
              <a:rPr lang="en-US" altLang="fi-FI" sz="2400" dirty="0">
                <a:solidFill>
                  <a:prstClr val="black"/>
                </a:solidFill>
                <a:latin typeface="Rockwell Condensed" panose="02060603050405020104" pitchFamily="18" charset="0"/>
                <a:cs typeface="Times New Roman" pitchFamily="18" charset="0"/>
              </a:rPr>
              <a:t> ja </a:t>
            </a:r>
            <a:r>
              <a:rPr lang="en-US" altLang="fi-FI" sz="2400" dirty="0" err="1">
                <a:solidFill>
                  <a:prstClr val="black"/>
                </a:solidFill>
                <a:latin typeface="Rockwell Condensed" panose="02060603050405020104" pitchFamily="18" charset="0"/>
                <a:cs typeface="Times New Roman" pitchFamily="18" charset="0"/>
              </a:rPr>
              <a:t>sitoutumisen</a:t>
            </a: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suunnittelu</a:t>
            </a:r>
            <a:endParaRPr lang="en-US" altLang="fi-FI" sz="2400" dirty="0">
              <a:solidFill>
                <a:prstClr val="black"/>
              </a:solidFill>
              <a:latin typeface="Rockwell Condensed" panose="02060603050405020104" pitchFamily="18" charset="0"/>
              <a:cs typeface="Times New Roman" pitchFamily="18" charset="0"/>
            </a:endParaRP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tarvittavat</a:t>
            </a: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rakenteet</a:t>
            </a:r>
            <a:endParaRPr lang="en-US" altLang="fi-FI" sz="2400" dirty="0">
              <a:solidFill>
                <a:prstClr val="black"/>
              </a:solidFill>
              <a:latin typeface="Rockwell Condensed" panose="02060603050405020104" pitchFamily="18" charset="0"/>
              <a:cs typeface="Times New Roman" pitchFamily="18" charset="0"/>
            </a:endParaRPr>
          </a:p>
        </p:txBody>
      </p:sp>
      <p:sp>
        <p:nvSpPr>
          <p:cNvPr id="10248" name="Text Box 10"/>
          <p:cNvSpPr txBox="1">
            <a:spLocks noChangeArrowheads="1"/>
          </p:cNvSpPr>
          <p:nvPr/>
        </p:nvSpPr>
        <p:spPr bwMode="auto">
          <a:xfrm>
            <a:off x="9487694" y="2852738"/>
            <a:ext cx="314547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4400" eaLnBrk="1" hangingPunct="1">
              <a:spcBef>
                <a:spcPct val="50000"/>
              </a:spcBef>
            </a:pPr>
            <a:r>
              <a:rPr lang="fi-FI" altLang="fi-FI" sz="2400" b="1" dirty="0">
                <a:solidFill>
                  <a:prstClr val="black"/>
                </a:solidFill>
                <a:latin typeface="Rockwell Condensed" panose="02060603050405020104" pitchFamily="18" charset="0"/>
                <a:cs typeface="Times New Roman" pitchFamily="18" charset="0"/>
              </a:rPr>
              <a:t>muutoksen ylläpito</a:t>
            </a: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resurssit</a:t>
            </a:r>
            <a:endParaRPr lang="en-US" altLang="fi-FI" sz="2400" dirty="0">
              <a:solidFill>
                <a:prstClr val="black"/>
              </a:solidFill>
              <a:latin typeface="Rockwell Condensed" panose="02060603050405020104" pitchFamily="18" charset="0"/>
              <a:cs typeface="Times New Roman" pitchFamily="18" charset="0"/>
            </a:endParaRP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vuorovaikutus</a:t>
            </a:r>
            <a:r>
              <a:rPr lang="en-US" altLang="fi-FI" sz="2400" dirty="0">
                <a:solidFill>
                  <a:prstClr val="black"/>
                </a:solidFill>
                <a:latin typeface="Rockwell Condensed" panose="02060603050405020104" pitchFamily="18" charset="0"/>
                <a:cs typeface="Times New Roman" pitchFamily="18" charset="0"/>
              </a:rPr>
              <a:t> ja </a:t>
            </a:r>
            <a:r>
              <a:rPr lang="en-US" altLang="fi-FI" sz="2400" dirty="0" err="1">
                <a:solidFill>
                  <a:prstClr val="black"/>
                </a:solidFill>
                <a:latin typeface="Rockwell Condensed" panose="02060603050405020104" pitchFamily="18" charset="0"/>
                <a:cs typeface="Times New Roman" pitchFamily="18" charset="0"/>
              </a:rPr>
              <a:t>tuki</a:t>
            </a:r>
            <a:endParaRPr lang="en-US" altLang="fi-FI" sz="2400" dirty="0">
              <a:solidFill>
                <a:prstClr val="black"/>
              </a:solidFill>
              <a:latin typeface="Rockwell Condensed" panose="02060603050405020104" pitchFamily="18" charset="0"/>
              <a:cs typeface="Times New Roman" pitchFamily="18" charset="0"/>
            </a:endParaRP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osaamisen</a:t>
            </a: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kehittäminen</a:t>
            </a:r>
            <a:endParaRPr lang="en-US" altLang="fi-FI" sz="2400" dirty="0">
              <a:solidFill>
                <a:prstClr val="black"/>
              </a:solidFill>
              <a:latin typeface="Rockwell Condensed" panose="02060603050405020104" pitchFamily="18" charset="0"/>
              <a:cs typeface="Times New Roman" pitchFamily="18" charset="0"/>
            </a:endParaRPr>
          </a:p>
          <a:p>
            <a:pPr defTabSz="914400" eaLnBrk="1" hangingPunct="1">
              <a:spcBef>
                <a:spcPct val="50000"/>
              </a:spcBef>
              <a:buFontTx/>
              <a:buChar char="•"/>
            </a:pP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toimintatapojen</a:t>
            </a:r>
            <a:r>
              <a:rPr lang="en-US" altLang="fi-FI" sz="2400" dirty="0">
                <a:solidFill>
                  <a:prstClr val="black"/>
                </a:solidFill>
                <a:latin typeface="Rockwell Condensed" panose="02060603050405020104" pitchFamily="18" charset="0"/>
                <a:cs typeface="Times New Roman" pitchFamily="18" charset="0"/>
              </a:rPr>
              <a:t> </a:t>
            </a:r>
            <a:r>
              <a:rPr lang="en-US" altLang="fi-FI" sz="2400" dirty="0" err="1">
                <a:solidFill>
                  <a:prstClr val="black"/>
                </a:solidFill>
                <a:latin typeface="Rockwell Condensed" panose="02060603050405020104" pitchFamily="18" charset="0"/>
                <a:cs typeface="Times New Roman" pitchFamily="18" charset="0"/>
              </a:rPr>
              <a:t>vahvistaminen</a:t>
            </a:r>
            <a:endParaRPr lang="en-US" altLang="fi-FI" sz="2400" dirty="0">
              <a:solidFill>
                <a:prstClr val="black"/>
              </a:solidFill>
              <a:latin typeface="Rockwell Condensed" panose="02060603050405020104" pitchFamily="18" charset="0"/>
              <a:cs typeface="Times New Roman" pitchFamily="18" charset="0"/>
            </a:endParaRPr>
          </a:p>
        </p:txBody>
      </p:sp>
      <p:sp>
        <p:nvSpPr>
          <p:cNvPr id="10249" name="Line 11"/>
          <p:cNvSpPr>
            <a:spLocks noChangeShapeType="1"/>
          </p:cNvSpPr>
          <p:nvPr/>
        </p:nvSpPr>
        <p:spPr bwMode="auto">
          <a:xfrm flipV="1">
            <a:off x="1828802" y="2148116"/>
            <a:ext cx="2209800" cy="914400"/>
          </a:xfrm>
          <a:prstGeom prst="line">
            <a:avLst/>
          </a:prstGeom>
          <a:noFill/>
          <a:ln w="9525">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a:lstStyle/>
          <a:p>
            <a:pPr defTabSz="914400"/>
            <a:endParaRPr lang="fi-FI">
              <a:solidFill>
                <a:prstClr val="black"/>
              </a:solidFill>
              <a:latin typeface="Calibri" panose="020F0502020204030204"/>
            </a:endParaRPr>
          </a:p>
        </p:txBody>
      </p:sp>
      <p:sp>
        <p:nvSpPr>
          <p:cNvPr id="10250" name="Line 12"/>
          <p:cNvSpPr>
            <a:spLocks noChangeShapeType="1"/>
          </p:cNvSpPr>
          <p:nvPr/>
        </p:nvSpPr>
        <p:spPr bwMode="auto">
          <a:xfrm flipV="1">
            <a:off x="3259140" y="2852738"/>
            <a:ext cx="796925" cy="947738"/>
          </a:xfrm>
          <a:prstGeom prst="line">
            <a:avLst/>
          </a:prstGeom>
          <a:noFill/>
          <a:ln w="9525">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a:lstStyle/>
          <a:p>
            <a:pPr defTabSz="914400"/>
            <a:endParaRPr lang="fi-FI">
              <a:solidFill>
                <a:prstClr val="black"/>
              </a:solidFill>
              <a:latin typeface="Calibri" panose="020F0502020204030204"/>
            </a:endParaRPr>
          </a:p>
        </p:txBody>
      </p:sp>
      <p:sp>
        <p:nvSpPr>
          <p:cNvPr id="10251" name="Line 13"/>
          <p:cNvSpPr>
            <a:spLocks noChangeShapeType="1"/>
          </p:cNvSpPr>
          <p:nvPr/>
        </p:nvSpPr>
        <p:spPr bwMode="auto">
          <a:xfrm flipH="1" flipV="1">
            <a:off x="5475724" y="2990890"/>
            <a:ext cx="11192" cy="936625"/>
          </a:xfrm>
          <a:prstGeom prst="line">
            <a:avLst/>
          </a:prstGeom>
          <a:noFill/>
          <a:ln w="9525">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a:lstStyle/>
          <a:p>
            <a:pPr defTabSz="914400"/>
            <a:endParaRPr lang="fi-FI">
              <a:solidFill>
                <a:prstClr val="black"/>
              </a:solidFill>
              <a:latin typeface="Calibri" panose="020F0502020204030204"/>
            </a:endParaRPr>
          </a:p>
        </p:txBody>
      </p:sp>
      <p:sp>
        <p:nvSpPr>
          <p:cNvPr id="10252" name="Line 14"/>
          <p:cNvSpPr>
            <a:spLocks noChangeShapeType="1"/>
          </p:cNvSpPr>
          <p:nvPr/>
        </p:nvSpPr>
        <p:spPr bwMode="auto">
          <a:xfrm flipH="1" flipV="1">
            <a:off x="6766282" y="2852737"/>
            <a:ext cx="1310122" cy="1046719"/>
          </a:xfrm>
          <a:prstGeom prst="line">
            <a:avLst/>
          </a:prstGeom>
          <a:noFill/>
          <a:ln w="9525">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a:lstStyle/>
          <a:p>
            <a:pPr defTabSz="914400"/>
            <a:endParaRPr lang="fi-FI">
              <a:solidFill>
                <a:prstClr val="black"/>
              </a:solidFill>
              <a:latin typeface="Calibri" panose="020F0502020204030204"/>
            </a:endParaRPr>
          </a:p>
        </p:txBody>
      </p:sp>
      <p:sp>
        <p:nvSpPr>
          <p:cNvPr id="10253" name="Line 15"/>
          <p:cNvSpPr>
            <a:spLocks noChangeShapeType="1"/>
          </p:cNvSpPr>
          <p:nvPr/>
        </p:nvSpPr>
        <p:spPr bwMode="auto">
          <a:xfrm flipH="1" flipV="1">
            <a:off x="7269479" y="2148115"/>
            <a:ext cx="2203927" cy="947420"/>
          </a:xfrm>
          <a:prstGeom prst="line">
            <a:avLst/>
          </a:prstGeom>
          <a:noFill/>
          <a:ln w="9525">
            <a:solidFill>
              <a:srgbClr val="000000"/>
            </a:solidFill>
            <a:round/>
            <a:headEnd type="none" w="sm" len="sm"/>
            <a:tailEnd type="triangle" w="sm" len="sm"/>
          </a:ln>
          <a:extLst>
            <a:ext uri="{909E8E84-426E-40DD-AFC4-6F175D3DCCD1}">
              <a14:hiddenFill xmlns:a14="http://schemas.microsoft.com/office/drawing/2010/main">
                <a:noFill/>
              </a14:hiddenFill>
            </a:ext>
          </a:extLst>
        </p:spPr>
        <p:txBody>
          <a:bodyPr/>
          <a:lstStyle/>
          <a:p>
            <a:pPr defTabSz="914400"/>
            <a:endParaRPr lang="fi-FI">
              <a:solidFill>
                <a:prstClr val="black"/>
              </a:solidFill>
              <a:latin typeface="Calibri" panose="020F0502020204030204"/>
            </a:endParaRPr>
          </a:p>
        </p:txBody>
      </p:sp>
      <p:sp>
        <p:nvSpPr>
          <p:cNvPr id="10254" name="Text Box 16"/>
          <p:cNvSpPr txBox="1">
            <a:spLocks noChangeArrowheads="1"/>
          </p:cNvSpPr>
          <p:nvPr/>
        </p:nvSpPr>
        <p:spPr bwMode="auto">
          <a:xfrm>
            <a:off x="849315" y="6326327"/>
            <a:ext cx="28082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defTabSz="914400" eaLnBrk="1" hangingPunct="1">
              <a:spcBef>
                <a:spcPct val="50000"/>
              </a:spcBef>
            </a:pPr>
            <a:r>
              <a:rPr lang="fi-FI" altLang="fi-FI" sz="1000" dirty="0" err="1">
                <a:solidFill>
                  <a:prstClr val="black"/>
                </a:solidFill>
              </a:rPr>
              <a:t>Cummings</a:t>
            </a:r>
            <a:r>
              <a:rPr lang="fi-FI" altLang="fi-FI" sz="1000" dirty="0">
                <a:solidFill>
                  <a:prstClr val="black"/>
                </a:solidFill>
              </a:rPr>
              <a:t> &amp; </a:t>
            </a:r>
            <a:r>
              <a:rPr lang="fi-FI" altLang="fi-FI" sz="1000" dirty="0" err="1">
                <a:solidFill>
                  <a:prstClr val="black"/>
                </a:solidFill>
              </a:rPr>
              <a:t>Worley</a:t>
            </a:r>
            <a:r>
              <a:rPr lang="fi-FI" altLang="fi-FI" sz="1000" dirty="0">
                <a:solidFill>
                  <a:prstClr val="black"/>
                </a:solidFill>
              </a:rPr>
              <a:t> -97</a:t>
            </a:r>
          </a:p>
        </p:txBody>
      </p:sp>
    </p:spTree>
    <p:extLst>
      <p:ext uri="{BB962C8B-B14F-4D97-AF65-F5344CB8AC3E}">
        <p14:creationId xmlns:p14="http://schemas.microsoft.com/office/powerpoint/2010/main" val="2549185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B84852-7747-4308-ADE5-9DF3165F1263}"/>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1200" kern="1200">
                <a:solidFill>
                  <a:srgbClr val="FFFFFF"/>
                </a:solidFill>
                <a:latin typeface="+mj-lt"/>
                <a:ea typeface="+mj-ea"/>
                <a:cs typeface="+mj-cs"/>
              </a:rPr>
              <a:t>Kompleksisuusjohtaminen</a:t>
            </a:r>
          </a:p>
        </p:txBody>
      </p:sp>
      <p:pic>
        <p:nvPicPr>
          <p:cNvPr id="15" name="Sisällön paikkamerkki 14">
            <a:extLst>
              <a:ext uri="{FF2B5EF4-FFF2-40B4-BE49-F238E27FC236}">
                <a16:creationId xmlns:a16="http://schemas.microsoft.com/office/drawing/2014/main" id="{82C59A71-A877-45D9-BC88-C8FAAE6F8A44}"/>
              </a:ext>
            </a:extLst>
          </p:cNvPr>
          <p:cNvPicPr>
            <a:picLocks noGrp="1" noChangeAspect="1"/>
          </p:cNvPicPr>
          <p:nvPr>
            <p:ph idx="1"/>
          </p:nvPr>
        </p:nvPicPr>
        <p:blipFill>
          <a:blip r:embed="rId2"/>
          <a:stretch>
            <a:fillRect/>
          </a:stretch>
        </p:blipFill>
        <p:spPr>
          <a:xfrm>
            <a:off x="4038600" y="1261860"/>
            <a:ext cx="7188199" cy="4330890"/>
          </a:xfrm>
          <a:prstGeom prst="rect">
            <a:avLst/>
          </a:prstGeom>
        </p:spPr>
      </p:pic>
    </p:spTree>
    <p:extLst>
      <p:ext uri="{BB962C8B-B14F-4D97-AF65-F5344CB8AC3E}">
        <p14:creationId xmlns:p14="http://schemas.microsoft.com/office/powerpoint/2010/main" val="496352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BB0E8057-D844-1778-BDC5-1B22AA9FB862}"/>
              </a:ext>
            </a:extLst>
          </p:cNvPr>
          <p:cNvSpPr>
            <a:spLocks noGrp="1"/>
          </p:cNvSpPr>
          <p:nvPr>
            <p:ph idx="1"/>
          </p:nvPr>
        </p:nvSpPr>
        <p:spPr/>
        <p:txBody>
          <a:bodyPr/>
          <a:lstStyle/>
          <a:p>
            <a:r>
              <a:rPr lang="fi-FI" dirty="0"/>
              <a:t>Operatiivinen toiminta – suorituskyky -&gt; perustoiminnan ylläpitämistä</a:t>
            </a:r>
          </a:p>
          <a:p>
            <a:r>
              <a:rPr lang="fi-FI" dirty="0"/>
              <a:t>Aloitteellinen toiminta – innovaatioita -&gt; adaptaatiokyvykkyyden luomista, kehkeytymistä</a:t>
            </a:r>
          </a:p>
          <a:p>
            <a:r>
              <a:rPr lang="fi-FI" dirty="0"/>
              <a:t>Adaptiivisen tilan luominen – itseorganisoitumista byrokratiassa -&gt; mahdollistava johtajuus: aloitteellisen ja operatiivisen </a:t>
            </a:r>
            <a:r>
              <a:rPr lang="fi-FI" dirty="0" err="1"/>
              <a:t>yhteenkietoutumisen</a:t>
            </a:r>
            <a:r>
              <a:rPr lang="fi-FI" dirty="0"/>
              <a:t> vahvistamista-&gt; luovaa ja kokeilevaa, yhteisön tukemaa toimintaa</a:t>
            </a:r>
          </a:p>
        </p:txBody>
      </p:sp>
    </p:spTree>
    <p:extLst>
      <p:ext uri="{BB962C8B-B14F-4D97-AF65-F5344CB8AC3E}">
        <p14:creationId xmlns:p14="http://schemas.microsoft.com/office/powerpoint/2010/main" val="2686783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7738C24-E0ED-4263-84A3-8152BC86679C}"/>
              </a:ext>
            </a:extLst>
          </p:cNvPr>
          <p:cNvSpPr>
            <a:spLocks noGrp="1"/>
          </p:cNvSpPr>
          <p:nvPr>
            <p:ph type="title"/>
          </p:nvPr>
        </p:nvSpPr>
        <p:spPr>
          <a:xfrm>
            <a:off x="838200" y="557189"/>
            <a:ext cx="3374136" cy="5567891"/>
          </a:xfrm>
        </p:spPr>
        <p:txBody>
          <a:bodyPr>
            <a:normAutofit/>
          </a:bodyPr>
          <a:lstStyle/>
          <a:p>
            <a:r>
              <a:rPr lang="fi-FI" sz="4800"/>
              <a:t>Huomio suhteessa henkilöstöön </a:t>
            </a:r>
          </a:p>
        </p:txBody>
      </p:sp>
      <p:graphicFrame>
        <p:nvGraphicFramePr>
          <p:cNvPr id="5" name="Sisällön paikkamerkki 2">
            <a:extLst>
              <a:ext uri="{FF2B5EF4-FFF2-40B4-BE49-F238E27FC236}">
                <a16:creationId xmlns:a16="http://schemas.microsoft.com/office/drawing/2014/main" id="{09A3E872-E5EC-209C-C1EE-95055021DBBE}"/>
              </a:ext>
            </a:extLst>
          </p:cNvPr>
          <p:cNvGraphicFramePr>
            <a:graphicFrameLocks noGrp="1"/>
          </p:cNvGraphicFramePr>
          <p:nvPr>
            <p:ph idx="1"/>
            <p:extLst>
              <p:ext uri="{D42A27DB-BD31-4B8C-83A1-F6EECF244321}">
                <p14:modId xmlns:p14="http://schemas.microsoft.com/office/powerpoint/2010/main" val="917987294"/>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2830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Otsikko 1">
            <a:extLst>
              <a:ext uri="{FF2B5EF4-FFF2-40B4-BE49-F238E27FC236}">
                <a16:creationId xmlns:a16="http://schemas.microsoft.com/office/drawing/2014/main" id="{ED2349E1-BE59-EA24-A73E-D886D11D8D93}"/>
              </a:ext>
            </a:extLst>
          </p:cNvPr>
          <p:cNvSpPr>
            <a:spLocks noGrp="1"/>
          </p:cNvSpPr>
          <p:nvPr>
            <p:ph type="title"/>
          </p:nvPr>
        </p:nvSpPr>
        <p:spPr>
          <a:xfrm>
            <a:off x="838200" y="673770"/>
            <a:ext cx="3220329" cy="2027227"/>
          </a:xfrm>
        </p:spPr>
        <p:txBody>
          <a:bodyPr anchor="t">
            <a:normAutofit/>
          </a:bodyPr>
          <a:lstStyle/>
          <a:p>
            <a:r>
              <a:rPr lang="fi-FI" sz="3400">
                <a:solidFill>
                  <a:srgbClr val="FFFFFF"/>
                </a:solidFill>
              </a:rPr>
              <a:t>Hyvinvointi ja muutos – turvallisuutta ja muotoutumista</a:t>
            </a:r>
          </a:p>
        </p:txBody>
      </p:sp>
      <p:graphicFrame>
        <p:nvGraphicFramePr>
          <p:cNvPr id="5" name="Sisällön paikkamerkki 2">
            <a:extLst>
              <a:ext uri="{FF2B5EF4-FFF2-40B4-BE49-F238E27FC236}">
                <a16:creationId xmlns:a16="http://schemas.microsoft.com/office/drawing/2014/main" id="{9D989A27-52A0-5942-6B96-A4A9636156F3}"/>
              </a:ext>
            </a:extLst>
          </p:cNvPr>
          <p:cNvGraphicFramePr>
            <a:graphicFrameLocks noGrp="1"/>
          </p:cNvGraphicFramePr>
          <p:nvPr>
            <p:ph idx="1"/>
            <p:extLst>
              <p:ext uri="{D42A27DB-BD31-4B8C-83A1-F6EECF244321}">
                <p14:modId xmlns:p14="http://schemas.microsoft.com/office/powerpoint/2010/main" val="3528313200"/>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1249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3D3AC6-218F-CD24-E050-72F46D5F53E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8AC9A53-EC6B-6211-F1F0-D7120C23EEF0}"/>
              </a:ext>
            </a:extLst>
          </p:cNvPr>
          <p:cNvSpPr>
            <a:spLocks noGrp="1"/>
          </p:cNvSpPr>
          <p:nvPr>
            <p:ph type="title"/>
          </p:nvPr>
        </p:nvSpPr>
        <p:spPr>
          <a:xfrm>
            <a:off x="686834" y="1153572"/>
            <a:ext cx="3200400" cy="4461163"/>
          </a:xfrm>
        </p:spPr>
        <p:txBody>
          <a:bodyPr>
            <a:normAutofit/>
          </a:bodyPr>
          <a:lstStyle/>
          <a:p>
            <a:r>
              <a:rPr lang="fi-FI" sz="3100" dirty="0">
                <a:solidFill>
                  <a:srgbClr val="FFFFFF"/>
                </a:solidFill>
              </a:rPr>
              <a:t>Huomio henkilöstössä – turvallisuutta ja muotoutumista-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aphicFrame>
        <p:nvGraphicFramePr>
          <p:cNvPr id="7" name="Sisällön paikkamerkki 2">
            <a:extLst>
              <a:ext uri="{FF2B5EF4-FFF2-40B4-BE49-F238E27FC236}">
                <a16:creationId xmlns:a16="http://schemas.microsoft.com/office/drawing/2014/main" id="{DEB7D3E9-E931-C76B-CC77-F0A20253DE75}"/>
              </a:ext>
            </a:extLst>
          </p:cNvPr>
          <p:cNvGraphicFramePr>
            <a:graphicFrameLocks noGrp="1"/>
          </p:cNvGraphicFramePr>
          <p:nvPr>
            <p:ph idx="1"/>
            <p:extLst>
              <p:ext uri="{D42A27DB-BD31-4B8C-83A1-F6EECF244321}">
                <p14:modId xmlns:p14="http://schemas.microsoft.com/office/powerpoint/2010/main" val="1487811313"/>
              </p:ext>
            </p:extLst>
          </p:nvPr>
        </p:nvGraphicFramePr>
        <p:xfrm>
          <a:off x="4571020" y="1531302"/>
          <a:ext cx="7186528" cy="4083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7595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045028" y="1336329"/>
            <a:ext cx="3892732" cy="4382588"/>
          </a:xfrm>
        </p:spPr>
        <p:txBody>
          <a:bodyPr anchor="ctr">
            <a:normAutofit/>
          </a:bodyPr>
          <a:lstStyle/>
          <a:p>
            <a:r>
              <a:rPr lang="fi-FI" sz="5400" dirty="0"/>
              <a:t>Teoria U</a:t>
            </a:r>
            <a:br>
              <a:rPr lang="fi-FI" sz="5400" dirty="0"/>
            </a:br>
            <a:r>
              <a:rPr lang="fi-FI" sz="5400" dirty="0"/>
              <a:t>- </a:t>
            </a:r>
            <a:r>
              <a:rPr lang="fi-FI" sz="5400" dirty="0" err="1"/>
              <a:t>Scharmer</a:t>
            </a:r>
            <a:r>
              <a:rPr lang="fi-FI" sz="5400" dirty="0"/>
              <a:t> 2007</a:t>
            </a:r>
          </a:p>
        </p:txBody>
      </p:sp>
      <p:sp>
        <p:nvSpPr>
          <p:cNvPr id="3" name="Sisällön paikkamerkki 2"/>
          <p:cNvSpPr>
            <a:spLocks noGrp="1"/>
          </p:cNvSpPr>
          <p:nvPr>
            <p:ph idx="1"/>
          </p:nvPr>
        </p:nvSpPr>
        <p:spPr>
          <a:xfrm>
            <a:off x="6096001" y="1336329"/>
            <a:ext cx="5260848" cy="4382588"/>
          </a:xfrm>
        </p:spPr>
        <p:txBody>
          <a:bodyPr anchor="ctr">
            <a:normAutofit lnSpcReduction="10000"/>
          </a:bodyPr>
          <a:lstStyle/>
          <a:p>
            <a:r>
              <a:rPr lang="fi-FI" sz="1900" dirty="0"/>
              <a:t>Muutoksessa keskeistä ei ole vain </a:t>
            </a:r>
            <a:r>
              <a:rPr lang="fi-FI" sz="1900" b="1" dirty="0"/>
              <a:t>toiminnan muuttaminen, vaan ajattelu-, tunne- ja tahtotasojen </a:t>
            </a:r>
            <a:r>
              <a:rPr lang="fi-FI" sz="1900" dirty="0"/>
              <a:t>uudelleensuuntaaminen sekä yksilö- että yhteisötasolla. </a:t>
            </a:r>
          </a:p>
          <a:p>
            <a:r>
              <a:rPr lang="fi-FI" sz="1900" dirty="0"/>
              <a:t>Kaiken lähtökohtana on keskeiset kysymykset tässä hetkessä ja oma sisäinen tila. </a:t>
            </a:r>
            <a:r>
              <a:rPr lang="fi-FI" sz="1900" b="1" dirty="0"/>
              <a:t>Keskeiset kysymykset työyhteisöissä ovat usein arkisia, ja niille voi rakentaa koko muutosprosessin.</a:t>
            </a:r>
          </a:p>
          <a:p>
            <a:r>
              <a:rPr lang="fi-FI" sz="1900" dirty="0"/>
              <a:t>Kehittämisen aikana tapa hahmottaa haasteita muuttuu, ja sitoutuminen muutoksen luomiseen yhdessä syntyy. Kukaan ei voi muuttaa toista ihmistä eikä hänen tapaansa tehdä tai ajatella, mutta jokainen voi itse suunnata uudelleen ajatteluaan, tunteitaan ja toimintaansa, jos se tuntuu merkitykselliseltä arjen näkökulmasta.</a:t>
            </a:r>
          </a:p>
        </p:txBody>
      </p:sp>
    </p:spTree>
    <p:extLst>
      <p:ext uri="{BB962C8B-B14F-4D97-AF65-F5344CB8AC3E}">
        <p14:creationId xmlns:p14="http://schemas.microsoft.com/office/powerpoint/2010/main" val="2442021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0A3EBDF-0885-4B47-A314-B76A1356E845}"/>
              </a:ext>
            </a:extLst>
          </p:cNvPr>
          <p:cNvSpPr>
            <a:spLocks noGrp="1"/>
          </p:cNvSpPr>
          <p:nvPr>
            <p:ph type="title"/>
          </p:nvPr>
        </p:nvSpPr>
        <p:spPr/>
        <p:txBody>
          <a:bodyPr/>
          <a:lstStyle/>
          <a:p>
            <a:r>
              <a:rPr lang="fi-FI" dirty="0" err="1"/>
              <a:t>Transformatiivisen</a:t>
            </a:r>
            <a:r>
              <a:rPr lang="fi-FI" dirty="0"/>
              <a:t> muutoksen periaatteet</a:t>
            </a:r>
          </a:p>
        </p:txBody>
      </p:sp>
      <p:sp>
        <p:nvSpPr>
          <p:cNvPr id="3" name="Sisällön paikkamerkki 2">
            <a:extLst>
              <a:ext uri="{FF2B5EF4-FFF2-40B4-BE49-F238E27FC236}">
                <a16:creationId xmlns:a16="http://schemas.microsoft.com/office/drawing/2014/main" id="{4E7C2435-9E58-4715-BE9B-E1F2D5E73C70}"/>
              </a:ext>
            </a:extLst>
          </p:cNvPr>
          <p:cNvSpPr>
            <a:spLocks noGrp="1"/>
          </p:cNvSpPr>
          <p:nvPr>
            <p:ph idx="1"/>
          </p:nvPr>
        </p:nvSpPr>
        <p:spPr>
          <a:xfrm>
            <a:off x="1069848" y="2521458"/>
            <a:ext cx="10058400" cy="4050792"/>
          </a:xfrm>
        </p:spPr>
        <p:txBody>
          <a:bodyPr>
            <a:normAutofit fontScale="92500" lnSpcReduction="20000"/>
          </a:bodyPr>
          <a:lstStyle/>
          <a:p>
            <a:pPr marL="0" indent="0">
              <a:buNone/>
            </a:pPr>
            <a:r>
              <a:rPr lang="fi-FI" dirty="0"/>
              <a:t>I - Eloonjäämisahdistuksen tai syyllisyyden täytyy ylittää oppimisahdistus</a:t>
            </a:r>
          </a:p>
          <a:p>
            <a:pPr marL="0" indent="0">
              <a:buNone/>
            </a:pPr>
            <a:r>
              <a:rPr lang="fi-FI" dirty="0"/>
              <a:t>II - Oppimisahdistusta täytyy vähentää – ei lisätä eloonjäämisahdistusta (pelkoa, syyllisyyttä) </a:t>
            </a:r>
          </a:p>
          <a:p>
            <a:pPr marL="0" indent="0">
              <a:buNone/>
            </a:pPr>
            <a:r>
              <a:rPr lang="fi-FI" dirty="0"/>
              <a:t>Oppimisahdistus: osaamattomuuden pelko, osaamattomuudesta rankaisemisen pelko, henkilökohtaisen identiteetin menettämisen pelko, ryhmän jäsenyyden menettämisen pelko…</a:t>
            </a:r>
          </a:p>
          <a:p>
            <a:pPr marL="0" indent="0">
              <a:buNone/>
            </a:pPr>
            <a:r>
              <a:rPr lang="fi-FI" dirty="0"/>
              <a:t>Ahdistuksen torjunta: torjuminen, syntipukit, vastuun siirtäminen, välttely, kaupanteko, taktikointi</a:t>
            </a:r>
          </a:p>
          <a:p>
            <a:pPr marL="0" indent="0">
              <a:buNone/>
            </a:pPr>
            <a:r>
              <a:rPr lang="fi-FI" dirty="0"/>
              <a:t>Oppimisahdistuksen vähentäminen merkitsee psykologisen turvallisuuden tunteen vahvistamista</a:t>
            </a:r>
          </a:p>
        </p:txBody>
      </p:sp>
      <p:sp>
        <p:nvSpPr>
          <p:cNvPr id="4" name="Tekstiruutu 3">
            <a:extLst>
              <a:ext uri="{FF2B5EF4-FFF2-40B4-BE49-F238E27FC236}">
                <a16:creationId xmlns:a16="http://schemas.microsoft.com/office/drawing/2014/main" id="{54362E42-BAEB-07A7-355F-297BF3A57313}"/>
              </a:ext>
            </a:extLst>
          </p:cNvPr>
          <p:cNvSpPr txBox="1"/>
          <p:nvPr/>
        </p:nvSpPr>
        <p:spPr>
          <a:xfrm>
            <a:off x="9884229" y="6485947"/>
            <a:ext cx="1237923" cy="369332"/>
          </a:xfrm>
          <a:prstGeom prst="rect">
            <a:avLst/>
          </a:prstGeom>
          <a:noFill/>
        </p:spPr>
        <p:txBody>
          <a:bodyPr wrap="square" rtlCol="0">
            <a:spAutoFit/>
          </a:bodyPr>
          <a:lstStyle/>
          <a:p>
            <a:r>
              <a:rPr lang="fi-FI" dirty="0" err="1"/>
              <a:t>Schein</a:t>
            </a:r>
            <a:r>
              <a:rPr lang="fi-FI" dirty="0"/>
              <a:t> </a:t>
            </a:r>
          </a:p>
        </p:txBody>
      </p:sp>
    </p:spTree>
    <p:extLst>
      <p:ext uri="{BB962C8B-B14F-4D97-AF65-F5344CB8AC3E}">
        <p14:creationId xmlns:p14="http://schemas.microsoft.com/office/powerpoint/2010/main" val="2301401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DA2DF3-AB84-4CE5-234D-CA33E66E708A}"/>
              </a:ext>
            </a:extLst>
          </p:cNvPr>
          <p:cNvSpPr>
            <a:spLocks noGrp="1"/>
          </p:cNvSpPr>
          <p:nvPr>
            <p:ph type="title"/>
          </p:nvPr>
        </p:nvSpPr>
        <p:spPr/>
        <p:txBody>
          <a:bodyPr>
            <a:normAutofit fontScale="90000"/>
          </a:bodyPr>
          <a:lstStyle/>
          <a:p>
            <a:r>
              <a:rPr lang="fi-FI" dirty="0"/>
              <a:t>Eloonjäämisahdistuksen ja oppimisahdistuksen jännitteinen suhde muutosvoimana</a:t>
            </a:r>
          </a:p>
        </p:txBody>
      </p:sp>
      <p:sp>
        <p:nvSpPr>
          <p:cNvPr id="4" name="Ellipsi 3">
            <a:extLst>
              <a:ext uri="{FF2B5EF4-FFF2-40B4-BE49-F238E27FC236}">
                <a16:creationId xmlns:a16="http://schemas.microsoft.com/office/drawing/2014/main" id="{9827A3DE-B6F5-FBBE-EC55-6717A9F5E8B6}"/>
              </a:ext>
            </a:extLst>
          </p:cNvPr>
          <p:cNvSpPr/>
          <p:nvPr/>
        </p:nvSpPr>
        <p:spPr>
          <a:xfrm>
            <a:off x="1005840" y="3164931"/>
            <a:ext cx="2834640" cy="994319"/>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Ellipsi 4">
            <a:extLst>
              <a:ext uri="{FF2B5EF4-FFF2-40B4-BE49-F238E27FC236}">
                <a16:creationId xmlns:a16="http://schemas.microsoft.com/office/drawing/2014/main" id="{7B9C6681-B39E-D8EE-3E6C-10DD421F0041}"/>
              </a:ext>
            </a:extLst>
          </p:cNvPr>
          <p:cNvSpPr/>
          <p:nvPr/>
        </p:nvSpPr>
        <p:spPr>
          <a:xfrm>
            <a:off x="1005840" y="2865120"/>
            <a:ext cx="4612640" cy="16764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Ellipsi 6">
            <a:extLst>
              <a:ext uri="{FF2B5EF4-FFF2-40B4-BE49-F238E27FC236}">
                <a16:creationId xmlns:a16="http://schemas.microsoft.com/office/drawing/2014/main" id="{91E16C24-1A98-D876-26CD-12F97E31F59E}"/>
              </a:ext>
            </a:extLst>
          </p:cNvPr>
          <p:cNvSpPr/>
          <p:nvPr/>
        </p:nvSpPr>
        <p:spPr>
          <a:xfrm>
            <a:off x="1005840" y="2445702"/>
            <a:ext cx="9966960" cy="264445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Ellipsi 7">
            <a:extLst>
              <a:ext uri="{FF2B5EF4-FFF2-40B4-BE49-F238E27FC236}">
                <a16:creationId xmlns:a16="http://schemas.microsoft.com/office/drawing/2014/main" id="{B5849F76-919B-07C8-96DF-F8D69242466E}"/>
              </a:ext>
            </a:extLst>
          </p:cNvPr>
          <p:cNvSpPr/>
          <p:nvPr/>
        </p:nvSpPr>
        <p:spPr>
          <a:xfrm>
            <a:off x="1005840" y="2642616"/>
            <a:ext cx="7284720" cy="2203704"/>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Tekstiruutu 8">
            <a:extLst>
              <a:ext uri="{FF2B5EF4-FFF2-40B4-BE49-F238E27FC236}">
                <a16:creationId xmlns:a16="http://schemas.microsoft.com/office/drawing/2014/main" id="{31F70748-B04B-313F-4A02-80C9C453274E}"/>
              </a:ext>
            </a:extLst>
          </p:cNvPr>
          <p:cNvSpPr txBox="1"/>
          <p:nvPr/>
        </p:nvSpPr>
        <p:spPr>
          <a:xfrm>
            <a:off x="1226820" y="3363498"/>
            <a:ext cx="2392680" cy="707886"/>
          </a:xfrm>
          <a:prstGeom prst="rect">
            <a:avLst/>
          </a:prstGeom>
          <a:noFill/>
        </p:spPr>
        <p:txBody>
          <a:bodyPr wrap="square" rtlCol="0">
            <a:spAutoFit/>
          </a:bodyPr>
          <a:lstStyle/>
          <a:p>
            <a:r>
              <a:rPr lang="fi-FI" sz="2000" b="1" dirty="0"/>
              <a:t>MUUTOSTARVE</a:t>
            </a:r>
          </a:p>
          <a:p>
            <a:r>
              <a:rPr lang="fi-FI" sz="2000" b="1" dirty="0"/>
              <a:t>- mukavuus</a:t>
            </a:r>
          </a:p>
        </p:txBody>
      </p:sp>
      <p:sp>
        <p:nvSpPr>
          <p:cNvPr id="10" name="Tekstiruutu 9">
            <a:extLst>
              <a:ext uri="{FF2B5EF4-FFF2-40B4-BE49-F238E27FC236}">
                <a16:creationId xmlns:a16="http://schemas.microsoft.com/office/drawing/2014/main" id="{1CEFCEFA-F86A-5F5B-4AEB-58BFB5034B81}"/>
              </a:ext>
            </a:extLst>
          </p:cNvPr>
          <p:cNvSpPr txBox="1"/>
          <p:nvPr/>
        </p:nvSpPr>
        <p:spPr>
          <a:xfrm>
            <a:off x="3172460" y="3164931"/>
            <a:ext cx="2392680" cy="400110"/>
          </a:xfrm>
          <a:prstGeom prst="rect">
            <a:avLst/>
          </a:prstGeom>
          <a:noFill/>
        </p:spPr>
        <p:txBody>
          <a:bodyPr wrap="square" rtlCol="0">
            <a:spAutoFit/>
          </a:bodyPr>
          <a:lstStyle/>
          <a:p>
            <a:r>
              <a:rPr lang="fi-FI" sz="2000" b="1" dirty="0"/>
              <a:t>OPPIMISPELKO</a:t>
            </a:r>
          </a:p>
        </p:txBody>
      </p:sp>
      <p:sp>
        <p:nvSpPr>
          <p:cNvPr id="11" name="Tekstiruutu 10">
            <a:extLst>
              <a:ext uri="{FF2B5EF4-FFF2-40B4-BE49-F238E27FC236}">
                <a16:creationId xmlns:a16="http://schemas.microsoft.com/office/drawing/2014/main" id="{DF956DE1-7ABF-B201-CDFC-04D6C28C5F0F}"/>
              </a:ext>
            </a:extLst>
          </p:cNvPr>
          <p:cNvSpPr txBox="1"/>
          <p:nvPr/>
        </p:nvSpPr>
        <p:spPr>
          <a:xfrm>
            <a:off x="5679442" y="3593326"/>
            <a:ext cx="2672080" cy="707886"/>
          </a:xfrm>
          <a:prstGeom prst="rect">
            <a:avLst/>
          </a:prstGeom>
          <a:noFill/>
        </p:spPr>
        <p:txBody>
          <a:bodyPr wrap="square" rtlCol="0">
            <a:spAutoFit/>
          </a:bodyPr>
          <a:lstStyle/>
          <a:p>
            <a:r>
              <a:rPr lang="fi-FI" sz="2000" b="1" dirty="0"/>
              <a:t>ELOONJÄÄMINEN</a:t>
            </a:r>
          </a:p>
          <a:p>
            <a:r>
              <a:rPr lang="fi-FI" sz="2000" b="1" dirty="0"/>
              <a:t>- oppiminen</a:t>
            </a:r>
          </a:p>
        </p:txBody>
      </p:sp>
      <p:sp>
        <p:nvSpPr>
          <p:cNvPr id="12" name="Tekstiruutu 11">
            <a:extLst>
              <a:ext uri="{FF2B5EF4-FFF2-40B4-BE49-F238E27FC236}">
                <a16:creationId xmlns:a16="http://schemas.microsoft.com/office/drawing/2014/main" id="{C3067AFB-1F67-C300-0C41-9AE7EA37A2B2}"/>
              </a:ext>
            </a:extLst>
          </p:cNvPr>
          <p:cNvSpPr txBox="1"/>
          <p:nvPr/>
        </p:nvSpPr>
        <p:spPr>
          <a:xfrm>
            <a:off x="8290560" y="3121223"/>
            <a:ext cx="2400300" cy="1015663"/>
          </a:xfrm>
          <a:prstGeom prst="rect">
            <a:avLst/>
          </a:prstGeom>
          <a:noFill/>
        </p:spPr>
        <p:txBody>
          <a:bodyPr wrap="square" rtlCol="0">
            <a:spAutoFit/>
          </a:bodyPr>
          <a:lstStyle/>
          <a:p>
            <a:r>
              <a:rPr lang="fi-FI" sz="2000" b="1" dirty="0"/>
              <a:t>UUTTA – kehittyminen ja kasvu</a:t>
            </a:r>
          </a:p>
        </p:txBody>
      </p:sp>
      <p:sp>
        <p:nvSpPr>
          <p:cNvPr id="13" name="Tekstiruutu 12">
            <a:extLst>
              <a:ext uri="{FF2B5EF4-FFF2-40B4-BE49-F238E27FC236}">
                <a16:creationId xmlns:a16="http://schemas.microsoft.com/office/drawing/2014/main" id="{78CD1304-35EE-463E-7392-A37C8E14315D}"/>
              </a:ext>
            </a:extLst>
          </p:cNvPr>
          <p:cNvSpPr txBox="1"/>
          <p:nvPr/>
        </p:nvSpPr>
        <p:spPr>
          <a:xfrm>
            <a:off x="2265680" y="5638800"/>
            <a:ext cx="4206240" cy="461665"/>
          </a:xfrm>
          <a:prstGeom prst="rect">
            <a:avLst/>
          </a:prstGeom>
          <a:noFill/>
        </p:spPr>
        <p:txBody>
          <a:bodyPr wrap="square" rtlCol="0">
            <a:spAutoFit/>
          </a:bodyPr>
          <a:lstStyle/>
          <a:p>
            <a:r>
              <a:rPr lang="fi-FI" sz="2400" b="1" dirty="0"/>
              <a:t>PSYKOLOGINEN TURVALLISUUS</a:t>
            </a:r>
          </a:p>
        </p:txBody>
      </p:sp>
      <p:sp>
        <p:nvSpPr>
          <p:cNvPr id="3" name="Tekstiruutu 2">
            <a:extLst>
              <a:ext uri="{FF2B5EF4-FFF2-40B4-BE49-F238E27FC236}">
                <a16:creationId xmlns:a16="http://schemas.microsoft.com/office/drawing/2014/main" id="{FFF1DB91-67B3-45EB-088C-F33B70AE72B0}"/>
              </a:ext>
            </a:extLst>
          </p:cNvPr>
          <p:cNvSpPr txBox="1"/>
          <p:nvPr/>
        </p:nvSpPr>
        <p:spPr>
          <a:xfrm>
            <a:off x="4226560" y="4136886"/>
            <a:ext cx="2011680" cy="400110"/>
          </a:xfrm>
          <a:prstGeom prst="rect">
            <a:avLst/>
          </a:prstGeom>
          <a:noFill/>
        </p:spPr>
        <p:txBody>
          <a:bodyPr wrap="square" rtlCol="0">
            <a:spAutoFit/>
          </a:bodyPr>
          <a:lstStyle/>
          <a:p>
            <a:r>
              <a:rPr lang="fi-FI" b="1" dirty="0"/>
              <a:t>Koke</a:t>
            </a:r>
            <a:r>
              <a:rPr lang="fi-FI" sz="2000" b="1" dirty="0"/>
              <a:t>ilut</a:t>
            </a:r>
          </a:p>
        </p:txBody>
      </p:sp>
    </p:spTree>
    <p:extLst>
      <p:ext uri="{BB962C8B-B14F-4D97-AF65-F5344CB8AC3E}">
        <p14:creationId xmlns:p14="http://schemas.microsoft.com/office/powerpoint/2010/main" val="4286287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2019D9DF-3EB0-4610-AD75-A6CB24021B3F}"/>
              </a:ext>
            </a:extLst>
          </p:cNvPr>
          <p:cNvSpPr>
            <a:spLocks noGrp="1"/>
          </p:cNvSpPr>
          <p:nvPr>
            <p:ph type="title"/>
          </p:nvPr>
        </p:nvSpPr>
        <p:spPr>
          <a:xfrm>
            <a:off x="838200" y="557189"/>
            <a:ext cx="3374136" cy="5567891"/>
          </a:xfrm>
        </p:spPr>
        <p:txBody>
          <a:bodyPr>
            <a:normAutofit/>
          </a:bodyPr>
          <a:lstStyle/>
          <a:p>
            <a:r>
              <a:rPr lang="fi-FI"/>
              <a:t>Psykologinen turvallisuus</a:t>
            </a:r>
          </a:p>
        </p:txBody>
      </p:sp>
      <p:graphicFrame>
        <p:nvGraphicFramePr>
          <p:cNvPr id="4" name="Sisällön paikkamerkki 3">
            <a:extLst>
              <a:ext uri="{FF2B5EF4-FFF2-40B4-BE49-F238E27FC236}">
                <a16:creationId xmlns:a16="http://schemas.microsoft.com/office/drawing/2014/main" id="{E3A193D6-6577-4E96-8C29-B309C54850C9}"/>
              </a:ext>
            </a:extLst>
          </p:cNvPr>
          <p:cNvGraphicFramePr>
            <a:graphicFrameLocks noGrp="1"/>
          </p:cNvGraphicFramePr>
          <p:nvPr>
            <p:ph idx="1"/>
            <p:extLst>
              <p:ext uri="{D42A27DB-BD31-4B8C-83A1-F6EECF244321}">
                <p14:modId xmlns:p14="http://schemas.microsoft.com/office/powerpoint/2010/main" val="1172310861"/>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9560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Sisällön paikkamerkki 2">
            <a:extLst>
              <a:ext uri="{FF2B5EF4-FFF2-40B4-BE49-F238E27FC236}">
                <a16:creationId xmlns:a16="http://schemas.microsoft.com/office/drawing/2014/main" id="{874E045A-014F-3C6D-BB10-43B810ED2948}"/>
              </a:ext>
            </a:extLst>
          </p:cNvPr>
          <p:cNvGraphicFramePr>
            <a:graphicFrameLocks noGrp="1"/>
          </p:cNvGraphicFramePr>
          <p:nvPr>
            <p:ph idx="1"/>
            <p:extLst>
              <p:ext uri="{D42A27DB-BD31-4B8C-83A1-F6EECF244321}">
                <p14:modId xmlns:p14="http://schemas.microsoft.com/office/powerpoint/2010/main" val="206898154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30200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Sisällön paikkamerkki 6" descr="Suuri valas pyrstö">
            <a:extLst>
              <a:ext uri="{FF2B5EF4-FFF2-40B4-BE49-F238E27FC236}">
                <a16:creationId xmlns:a16="http://schemas.microsoft.com/office/drawing/2014/main" id="{63F09DCB-6CE8-3B1A-922F-1D981D2AEB6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899" b="11832"/>
          <a:stretch/>
        </p:blipFill>
        <p:spPr>
          <a:xfrm>
            <a:off x="20" y="10"/>
            <a:ext cx="12191980" cy="6857990"/>
          </a:xfrm>
          <a:prstGeom prst="rect">
            <a:avLst/>
          </a:prstGeom>
        </p:spPr>
      </p:pic>
      <p:sp>
        <p:nvSpPr>
          <p:cNvPr id="22" name="Rectangle 21">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4EAD822A-3C59-AACF-3701-C4065B98BDBF}"/>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Kiitos!</a:t>
            </a:r>
          </a:p>
        </p:txBody>
      </p:sp>
      <p:cxnSp>
        <p:nvCxnSpPr>
          <p:cNvPr id="24" name="Straight Connector 23">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1874029"/>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7427</TotalTime>
  <Words>1180</Words>
  <Application>Microsoft Office PowerPoint</Application>
  <PresentationFormat>Laajakuva</PresentationFormat>
  <Paragraphs>177</Paragraphs>
  <Slides>30</Slides>
  <Notes>1</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30</vt:i4>
      </vt:variant>
    </vt:vector>
  </HeadingPairs>
  <TitlesOfParts>
    <vt:vector size="37" baseType="lpstr">
      <vt:lpstr>Aptos</vt:lpstr>
      <vt:lpstr>Aptos Display</vt:lpstr>
      <vt:lpstr>Arial</vt:lpstr>
      <vt:lpstr>Calibri</vt:lpstr>
      <vt:lpstr>Rockwell Condensed</vt:lpstr>
      <vt:lpstr>Times New Roman</vt:lpstr>
      <vt:lpstr>Office-teema</vt:lpstr>
      <vt:lpstr>Työyhteisön hyvinvointi ja muutosten läpivienti</vt:lpstr>
      <vt:lpstr>Työyhteisön hyvinvointi ja muutos:  </vt:lpstr>
      <vt:lpstr>Yhteisöllisen arjen johtamista -  erillistä muutosjohtamista ei tarvita</vt:lpstr>
      <vt:lpstr>Johtaja-johtaminen-johtajuus</vt:lpstr>
      <vt:lpstr>Muutos on yhteisöllistä uusiutumista</vt:lpstr>
      <vt:lpstr>Miten rakentaa laaja-alaista yhteisöllisyyttä?   Luomalla yhdessä arjen käytänteitä. </vt:lpstr>
      <vt:lpstr>Organisaatioteoreettisessa ajattelussa yhteistyön järjestämiselle on kuusi geneeristä perusehtoa</vt:lpstr>
      <vt:lpstr>Oppimisen tietoista ohjaamista vuorovaikutuksessa</vt:lpstr>
      <vt:lpstr>Oppiva organisaatio</vt:lpstr>
      <vt:lpstr>Oppiva organisaatio – Sengen hahmottamaa </vt:lpstr>
      <vt:lpstr>Miten organisaatio uudistuu - Ståhle</vt:lpstr>
      <vt:lpstr>Työyhteisölähtöinen kehittäminen: muutoksiin johtaa vain tehty työ</vt:lpstr>
      <vt:lpstr>Tehokasta muutosjohtamista ja siirtymätilojen hallintaa</vt:lpstr>
      <vt:lpstr>Muutosten johtamisesta mahdollistavaa, kun huomioidaan</vt:lpstr>
      <vt:lpstr>toimintasuunnitelma</vt:lpstr>
      <vt:lpstr>viestintä</vt:lpstr>
      <vt:lpstr>Muutoksen motivointi</vt:lpstr>
      <vt:lpstr>Osallistamisen vaiheet</vt:lpstr>
      <vt:lpstr>MUUTOSTEN TEHOKAS JOHTAMINEN </vt:lpstr>
      <vt:lpstr>Kompleksisuusjohtaminen</vt:lpstr>
      <vt:lpstr>PowerPoint-esitys</vt:lpstr>
      <vt:lpstr>Huomio suhteessa henkilöstöön </vt:lpstr>
      <vt:lpstr>Hyvinvointi ja muutos – turvallisuutta ja muotoutumista</vt:lpstr>
      <vt:lpstr>Huomio henkilöstössä – turvallisuutta ja muotoutumista- </vt:lpstr>
      <vt:lpstr>Teoria U - Scharmer 2007</vt:lpstr>
      <vt:lpstr>Transformatiivisen muutoksen periaatteet</vt:lpstr>
      <vt:lpstr>Eloonjäämisahdistuksen ja oppimisahdistuksen jännitteinen suhde muutosvoimana</vt:lpstr>
      <vt:lpstr>Psykologinen turvallisuus</vt:lpstr>
      <vt:lpstr>PowerPoint-esitys</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Malo Terttu</dc:creator>
  <cp:lastModifiedBy>Malo Terttu</cp:lastModifiedBy>
  <cp:revision>10</cp:revision>
  <dcterms:created xsi:type="dcterms:W3CDTF">2024-08-26T11:39:57Z</dcterms:created>
  <dcterms:modified xsi:type="dcterms:W3CDTF">2025-02-12T05:44:47Z</dcterms:modified>
</cp:coreProperties>
</file>