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4" r:id="rId3"/>
    <p:sldId id="295" r:id="rId4"/>
    <p:sldId id="270" r:id="rId5"/>
    <p:sldId id="273" r:id="rId6"/>
    <p:sldId id="274" r:id="rId7"/>
    <p:sldId id="266" r:id="rId8"/>
    <p:sldId id="277" r:id="rId9"/>
    <p:sldId id="275" r:id="rId10"/>
    <p:sldId id="278" r:id="rId11"/>
    <p:sldId id="279" r:id="rId12"/>
    <p:sldId id="507" r:id="rId13"/>
    <p:sldId id="508" r:id="rId14"/>
    <p:sldId id="284" r:id="rId15"/>
    <p:sldId id="290" r:id="rId16"/>
    <p:sldId id="291" r:id="rId17"/>
    <p:sldId id="292" r:id="rId18"/>
    <p:sldId id="287" r:id="rId19"/>
    <p:sldId id="302" r:id="rId20"/>
    <p:sldId id="303" r:id="rId21"/>
    <p:sldId id="298" r:id="rId22"/>
    <p:sldId id="289" r:id="rId23"/>
    <p:sldId id="510" r:id="rId24"/>
    <p:sldId id="305" r:id="rId25"/>
  </p:sldIdLst>
  <p:sldSz cx="12192000" cy="6858000"/>
  <p:notesSz cx="10234613" cy="146637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3D0BF-0106-49DC-AFA2-D72B5D6EBF9F}" v="1" dt="2025-02-10T12:51:59.5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2663D0BF-0106-49DC-AFA2-D72B5D6EBF9F}"/>
    <pc:docChg chg="custSel delSld modSld">
      <pc:chgData name="Malo Terttu" userId="0c05ec67-44f9-487d-88bf-05dcc31625df" providerId="ADAL" clId="{2663D0BF-0106-49DC-AFA2-D72B5D6EBF9F}" dt="2025-02-10T12:54:02.304" v="8" actId="26606"/>
      <pc:docMkLst>
        <pc:docMk/>
      </pc:docMkLst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2160786800" sldId="257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4194222794" sldId="261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236319586" sldId="262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2285775719" sldId="263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3583075217" sldId="264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3750008522" sldId="265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1083743365" sldId="267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277331525" sldId="286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3624986857" sldId="288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1137406097" sldId="293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349389687" sldId="297"/>
        </pc:sldMkLst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80328152" sldId="299"/>
        </pc:sldMkLst>
      </pc:sldChg>
      <pc:sldChg chg="addSp delSp modSp mod">
        <pc:chgData name="Malo Terttu" userId="0c05ec67-44f9-487d-88bf-05dcc31625df" providerId="ADAL" clId="{2663D0BF-0106-49DC-AFA2-D72B5D6EBF9F}" dt="2025-02-10T12:54:02.304" v="8" actId="26606"/>
        <pc:sldMkLst>
          <pc:docMk/>
          <pc:sldMk cId="88358480" sldId="305"/>
        </pc:sldMkLst>
        <pc:spChg chg="mod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2" creationId="{BAF7AD96-319C-E9FA-B1C4-5157844E888A}"/>
          </ac:spMkLst>
        </pc:spChg>
        <pc:spChg chg="add del mod">
          <ac:chgData name="Malo Terttu" userId="0c05ec67-44f9-487d-88bf-05dcc31625df" providerId="ADAL" clId="{2663D0BF-0106-49DC-AFA2-D72B5D6EBF9F}" dt="2025-02-10T12:51:59.541" v="3" actId="931"/>
          <ac:spMkLst>
            <pc:docMk/>
            <pc:sldMk cId="88358480" sldId="305"/>
            <ac:spMk id="4" creationId="{6FDC334C-D361-DAC2-0E27-C2D8F6109728}"/>
          </ac:spMkLst>
        </pc:spChg>
        <pc:spChg chg="del">
          <ac:chgData name="Malo Terttu" userId="0c05ec67-44f9-487d-88bf-05dcc31625df" providerId="ADAL" clId="{2663D0BF-0106-49DC-AFA2-D72B5D6EBF9F}" dt="2025-02-10T12:52:13.700" v="4" actId="26606"/>
          <ac:spMkLst>
            <pc:docMk/>
            <pc:sldMk cId="88358480" sldId="305"/>
            <ac:spMk id="12" creationId="{D880886B-02ED-4317-9236-CB60C22CF7F3}"/>
          </ac:spMkLst>
        </pc:spChg>
        <pc:spChg chg="del">
          <ac:chgData name="Malo Terttu" userId="0c05ec67-44f9-487d-88bf-05dcc31625df" providerId="ADAL" clId="{2663D0BF-0106-49DC-AFA2-D72B5D6EBF9F}" dt="2025-02-10T12:52:13.700" v="4" actId="26606"/>
          <ac:spMkLst>
            <pc:docMk/>
            <pc:sldMk cId="88358480" sldId="305"/>
            <ac:spMk id="14" creationId="{28C31856-6ABF-41FD-B683-B06E5FFF926B}"/>
          </ac:spMkLst>
        </pc:spChg>
        <pc:spChg chg="add del">
          <ac:chgData name="Malo Terttu" userId="0c05ec67-44f9-487d-88bf-05dcc31625df" providerId="ADAL" clId="{2663D0BF-0106-49DC-AFA2-D72B5D6EBF9F}" dt="2025-02-10T12:53:24.850" v="7" actId="478"/>
          <ac:spMkLst>
            <pc:docMk/>
            <pc:sldMk cId="88358480" sldId="305"/>
            <ac:spMk id="25" creationId="{54A26988-8569-A025-F868-D2A2CA4BA4F5}"/>
          </ac:spMkLst>
        </pc:spChg>
        <pc:spChg chg="add del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28" creationId="{71A784BF-09DB-448D-99FC-B49DFC6605D5}"/>
          </ac:spMkLst>
        </pc:spChg>
        <pc:spChg chg="add del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30" creationId="{917859B3-4C91-478D-929D-BB6433F90849}"/>
          </ac:spMkLst>
        </pc:spChg>
        <pc:spChg chg="add del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32" creationId="{6283FBD2-A663-469F-855C-06D86E3C1161}"/>
          </ac:spMkLst>
        </pc:spChg>
        <pc:spChg chg="add del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34" creationId="{8A1279FC-7441-4E55-B082-2774E6316482}"/>
          </ac:spMkLst>
        </pc:spChg>
        <pc:spChg chg="add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39" creationId="{F7EDEA10-087E-4352-A848-7D9888DC6745}"/>
          </ac:spMkLst>
        </pc:spChg>
        <pc:spChg chg="add">
          <ac:chgData name="Malo Terttu" userId="0c05ec67-44f9-487d-88bf-05dcc31625df" providerId="ADAL" clId="{2663D0BF-0106-49DC-AFA2-D72B5D6EBF9F}" dt="2025-02-10T12:54:02.304" v="8" actId="26606"/>
          <ac:spMkLst>
            <pc:docMk/>
            <pc:sldMk cId="88358480" sldId="305"/>
            <ac:spMk id="41" creationId="{605D77EC-B84E-48F8-9EC4-93E851C0FA25}"/>
          </ac:spMkLst>
        </pc:spChg>
        <pc:picChg chg="del">
          <ac:chgData name="Malo Terttu" userId="0c05ec67-44f9-487d-88bf-05dcc31625df" providerId="ADAL" clId="{2663D0BF-0106-49DC-AFA2-D72B5D6EBF9F}" dt="2025-02-10T12:49:58.770" v="2" actId="478"/>
          <ac:picMkLst>
            <pc:docMk/>
            <pc:sldMk cId="88358480" sldId="305"/>
            <ac:picMk id="5" creationId="{B2CF25F1-BEA1-808A-B020-4B450ABC1954}"/>
          </ac:picMkLst>
        </pc:picChg>
        <pc:picChg chg="del">
          <ac:chgData name="Malo Terttu" userId="0c05ec67-44f9-487d-88bf-05dcc31625df" providerId="ADAL" clId="{2663D0BF-0106-49DC-AFA2-D72B5D6EBF9F}" dt="2025-02-10T12:49:56.579" v="1" actId="478"/>
          <ac:picMkLst>
            <pc:docMk/>
            <pc:sldMk cId="88358480" sldId="305"/>
            <ac:picMk id="7" creationId="{C26DDA2D-4938-5CA8-29E3-EE4109DAA138}"/>
          </ac:picMkLst>
        </pc:picChg>
        <pc:picChg chg="add mod">
          <ac:chgData name="Malo Terttu" userId="0c05ec67-44f9-487d-88bf-05dcc31625df" providerId="ADAL" clId="{2663D0BF-0106-49DC-AFA2-D72B5D6EBF9F}" dt="2025-02-10T12:54:02.304" v="8" actId="26606"/>
          <ac:picMkLst>
            <pc:docMk/>
            <pc:sldMk cId="88358480" sldId="305"/>
            <ac:picMk id="8" creationId="{B5E3EC87-FF17-B188-3214-4955EDA3A003}"/>
          </ac:picMkLst>
        </pc:picChg>
        <pc:picChg chg="add del mod">
          <ac:chgData name="Malo Terttu" userId="0c05ec67-44f9-487d-88bf-05dcc31625df" providerId="ADAL" clId="{2663D0BF-0106-49DC-AFA2-D72B5D6EBF9F}" dt="2025-02-10T12:52:38.454" v="5" actId="478"/>
          <ac:picMkLst>
            <pc:docMk/>
            <pc:sldMk cId="88358480" sldId="305"/>
            <ac:picMk id="10" creationId="{D03BDC9E-7527-71E2-F6BF-B0538FD3AD94}"/>
          </ac:picMkLst>
        </pc:picChg>
        <pc:picChg chg="add mod ord">
          <ac:chgData name="Malo Terttu" userId="0c05ec67-44f9-487d-88bf-05dcc31625df" providerId="ADAL" clId="{2663D0BF-0106-49DC-AFA2-D72B5D6EBF9F}" dt="2025-02-10T12:54:02.304" v="8" actId="26606"/>
          <ac:picMkLst>
            <pc:docMk/>
            <pc:sldMk cId="88358480" sldId="305"/>
            <ac:picMk id="13" creationId="{DE10124C-C5D4-5CFD-B513-B9D205AF9FE6}"/>
          </ac:picMkLst>
        </pc:picChg>
        <pc:picChg chg="add mod ord">
          <ac:chgData name="Malo Terttu" userId="0c05ec67-44f9-487d-88bf-05dcc31625df" providerId="ADAL" clId="{2663D0BF-0106-49DC-AFA2-D72B5D6EBF9F}" dt="2025-02-10T12:54:02.304" v="8" actId="26606"/>
          <ac:picMkLst>
            <pc:docMk/>
            <pc:sldMk cId="88358480" sldId="305"/>
            <ac:picMk id="16" creationId="{CA201B7C-31AC-4768-25F8-5A8F4BA4F826}"/>
          </ac:picMkLst>
        </pc:picChg>
        <pc:cxnChg chg="add del">
          <ac:chgData name="Malo Terttu" userId="0c05ec67-44f9-487d-88bf-05dcc31625df" providerId="ADAL" clId="{2663D0BF-0106-49DC-AFA2-D72B5D6EBF9F}" dt="2025-02-10T12:53:20.388" v="6" actId="26606"/>
          <ac:cxnSpMkLst>
            <pc:docMk/>
            <pc:sldMk cId="88358480" sldId="305"/>
            <ac:cxnSpMk id="21" creationId="{7667AA61-5C27-F30F-D229-06CBE5709F33}"/>
          </ac:cxnSpMkLst>
        </pc:cxnChg>
      </pc:sldChg>
      <pc:sldChg chg="del">
        <pc:chgData name="Malo Terttu" userId="0c05ec67-44f9-487d-88bf-05dcc31625df" providerId="ADAL" clId="{2663D0BF-0106-49DC-AFA2-D72B5D6EBF9F}" dt="2025-02-10T12:49:27.474" v="0" actId="47"/>
        <pc:sldMkLst>
          <pc:docMk/>
          <pc:sldMk cId="1352398219" sldId="506"/>
        </pc:sldMkLst>
      </pc:sldChg>
      <pc:sldMasterChg chg="delSldLayout">
        <pc:chgData name="Malo Terttu" userId="0c05ec67-44f9-487d-88bf-05dcc31625df" providerId="ADAL" clId="{2663D0BF-0106-49DC-AFA2-D72B5D6EBF9F}" dt="2025-02-10T12:49:27.474" v="0" actId="47"/>
        <pc:sldMasterMkLst>
          <pc:docMk/>
          <pc:sldMasterMk cId="2376037956" sldId="2147483648"/>
        </pc:sldMasterMkLst>
        <pc:sldLayoutChg chg="del">
          <pc:chgData name="Malo Terttu" userId="0c05ec67-44f9-487d-88bf-05dcc31625df" providerId="ADAL" clId="{2663D0BF-0106-49DC-AFA2-D72B5D6EBF9F}" dt="2025-02-10T12:49:27.474" v="0" actId="47"/>
          <pc:sldLayoutMkLst>
            <pc:docMk/>
            <pc:sldMasterMk cId="2376037956" sldId="2147483648"/>
            <pc:sldLayoutMk cId="2870979098" sldId="2147483660"/>
          </pc:sldLayoutMkLst>
        </pc:sldLayoutChg>
      </pc:sldMasterChg>
    </pc:docChg>
  </pc:docChgLst>
</pc:chgInfo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elenterveysseura.fi/fi/mielenterveys/harjoitukset" TargetMode="External"/><Relationship Id="rId1" Type="http://schemas.openxmlformats.org/officeDocument/2006/relationships/hyperlink" Target="https://www.oph.fi/fi/oppimateriaali/tunteesta-tunteeseen-ohjaajan-opas/3-tunnetaitoja-oppii-harjoittelemalla" TargetMode="External"/></Relationships>
</file>

<file path=ppt/diagrams/_rels/drawing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elenterveysseura.fi/fi/mielenterveys/harjoitukset" TargetMode="External"/><Relationship Id="rId1" Type="http://schemas.openxmlformats.org/officeDocument/2006/relationships/hyperlink" Target="https://www.oph.fi/fi/oppimateriaali/tunteesta-tunteeseen-ohjaajan-opas/3-tunnetaitoja-oppii-harjoittelemalla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58DE61-B42E-4B7C-AD5F-B5768BF84FA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ABBD622-E159-4DD3-AD0C-FB0F5D03B859}">
      <dgm:prSet/>
      <dgm:spPr/>
      <dgm:t>
        <a:bodyPr/>
        <a:lstStyle/>
        <a:p>
          <a:r>
            <a:rPr lang="fi-FI"/>
            <a:t>Elämänhallinta ja sosiaaliset suhteet </a:t>
          </a:r>
          <a:endParaRPr lang="en-US"/>
        </a:p>
      </dgm:t>
    </dgm:pt>
    <dgm:pt modelId="{E10D950C-EC47-4216-BAF8-27F572715749}" type="parTrans" cxnId="{51AAFCF9-395E-402D-8D90-91436BAC7B97}">
      <dgm:prSet/>
      <dgm:spPr/>
      <dgm:t>
        <a:bodyPr/>
        <a:lstStyle/>
        <a:p>
          <a:endParaRPr lang="en-US"/>
        </a:p>
      </dgm:t>
    </dgm:pt>
    <dgm:pt modelId="{D19F02C8-888C-41F0-83F6-5C09C55FD64A}" type="sibTrans" cxnId="{51AAFCF9-395E-402D-8D90-91436BAC7B97}">
      <dgm:prSet/>
      <dgm:spPr/>
      <dgm:t>
        <a:bodyPr/>
        <a:lstStyle/>
        <a:p>
          <a:endParaRPr lang="en-US"/>
        </a:p>
      </dgm:t>
    </dgm:pt>
    <dgm:pt modelId="{B37DFEA9-0C0E-47FE-BFDA-BC74BC0FA742}">
      <dgm:prSet/>
      <dgm:spPr/>
      <dgm:t>
        <a:bodyPr/>
        <a:lstStyle/>
        <a:p>
          <a:r>
            <a:rPr lang="fi-FI"/>
            <a:t>Henkinen jaksaminen ja kuormittuminen</a:t>
          </a:r>
          <a:endParaRPr lang="en-US"/>
        </a:p>
      </dgm:t>
    </dgm:pt>
    <dgm:pt modelId="{AC24898C-5F87-460A-A5ED-DAAE8E458F06}" type="parTrans" cxnId="{8BB1F761-F0A3-44B6-943B-E8BDD8A0326B}">
      <dgm:prSet/>
      <dgm:spPr/>
      <dgm:t>
        <a:bodyPr/>
        <a:lstStyle/>
        <a:p>
          <a:endParaRPr lang="en-US"/>
        </a:p>
      </dgm:t>
    </dgm:pt>
    <dgm:pt modelId="{DA10289C-8423-414A-BEA9-D222C83D02D4}" type="sibTrans" cxnId="{8BB1F761-F0A3-44B6-943B-E8BDD8A0326B}">
      <dgm:prSet/>
      <dgm:spPr/>
      <dgm:t>
        <a:bodyPr/>
        <a:lstStyle/>
        <a:p>
          <a:endParaRPr lang="en-US"/>
        </a:p>
      </dgm:t>
    </dgm:pt>
    <dgm:pt modelId="{0C7496A6-C775-4ADF-AFE8-E76FDE810DF7}">
      <dgm:prSet/>
      <dgm:spPr/>
      <dgm:t>
        <a:bodyPr/>
        <a:lstStyle/>
        <a:p>
          <a:r>
            <a:rPr lang="fi-FI"/>
            <a:t>Voimavarat </a:t>
          </a:r>
          <a:endParaRPr lang="en-US"/>
        </a:p>
      </dgm:t>
    </dgm:pt>
    <dgm:pt modelId="{4D481CDA-F817-46BF-842F-C0D08AB153C4}" type="parTrans" cxnId="{3282A48B-957C-44B0-9E30-70D728443B7C}">
      <dgm:prSet/>
      <dgm:spPr/>
      <dgm:t>
        <a:bodyPr/>
        <a:lstStyle/>
        <a:p>
          <a:endParaRPr lang="en-US"/>
        </a:p>
      </dgm:t>
    </dgm:pt>
    <dgm:pt modelId="{665DF4F6-3AD4-411C-BB3A-8211299C4D40}" type="sibTrans" cxnId="{3282A48B-957C-44B0-9E30-70D728443B7C}">
      <dgm:prSet/>
      <dgm:spPr/>
      <dgm:t>
        <a:bodyPr/>
        <a:lstStyle/>
        <a:p>
          <a:endParaRPr lang="en-US"/>
        </a:p>
      </dgm:t>
    </dgm:pt>
    <dgm:pt modelId="{85195096-0FFF-4AD2-B2F0-EDB26415E972}" type="pres">
      <dgm:prSet presAssocID="{B058DE61-B42E-4B7C-AD5F-B5768BF84FA4}" presName="linear" presStyleCnt="0">
        <dgm:presLayoutVars>
          <dgm:animLvl val="lvl"/>
          <dgm:resizeHandles val="exact"/>
        </dgm:presLayoutVars>
      </dgm:prSet>
      <dgm:spPr/>
    </dgm:pt>
    <dgm:pt modelId="{B8DDF5A4-8BEC-4F9B-A0FD-753E0B1614BA}" type="pres">
      <dgm:prSet presAssocID="{3ABBD622-E159-4DD3-AD0C-FB0F5D03B85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E9CDE4-49DE-4535-BDE8-EAD1A217C48B}" type="pres">
      <dgm:prSet presAssocID="{D19F02C8-888C-41F0-83F6-5C09C55FD64A}" presName="spacer" presStyleCnt="0"/>
      <dgm:spPr/>
    </dgm:pt>
    <dgm:pt modelId="{0824B490-9C10-4795-8E09-5B0673DC0C72}" type="pres">
      <dgm:prSet presAssocID="{B37DFEA9-0C0E-47FE-BFDA-BC74BC0FA7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48E117E-EA3F-4F66-B7D6-EA192CF630FE}" type="pres">
      <dgm:prSet presAssocID="{DA10289C-8423-414A-BEA9-D222C83D02D4}" presName="spacer" presStyleCnt="0"/>
      <dgm:spPr/>
    </dgm:pt>
    <dgm:pt modelId="{381FB6B6-397C-46E6-8042-9258BF83BBE7}" type="pres">
      <dgm:prSet presAssocID="{0C7496A6-C775-4ADF-AFE8-E76FDE810DF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BB1F761-F0A3-44B6-943B-E8BDD8A0326B}" srcId="{B058DE61-B42E-4B7C-AD5F-B5768BF84FA4}" destId="{B37DFEA9-0C0E-47FE-BFDA-BC74BC0FA742}" srcOrd="1" destOrd="0" parTransId="{AC24898C-5F87-460A-A5ED-DAAE8E458F06}" sibTransId="{DA10289C-8423-414A-BEA9-D222C83D02D4}"/>
    <dgm:cxn modelId="{5A02CC65-B627-4ACA-AFD7-9D6BA076BEAE}" type="presOf" srcId="{B058DE61-B42E-4B7C-AD5F-B5768BF84FA4}" destId="{85195096-0FFF-4AD2-B2F0-EDB26415E972}" srcOrd="0" destOrd="0" presId="urn:microsoft.com/office/officeart/2005/8/layout/vList2"/>
    <dgm:cxn modelId="{3282A48B-957C-44B0-9E30-70D728443B7C}" srcId="{B058DE61-B42E-4B7C-AD5F-B5768BF84FA4}" destId="{0C7496A6-C775-4ADF-AFE8-E76FDE810DF7}" srcOrd="2" destOrd="0" parTransId="{4D481CDA-F817-46BF-842F-C0D08AB153C4}" sibTransId="{665DF4F6-3AD4-411C-BB3A-8211299C4D40}"/>
    <dgm:cxn modelId="{5E01C29C-42C3-41D4-9AD1-048400881842}" type="presOf" srcId="{B37DFEA9-0C0E-47FE-BFDA-BC74BC0FA742}" destId="{0824B490-9C10-4795-8E09-5B0673DC0C72}" srcOrd="0" destOrd="0" presId="urn:microsoft.com/office/officeart/2005/8/layout/vList2"/>
    <dgm:cxn modelId="{CE1E32D3-9CB3-48FA-9FFA-38892682EDE4}" type="presOf" srcId="{3ABBD622-E159-4DD3-AD0C-FB0F5D03B859}" destId="{B8DDF5A4-8BEC-4F9B-A0FD-753E0B1614BA}" srcOrd="0" destOrd="0" presId="urn:microsoft.com/office/officeart/2005/8/layout/vList2"/>
    <dgm:cxn modelId="{51AAFCF9-395E-402D-8D90-91436BAC7B97}" srcId="{B058DE61-B42E-4B7C-AD5F-B5768BF84FA4}" destId="{3ABBD622-E159-4DD3-AD0C-FB0F5D03B859}" srcOrd="0" destOrd="0" parTransId="{E10D950C-EC47-4216-BAF8-27F572715749}" sibTransId="{D19F02C8-888C-41F0-83F6-5C09C55FD64A}"/>
    <dgm:cxn modelId="{B2228EFE-E2E0-4DA9-A5EC-254D27D9DCA5}" type="presOf" srcId="{0C7496A6-C775-4ADF-AFE8-E76FDE810DF7}" destId="{381FB6B6-397C-46E6-8042-9258BF83BBE7}" srcOrd="0" destOrd="0" presId="urn:microsoft.com/office/officeart/2005/8/layout/vList2"/>
    <dgm:cxn modelId="{AC266786-0D32-490C-92F2-5D7E048C0B6F}" type="presParOf" srcId="{85195096-0FFF-4AD2-B2F0-EDB26415E972}" destId="{B8DDF5A4-8BEC-4F9B-A0FD-753E0B1614BA}" srcOrd="0" destOrd="0" presId="urn:microsoft.com/office/officeart/2005/8/layout/vList2"/>
    <dgm:cxn modelId="{B92FE8A8-C898-4B05-90D1-C03EB3F1D212}" type="presParOf" srcId="{85195096-0FFF-4AD2-B2F0-EDB26415E972}" destId="{65E9CDE4-49DE-4535-BDE8-EAD1A217C48B}" srcOrd="1" destOrd="0" presId="urn:microsoft.com/office/officeart/2005/8/layout/vList2"/>
    <dgm:cxn modelId="{D1175A06-67B3-489D-8C37-4B68AC89EA91}" type="presParOf" srcId="{85195096-0FFF-4AD2-B2F0-EDB26415E972}" destId="{0824B490-9C10-4795-8E09-5B0673DC0C72}" srcOrd="2" destOrd="0" presId="urn:microsoft.com/office/officeart/2005/8/layout/vList2"/>
    <dgm:cxn modelId="{C843A30D-4609-4E77-AB60-8D8490F49EBB}" type="presParOf" srcId="{85195096-0FFF-4AD2-B2F0-EDB26415E972}" destId="{D48E117E-EA3F-4F66-B7D6-EA192CF630FE}" srcOrd="3" destOrd="0" presId="urn:microsoft.com/office/officeart/2005/8/layout/vList2"/>
    <dgm:cxn modelId="{E175D528-7335-46CA-B480-680F6040C665}" type="presParOf" srcId="{85195096-0FFF-4AD2-B2F0-EDB26415E972}" destId="{381FB6B6-397C-46E6-8042-9258BF83BB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34684C-C5A6-4D14-84E0-A2319F3DD21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447D21-C2B7-49DF-B1B0-5E2813BA6862}">
      <dgm:prSet/>
      <dgm:spPr/>
      <dgm:t>
        <a:bodyPr/>
        <a:lstStyle/>
        <a:p>
          <a:r>
            <a:rPr lang="fi-FI"/>
            <a:t>Elämänhallinta on käsite, joka sulkee sisäänsä kaikki ihmisen elämän osa-alueet</a:t>
          </a:r>
          <a:endParaRPr lang="en-US"/>
        </a:p>
      </dgm:t>
    </dgm:pt>
    <dgm:pt modelId="{06737A8D-F58D-4D2A-8A0D-3DCA372FF7C7}" type="parTrans" cxnId="{B2C5B936-5BC4-4A97-9072-FC2C51EE4619}">
      <dgm:prSet/>
      <dgm:spPr/>
      <dgm:t>
        <a:bodyPr/>
        <a:lstStyle/>
        <a:p>
          <a:endParaRPr lang="en-US"/>
        </a:p>
      </dgm:t>
    </dgm:pt>
    <dgm:pt modelId="{E032911B-BDFA-4F95-A6D3-86D013ECED7C}" type="sibTrans" cxnId="{B2C5B936-5BC4-4A97-9072-FC2C51EE4619}">
      <dgm:prSet/>
      <dgm:spPr/>
      <dgm:t>
        <a:bodyPr/>
        <a:lstStyle/>
        <a:p>
          <a:endParaRPr lang="en-US"/>
        </a:p>
      </dgm:t>
    </dgm:pt>
    <dgm:pt modelId="{ABDD9EF2-8627-4368-BF9A-14FE364A1870}">
      <dgm:prSet/>
      <dgm:spPr/>
      <dgm:t>
        <a:bodyPr/>
        <a:lstStyle/>
        <a:p>
          <a:r>
            <a:rPr lang="fi-FI" dirty="0"/>
            <a:t>Elämänhallinta: ei tavoitteellista tai tulosorientoitunutta, vaan näkökulma inhimilliseen toimintaan vaikuttaviin tapahtumiin.</a:t>
          </a:r>
          <a:endParaRPr lang="en-US" dirty="0"/>
        </a:p>
      </dgm:t>
    </dgm:pt>
    <dgm:pt modelId="{54B5DEEA-8C9B-40F0-A52C-E20CD6563607}" type="parTrans" cxnId="{672F64BE-6F41-4B88-90F7-5373160C59F3}">
      <dgm:prSet/>
      <dgm:spPr/>
      <dgm:t>
        <a:bodyPr/>
        <a:lstStyle/>
        <a:p>
          <a:endParaRPr lang="en-US"/>
        </a:p>
      </dgm:t>
    </dgm:pt>
    <dgm:pt modelId="{C4902FAB-9A20-4CEC-BBDB-2A75D9AD9C53}" type="sibTrans" cxnId="{672F64BE-6F41-4B88-90F7-5373160C59F3}">
      <dgm:prSet/>
      <dgm:spPr/>
      <dgm:t>
        <a:bodyPr/>
        <a:lstStyle/>
        <a:p>
          <a:endParaRPr lang="en-US"/>
        </a:p>
      </dgm:t>
    </dgm:pt>
    <dgm:pt modelId="{C5421E9A-6E80-40F1-8E03-DF210334E610}" type="pres">
      <dgm:prSet presAssocID="{FE34684C-C5A6-4D14-84E0-A2319F3DD21E}" presName="vert0" presStyleCnt="0">
        <dgm:presLayoutVars>
          <dgm:dir/>
          <dgm:animOne val="branch"/>
          <dgm:animLvl val="lvl"/>
        </dgm:presLayoutVars>
      </dgm:prSet>
      <dgm:spPr/>
    </dgm:pt>
    <dgm:pt modelId="{21D45DFB-55F7-4C7F-B10A-B58805EF88B8}" type="pres">
      <dgm:prSet presAssocID="{05447D21-C2B7-49DF-B1B0-5E2813BA6862}" presName="thickLine" presStyleLbl="alignNode1" presStyleIdx="0" presStyleCnt="2"/>
      <dgm:spPr/>
    </dgm:pt>
    <dgm:pt modelId="{DC4C2EF7-6112-4037-9FF0-B16125E99348}" type="pres">
      <dgm:prSet presAssocID="{05447D21-C2B7-49DF-B1B0-5E2813BA6862}" presName="horz1" presStyleCnt="0"/>
      <dgm:spPr/>
    </dgm:pt>
    <dgm:pt modelId="{56047FE9-1721-4CC4-933B-F3D87884B66C}" type="pres">
      <dgm:prSet presAssocID="{05447D21-C2B7-49DF-B1B0-5E2813BA6862}" presName="tx1" presStyleLbl="revTx" presStyleIdx="0" presStyleCnt="2"/>
      <dgm:spPr/>
    </dgm:pt>
    <dgm:pt modelId="{BCD3E282-0193-4C26-BFE8-E3099F17BFA2}" type="pres">
      <dgm:prSet presAssocID="{05447D21-C2B7-49DF-B1B0-5E2813BA6862}" presName="vert1" presStyleCnt="0"/>
      <dgm:spPr/>
    </dgm:pt>
    <dgm:pt modelId="{7929EF94-3281-4113-B250-5E6C643BC8CE}" type="pres">
      <dgm:prSet presAssocID="{ABDD9EF2-8627-4368-BF9A-14FE364A1870}" presName="thickLine" presStyleLbl="alignNode1" presStyleIdx="1" presStyleCnt="2"/>
      <dgm:spPr/>
    </dgm:pt>
    <dgm:pt modelId="{07A73811-A3D7-468B-86D2-B2EED66FDD51}" type="pres">
      <dgm:prSet presAssocID="{ABDD9EF2-8627-4368-BF9A-14FE364A1870}" presName="horz1" presStyleCnt="0"/>
      <dgm:spPr/>
    </dgm:pt>
    <dgm:pt modelId="{FF77B628-EBB5-4D3C-B1F8-60681A092702}" type="pres">
      <dgm:prSet presAssocID="{ABDD9EF2-8627-4368-BF9A-14FE364A1870}" presName="tx1" presStyleLbl="revTx" presStyleIdx="1" presStyleCnt="2"/>
      <dgm:spPr/>
    </dgm:pt>
    <dgm:pt modelId="{9A00B3E6-F9E6-44FE-86B4-D893F3769B7C}" type="pres">
      <dgm:prSet presAssocID="{ABDD9EF2-8627-4368-BF9A-14FE364A1870}" presName="vert1" presStyleCnt="0"/>
      <dgm:spPr/>
    </dgm:pt>
  </dgm:ptLst>
  <dgm:cxnLst>
    <dgm:cxn modelId="{3C1C8325-7B85-4BB7-9C2E-BD2C71D1E01C}" type="presOf" srcId="{ABDD9EF2-8627-4368-BF9A-14FE364A1870}" destId="{FF77B628-EBB5-4D3C-B1F8-60681A092702}" srcOrd="0" destOrd="0" presId="urn:microsoft.com/office/officeart/2008/layout/LinedList"/>
    <dgm:cxn modelId="{B2C5B936-5BC4-4A97-9072-FC2C51EE4619}" srcId="{FE34684C-C5A6-4D14-84E0-A2319F3DD21E}" destId="{05447D21-C2B7-49DF-B1B0-5E2813BA6862}" srcOrd="0" destOrd="0" parTransId="{06737A8D-F58D-4D2A-8A0D-3DCA372FF7C7}" sibTransId="{E032911B-BDFA-4F95-A6D3-86D013ECED7C}"/>
    <dgm:cxn modelId="{F82B8279-AF2F-4617-81FC-81987BEB4F91}" type="presOf" srcId="{FE34684C-C5A6-4D14-84E0-A2319F3DD21E}" destId="{C5421E9A-6E80-40F1-8E03-DF210334E610}" srcOrd="0" destOrd="0" presId="urn:microsoft.com/office/officeart/2008/layout/LinedList"/>
    <dgm:cxn modelId="{B7377F96-0747-4276-BF9F-9BC70AD9F67C}" type="presOf" srcId="{05447D21-C2B7-49DF-B1B0-5E2813BA6862}" destId="{56047FE9-1721-4CC4-933B-F3D87884B66C}" srcOrd="0" destOrd="0" presId="urn:microsoft.com/office/officeart/2008/layout/LinedList"/>
    <dgm:cxn modelId="{672F64BE-6F41-4B88-90F7-5373160C59F3}" srcId="{FE34684C-C5A6-4D14-84E0-A2319F3DD21E}" destId="{ABDD9EF2-8627-4368-BF9A-14FE364A1870}" srcOrd="1" destOrd="0" parTransId="{54B5DEEA-8C9B-40F0-A52C-E20CD6563607}" sibTransId="{C4902FAB-9A20-4CEC-BBDB-2A75D9AD9C53}"/>
    <dgm:cxn modelId="{DCC5870C-F42E-46A2-B929-BE734AB0E09E}" type="presParOf" srcId="{C5421E9A-6E80-40F1-8E03-DF210334E610}" destId="{21D45DFB-55F7-4C7F-B10A-B58805EF88B8}" srcOrd="0" destOrd="0" presId="urn:microsoft.com/office/officeart/2008/layout/LinedList"/>
    <dgm:cxn modelId="{95D828E2-47CD-441B-A0A5-797FE520A89F}" type="presParOf" srcId="{C5421E9A-6E80-40F1-8E03-DF210334E610}" destId="{DC4C2EF7-6112-4037-9FF0-B16125E99348}" srcOrd="1" destOrd="0" presId="urn:microsoft.com/office/officeart/2008/layout/LinedList"/>
    <dgm:cxn modelId="{85E6F71A-60B7-4301-BD71-DDBF4E116691}" type="presParOf" srcId="{DC4C2EF7-6112-4037-9FF0-B16125E99348}" destId="{56047FE9-1721-4CC4-933B-F3D87884B66C}" srcOrd="0" destOrd="0" presId="urn:microsoft.com/office/officeart/2008/layout/LinedList"/>
    <dgm:cxn modelId="{BE9C267E-67A9-4B99-8222-5C185A7E0818}" type="presParOf" srcId="{DC4C2EF7-6112-4037-9FF0-B16125E99348}" destId="{BCD3E282-0193-4C26-BFE8-E3099F17BFA2}" srcOrd="1" destOrd="0" presId="urn:microsoft.com/office/officeart/2008/layout/LinedList"/>
    <dgm:cxn modelId="{7B8EB29E-75A4-4058-BEAC-7026EB08C1A2}" type="presParOf" srcId="{C5421E9A-6E80-40F1-8E03-DF210334E610}" destId="{7929EF94-3281-4113-B250-5E6C643BC8CE}" srcOrd="2" destOrd="0" presId="urn:microsoft.com/office/officeart/2008/layout/LinedList"/>
    <dgm:cxn modelId="{BC50E3EE-901F-45FD-BA9F-C947ED5A231C}" type="presParOf" srcId="{C5421E9A-6E80-40F1-8E03-DF210334E610}" destId="{07A73811-A3D7-468B-86D2-B2EED66FDD51}" srcOrd="3" destOrd="0" presId="urn:microsoft.com/office/officeart/2008/layout/LinedList"/>
    <dgm:cxn modelId="{1F9E367D-6170-4771-B030-1E9012F89E88}" type="presParOf" srcId="{07A73811-A3D7-468B-86D2-B2EED66FDD51}" destId="{FF77B628-EBB5-4D3C-B1F8-60681A092702}" srcOrd="0" destOrd="0" presId="urn:microsoft.com/office/officeart/2008/layout/LinedList"/>
    <dgm:cxn modelId="{5603A1FA-0CD6-4351-863D-8F2257167FA0}" type="presParOf" srcId="{07A73811-A3D7-468B-86D2-B2EED66FDD51}" destId="{9A00B3E6-F9E6-44FE-86B4-D893F3769B7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C3A5F2-003A-4D9E-940D-103C0A66A5BE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552896C-4AF2-46A2-A0B6-23AE350558DC}">
      <dgm:prSet/>
      <dgm:spPr/>
      <dgm:t>
        <a:bodyPr/>
        <a:lstStyle/>
        <a:p>
          <a:r>
            <a:rPr lang="fi-FI"/>
            <a:t>Monien toiminta-alueiden hallintaa</a:t>
          </a:r>
          <a:endParaRPr lang="en-US"/>
        </a:p>
      </dgm:t>
    </dgm:pt>
    <dgm:pt modelId="{1E4C4446-5418-451C-92C1-BDD5BA16F11E}" type="parTrans" cxnId="{4AE7759C-BF49-48E3-847E-3175970D030A}">
      <dgm:prSet/>
      <dgm:spPr/>
      <dgm:t>
        <a:bodyPr/>
        <a:lstStyle/>
        <a:p>
          <a:endParaRPr lang="en-US"/>
        </a:p>
      </dgm:t>
    </dgm:pt>
    <dgm:pt modelId="{F8E79F74-DF02-499F-A240-FAAC2C10181B}" type="sibTrans" cxnId="{4AE7759C-BF49-48E3-847E-3175970D030A}">
      <dgm:prSet/>
      <dgm:spPr/>
      <dgm:t>
        <a:bodyPr/>
        <a:lstStyle/>
        <a:p>
          <a:endParaRPr lang="en-US"/>
        </a:p>
      </dgm:t>
    </dgm:pt>
    <dgm:pt modelId="{1D96807D-39B2-4148-A128-6097D815B8CB}">
      <dgm:prSet/>
      <dgm:spPr/>
      <dgm:t>
        <a:bodyPr/>
        <a:lstStyle/>
        <a:p>
          <a:r>
            <a:rPr lang="fi-FI"/>
            <a:t>Mielialan ja tunteiden</a:t>
          </a:r>
          <a:endParaRPr lang="en-US"/>
        </a:p>
      </dgm:t>
    </dgm:pt>
    <dgm:pt modelId="{2FB7B80A-5143-46EE-A235-62DFEED45743}" type="parTrans" cxnId="{CAF4238A-C302-487C-B6CF-36ED1BE659A7}">
      <dgm:prSet/>
      <dgm:spPr/>
      <dgm:t>
        <a:bodyPr/>
        <a:lstStyle/>
        <a:p>
          <a:endParaRPr lang="en-US"/>
        </a:p>
      </dgm:t>
    </dgm:pt>
    <dgm:pt modelId="{E5734834-1DFC-4BBB-BE3B-A85FDA32895D}" type="sibTrans" cxnId="{CAF4238A-C302-487C-B6CF-36ED1BE659A7}">
      <dgm:prSet/>
      <dgm:spPr/>
      <dgm:t>
        <a:bodyPr/>
        <a:lstStyle/>
        <a:p>
          <a:endParaRPr lang="en-US"/>
        </a:p>
      </dgm:t>
    </dgm:pt>
    <dgm:pt modelId="{8494D59B-76E8-4D0A-86C4-DA28757720F3}">
      <dgm:prSet/>
      <dgm:spPr/>
      <dgm:t>
        <a:bodyPr/>
        <a:lstStyle/>
        <a:p>
          <a:r>
            <a:rPr lang="fi-FI"/>
            <a:t>Halujen</a:t>
          </a:r>
          <a:endParaRPr lang="en-US"/>
        </a:p>
      </dgm:t>
    </dgm:pt>
    <dgm:pt modelId="{221FB471-556F-48AF-8CFC-4A255338682E}" type="parTrans" cxnId="{0A04C92B-FC8E-411D-A3D9-A5A2577EAE25}">
      <dgm:prSet/>
      <dgm:spPr/>
      <dgm:t>
        <a:bodyPr/>
        <a:lstStyle/>
        <a:p>
          <a:endParaRPr lang="en-US"/>
        </a:p>
      </dgm:t>
    </dgm:pt>
    <dgm:pt modelId="{52898F4F-2A27-4906-8FAB-ACC788BA3A35}" type="sibTrans" cxnId="{0A04C92B-FC8E-411D-A3D9-A5A2577EAE25}">
      <dgm:prSet/>
      <dgm:spPr/>
      <dgm:t>
        <a:bodyPr/>
        <a:lstStyle/>
        <a:p>
          <a:endParaRPr lang="en-US"/>
        </a:p>
      </dgm:t>
    </dgm:pt>
    <dgm:pt modelId="{3AAC7489-E2F7-4458-9D4F-3AD6A60B8805}">
      <dgm:prSet/>
      <dgm:spPr/>
      <dgm:t>
        <a:bodyPr/>
        <a:lstStyle/>
        <a:p>
          <a:r>
            <a:rPr lang="fi-FI"/>
            <a:t>Tekojen </a:t>
          </a:r>
          <a:endParaRPr lang="en-US"/>
        </a:p>
      </dgm:t>
    </dgm:pt>
    <dgm:pt modelId="{7F9CB702-B0AF-4FF1-8AA7-2F96BDF652A5}" type="parTrans" cxnId="{B976593D-8B07-4E1F-BAE0-3C57CE232B3E}">
      <dgm:prSet/>
      <dgm:spPr/>
      <dgm:t>
        <a:bodyPr/>
        <a:lstStyle/>
        <a:p>
          <a:endParaRPr lang="en-US"/>
        </a:p>
      </dgm:t>
    </dgm:pt>
    <dgm:pt modelId="{3E21EE86-1D3F-4956-BDE2-E34CEE5C8583}" type="sibTrans" cxnId="{B976593D-8B07-4E1F-BAE0-3C57CE232B3E}">
      <dgm:prSet/>
      <dgm:spPr/>
      <dgm:t>
        <a:bodyPr/>
        <a:lstStyle/>
        <a:p>
          <a:endParaRPr lang="en-US"/>
        </a:p>
      </dgm:t>
    </dgm:pt>
    <dgm:pt modelId="{ACE037D3-8EEB-48D2-A115-ABB0E111E853}">
      <dgm:prSet/>
      <dgm:spPr/>
      <dgm:t>
        <a:bodyPr/>
        <a:lstStyle/>
        <a:p>
          <a:r>
            <a:rPr lang="fi-FI"/>
            <a:t>Ajatusten</a:t>
          </a:r>
          <a:endParaRPr lang="en-US"/>
        </a:p>
      </dgm:t>
    </dgm:pt>
    <dgm:pt modelId="{FA703D3A-C981-488C-9418-899523A9F853}" type="parTrans" cxnId="{EA5F04DF-7F8D-486D-9415-FE10A6C5268A}">
      <dgm:prSet/>
      <dgm:spPr/>
      <dgm:t>
        <a:bodyPr/>
        <a:lstStyle/>
        <a:p>
          <a:endParaRPr lang="en-US"/>
        </a:p>
      </dgm:t>
    </dgm:pt>
    <dgm:pt modelId="{677FAE9E-FD78-4BD8-B074-E2D3C0687952}" type="sibTrans" cxnId="{EA5F04DF-7F8D-486D-9415-FE10A6C5268A}">
      <dgm:prSet/>
      <dgm:spPr/>
      <dgm:t>
        <a:bodyPr/>
        <a:lstStyle/>
        <a:p>
          <a:endParaRPr lang="en-US"/>
        </a:p>
      </dgm:t>
    </dgm:pt>
    <dgm:pt modelId="{38D72510-A09F-49CD-B382-3DB20D55B639}">
      <dgm:prSet/>
      <dgm:spPr/>
      <dgm:t>
        <a:bodyPr/>
        <a:lstStyle/>
        <a:p>
          <a:r>
            <a:rPr lang="fi-FI"/>
            <a:t>Sosiaalisten suhteiden</a:t>
          </a:r>
          <a:endParaRPr lang="en-US"/>
        </a:p>
      </dgm:t>
    </dgm:pt>
    <dgm:pt modelId="{8BD8B221-4ECD-4236-B5E5-70829654C0AE}" type="parTrans" cxnId="{A1366351-3692-4AA5-A93B-C803BDF66222}">
      <dgm:prSet/>
      <dgm:spPr/>
      <dgm:t>
        <a:bodyPr/>
        <a:lstStyle/>
        <a:p>
          <a:endParaRPr lang="en-US"/>
        </a:p>
      </dgm:t>
    </dgm:pt>
    <dgm:pt modelId="{4BC0EC53-4BEB-4773-9E3D-21A552FDE556}" type="sibTrans" cxnId="{A1366351-3692-4AA5-A93B-C803BDF66222}">
      <dgm:prSet/>
      <dgm:spPr/>
      <dgm:t>
        <a:bodyPr/>
        <a:lstStyle/>
        <a:p>
          <a:endParaRPr lang="en-US"/>
        </a:p>
      </dgm:t>
    </dgm:pt>
    <dgm:pt modelId="{02E4DA96-BC03-44B5-BA03-9690AEEDC5BD}">
      <dgm:prSet/>
      <dgm:spPr/>
      <dgm:t>
        <a:bodyPr/>
        <a:lstStyle/>
        <a:p>
          <a:r>
            <a:rPr lang="fi-FI"/>
            <a:t>Elinolosuhteiden hallintaa</a:t>
          </a:r>
          <a:endParaRPr lang="en-US"/>
        </a:p>
      </dgm:t>
    </dgm:pt>
    <dgm:pt modelId="{BDEE3060-0B87-46E2-85C3-635EAC24DA4E}" type="parTrans" cxnId="{E242948C-96DD-4033-9F37-7A78AB7E4BB5}">
      <dgm:prSet/>
      <dgm:spPr/>
      <dgm:t>
        <a:bodyPr/>
        <a:lstStyle/>
        <a:p>
          <a:endParaRPr lang="en-US"/>
        </a:p>
      </dgm:t>
    </dgm:pt>
    <dgm:pt modelId="{872DD88F-9079-42A6-B200-18078F837453}" type="sibTrans" cxnId="{E242948C-96DD-4033-9F37-7A78AB7E4BB5}">
      <dgm:prSet/>
      <dgm:spPr/>
      <dgm:t>
        <a:bodyPr/>
        <a:lstStyle/>
        <a:p>
          <a:endParaRPr lang="en-US"/>
        </a:p>
      </dgm:t>
    </dgm:pt>
    <dgm:pt modelId="{3BCE42F8-3DCE-4EF8-8C25-5C2CDCD12265}" type="pres">
      <dgm:prSet presAssocID="{50C3A5F2-003A-4D9E-940D-103C0A66A5BE}" presName="linear" presStyleCnt="0">
        <dgm:presLayoutVars>
          <dgm:animLvl val="lvl"/>
          <dgm:resizeHandles val="exact"/>
        </dgm:presLayoutVars>
      </dgm:prSet>
      <dgm:spPr/>
    </dgm:pt>
    <dgm:pt modelId="{CEF02F63-E55A-4192-8BB9-24A61E8B96F3}" type="pres">
      <dgm:prSet presAssocID="{4552896C-4AF2-46A2-A0B6-23AE350558D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68C5172-46D0-4B51-9FA8-DD1D62E541FE}" type="pres">
      <dgm:prSet presAssocID="{F8E79F74-DF02-499F-A240-FAAC2C10181B}" presName="spacer" presStyleCnt="0"/>
      <dgm:spPr/>
    </dgm:pt>
    <dgm:pt modelId="{E6A7854E-2633-43D6-84CB-7E018C904A22}" type="pres">
      <dgm:prSet presAssocID="{1D96807D-39B2-4148-A128-6097D815B8C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E4CC875-1E6A-4A64-82F8-10977A31B46F}" type="pres">
      <dgm:prSet presAssocID="{E5734834-1DFC-4BBB-BE3B-A85FDA32895D}" presName="spacer" presStyleCnt="0"/>
      <dgm:spPr/>
    </dgm:pt>
    <dgm:pt modelId="{F34739C8-A79E-4897-9127-A63D3A45D072}" type="pres">
      <dgm:prSet presAssocID="{8494D59B-76E8-4D0A-86C4-DA28757720F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270293C-EE03-4B84-935F-BBC8E088619A}" type="pres">
      <dgm:prSet presAssocID="{52898F4F-2A27-4906-8FAB-ACC788BA3A35}" presName="spacer" presStyleCnt="0"/>
      <dgm:spPr/>
    </dgm:pt>
    <dgm:pt modelId="{1BF8A616-66EB-446E-8A63-CEB8FA4710D4}" type="pres">
      <dgm:prSet presAssocID="{3AAC7489-E2F7-4458-9D4F-3AD6A60B880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035E9D7-80C4-4B7F-8265-9F3A7BF2338E}" type="pres">
      <dgm:prSet presAssocID="{3E21EE86-1D3F-4956-BDE2-E34CEE5C8583}" presName="spacer" presStyleCnt="0"/>
      <dgm:spPr/>
    </dgm:pt>
    <dgm:pt modelId="{F0780A48-3691-4E3D-8BB1-F5ACE446F107}" type="pres">
      <dgm:prSet presAssocID="{ACE037D3-8EEB-48D2-A115-ABB0E111E85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AA4D5AD-F7B4-400D-A591-31BF61AF4D4E}" type="pres">
      <dgm:prSet presAssocID="{677FAE9E-FD78-4BD8-B074-E2D3C0687952}" presName="spacer" presStyleCnt="0"/>
      <dgm:spPr/>
    </dgm:pt>
    <dgm:pt modelId="{76528FF7-049F-4492-AB14-7382666B37BF}" type="pres">
      <dgm:prSet presAssocID="{38D72510-A09F-49CD-B382-3DB20D55B63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4860AA1-82EF-4083-901B-92A64269BBF7}" type="pres">
      <dgm:prSet presAssocID="{4BC0EC53-4BEB-4773-9E3D-21A552FDE556}" presName="spacer" presStyleCnt="0"/>
      <dgm:spPr/>
    </dgm:pt>
    <dgm:pt modelId="{E26FCD2E-6DDA-4720-80D4-E2B35E51F4BA}" type="pres">
      <dgm:prSet presAssocID="{02E4DA96-BC03-44B5-BA03-9690AEEDC5BD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F0791C06-9540-4AC3-A3A3-E886EB656276}" type="presOf" srcId="{38D72510-A09F-49CD-B382-3DB20D55B639}" destId="{76528FF7-049F-4492-AB14-7382666B37BF}" srcOrd="0" destOrd="0" presId="urn:microsoft.com/office/officeart/2005/8/layout/vList2"/>
    <dgm:cxn modelId="{62FD8611-4F46-477E-B4F6-9D979D0574E0}" type="presOf" srcId="{ACE037D3-8EEB-48D2-A115-ABB0E111E853}" destId="{F0780A48-3691-4E3D-8BB1-F5ACE446F107}" srcOrd="0" destOrd="0" presId="urn:microsoft.com/office/officeart/2005/8/layout/vList2"/>
    <dgm:cxn modelId="{ACC4A82B-1556-48ED-8580-82A708EC39AA}" type="presOf" srcId="{02E4DA96-BC03-44B5-BA03-9690AEEDC5BD}" destId="{E26FCD2E-6DDA-4720-80D4-E2B35E51F4BA}" srcOrd="0" destOrd="0" presId="urn:microsoft.com/office/officeart/2005/8/layout/vList2"/>
    <dgm:cxn modelId="{0A04C92B-FC8E-411D-A3D9-A5A2577EAE25}" srcId="{50C3A5F2-003A-4D9E-940D-103C0A66A5BE}" destId="{8494D59B-76E8-4D0A-86C4-DA28757720F3}" srcOrd="2" destOrd="0" parTransId="{221FB471-556F-48AF-8CFC-4A255338682E}" sibTransId="{52898F4F-2A27-4906-8FAB-ACC788BA3A35}"/>
    <dgm:cxn modelId="{B976593D-8B07-4E1F-BAE0-3C57CE232B3E}" srcId="{50C3A5F2-003A-4D9E-940D-103C0A66A5BE}" destId="{3AAC7489-E2F7-4458-9D4F-3AD6A60B8805}" srcOrd="3" destOrd="0" parTransId="{7F9CB702-B0AF-4FF1-8AA7-2F96BDF652A5}" sibTransId="{3E21EE86-1D3F-4956-BDE2-E34CEE5C8583}"/>
    <dgm:cxn modelId="{A1366351-3692-4AA5-A93B-C803BDF66222}" srcId="{50C3A5F2-003A-4D9E-940D-103C0A66A5BE}" destId="{38D72510-A09F-49CD-B382-3DB20D55B639}" srcOrd="5" destOrd="0" parTransId="{8BD8B221-4ECD-4236-B5E5-70829654C0AE}" sibTransId="{4BC0EC53-4BEB-4773-9E3D-21A552FDE556}"/>
    <dgm:cxn modelId="{6DB2C079-8041-4329-9DA1-D75380D292FA}" type="presOf" srcId="{4552896C-4AF2-46A2-A0B6-23AE350558DC}" destId="{CEF02F63-E55A-4192-8BB9-24A61E8B96F3}" srcOrd="0" destOrd="0" presId="urn:microsoft.com/office/officeart/2005/8/layout/vList2"/>
    <dgm:cxn modelId="{CAF4238A-C302-487C-B6CF-36ED1BE659A7}" srcId="{50C3A5F2-003A-4D9E-940D-103C0A66A5BE}" destId="{1D96807D-39B2-4148-A128-6097D815B8CB}" srcOrd="1" destOrd="0" parTransId="{2FB7B80A-5143-46EE-A235-62DFEED45743}" sibTransId="{E5734834-1DFC-4BBB-BE3B-A85FDA32895D}"/>
    <dgm:cxn modelId="{E242948C-96DD-4033-9F37-7A78AB7E4BB5}" srcId="{50C3A5F2-003A-4D9E-940D-103C0A66A5BE}" destId="{02E4DA96-BC03-44B5-BA03-9690AEEDC5BD}" srcOrd="6" destOrd="0" parTransId="{BDEE3060-0B87-46E2-85C3-635EAC24DA4E}" sibTransId="{872DD88F-9079-42A6-B200-18078F837453}"/>
    <dgm:cxn modelId="{4AE7759C-BF49-48E3-847E-3175970D030A}" srcId="{50C3A5F2-003A-4D9E-940D-103C0A66A5BE}" destId="{4552896C-4AF2-46A2-A0B6-23AE350558DC}" srcOrd="0" destOrd="0" parTransId="{1E4C4446-5418-451C-92C1-BDD5BA16F11E}" sibTransId="{F8E79F74-DF02-499F-A240-FAAC2C10181B}"/>
    <dgm:cxn modelId="{F91E57A6-08C7-4F56-8BA8-285920262998}" type="presOf" srcId="{1D96807D-39B2-4148-A128-6097D815B8CB}" destId="{E6A7854E-2633-43D6-84CB-7E018C904A22}" srcOrd="0" destOrd="0" presId="urn:microsoft.com/office/officeart/2005/8/layout/vList2"/>
    <dgm:cxn modelId="{EA5F04DF-7F8D-486D-9415-FE10A6C5268A}" srcId="{50C3A5F2-003A-4D9E-940D-103C0A66A5BE}" destId="{ACE037D3-8EEB-48D2-A115-ABB0E111E853}" srcOrd="4" destOrd="0" parTransId="{FA703D3A-C981-488C-9418-899523A9F853}" sibTransId="{677FAE9E-FD78-4BD8-B074-E2D3C0687952}"/>
    <dgm:cxn modelId="{7D226CE2-5659-4C3C-B8C9-F74DEED7A22F}" type="presOf" srcId="{3AAC7489-E2F7-4458-9D4F-3AD6A60B8805}" destId="{1BF8A616-66EB-446E-8A63-CEB8FA4710D4}" srcOrd="0" destOrd="0" presId="urn:microsoft.com/office/officeart/2005/8/layout/vList2"/>
    <dgm:cxn modelId="{EFF8A2E5-7E25-4953-B27E-311CC29B8752}" type="presOf" srcId="{8494D59B-76E8-4D0A-86C4-DA28757720F3}" destId="{F34739C8-A79E-4897-9127-A63D3A45D072}" srcOrd="0" destOrd="0" presId="urn:microsoft.com/office/officeart/2005/8/layout/vList2"/>
    <dgm:cxn modelId="{5B142DF4-D724-41C4-B5F4-84EFACAB6358}" type="presOf" srcId="{50C3A5F2-003A-4D9E-940D-103C0A66A5BE}" destId="{3BCE42F8-3DCE-4EF8-8C25-5C2CDCD12265}" srcOrd="0" destOrd="0" presId="urn:microsoft.com/office/officeart/2005/8/layout/vList2"/>
    <dgm:cxn modelId="{8D8B72FA-61A9-4D3E-ABAC-08B6A0305E96}" type="presParOf" srcId="{3BCE42F8-3DCE-4EF8-8C25-5C2CDCD12265}" destId="{CEF02F63-E55A-4192-8BB9-24A61E8B96F3}" srcOrd="0" destOrd="0" presId="urn:microsoft.com/office/officeart/2005/8/layout/vList2"/>
    <dgm:cxn modelId="{EC86BDA3-02F8-4634-AE3A-AAE35F060EE2}" type="presParOf" srcId="{3BCE42F8-3DCE-4EF8-8C25-5C2CDCD12265}" destId="{068C5172-46D0-4B51-9FA8-DD1D62E541FE}" srcOrd="1" destOrd="0" presId="urn:microsoft.com/office/officeart/2005/8/layout/vList2"/>
    <dgm:cxn modelId="{BA415038-CC54-45E6-AF41-759624E4A2A0}" type="presParOf" srcId="{3BCE42F8-3DCE-4EF8-8C25-5C2CDCD12265}" destId="{E6A7854E-2633-43D6-84CB-7E018C904A22}" srcOrd="2" destOrd="0" presId="urn:microsoft.com/office/officeart/2005/8/layout/vList2"/>
    <dgm:cxn modelId="{763392F6-C751-4F27-905B-BDF72EC1CB0B}" type="presParOf" srcId="{3BCE42F8-3DCE-4EF8-8C25-5C2CDCD12265}" destId="{DE4CC875-1E6A-4A64-82F8-10977A31B46F}" srcOrd="3" destOrd="0" presId="urn:microsoft.com/office/officeart/2005/8/layout/vList2"/>
    <dgm:cxn modelId="{389E9A78-E8CF-4270-9FB7-43390FB8F6D9}" type="presParOf" srcId="{3BCE42F8-3DCE-4EF8-8C25-5C2CDCD12265}" destId="{F34739C8-A79E-4897-9127-A63D3A45D072}" srcOrd="4" destOrd="0" presId="urn:microsoft.com/office/officeart/2005/8/layout/vList2"/>
    <dgm:cxn modelId="{5E77A607-C34D-4693-B9CC-94DD0C002D08}" type="presParOf" srcId="{3BCE42F8-3DCE-4EF8-8C25-5C2CDCD12265}" destId="{F270293C-EE03-4B84-935F-BBC8E088619A}" srcOrd="5" destOrd="0" presId="urn:microsoft.com/office/officeart/2005/8/layout/vList2"/>
    <dgm:cxn modelId="{B6A32EBA-0F38-4A76-A4AA-7C383FFC5A06}" type="presParOf" srcId="{3BCE42F8-3DCE-4EF8-8C25-5C2CDCD12265}" destId="{1BF8A616-66EB-446E-8A63-CEB8FA4710D4}" srcOrd="6" destOrd="0" presId="urn:microsoft.com/office/officeart/2005/8/layout/vList2"/>
    <dgm:cxn modelId="{9D999A74-CC22-42E8-8306-16D23A3C2570}" type="presParOf" srcId="{3BCE42F8-3DCE-4EF8-8C25-5C2CDCD12265}" destId="{D035E9D7-80C4-4B7F-8265-9F3A7BF2338E}" srcOrd="7" destOrd="0" presId="urn:microsoft.com/office/officeart/2005/8/layout/vList2"/>
    <dgm:cxn modelId="{503B58CB-1330-45DE-814D-1BD13B20F5CB}" type="presParOf" srcId="{3BCE42F8-3DCE-4EF8-8C25-5C2CDCD12265}" destId="{F0780A48-3691-4E3D-8BB1-F5ACE446F107}" srcOrd="8" destOrd="0" presId="urn:microsoft.com/office/officeart/2005/8/layout/vList2"/>
    <dgm:cxn modelId="{D68ACF5D-AD4F-444B-94E7-68E17E1AFC93}" type="presParOf" srcId="{3BCE42F8-3DCE-4EF8-8C25-5C2CDCD12265}" destId="{6AA4D5AD-F7B4-400D-A591-31BF61AF4D4E}" srcOrd="9" destOrd="0" presId="urn:microsoft.com/office/officeart/2005/8/layout/vList2"/>
    <dgm:cxn modelId="{BDFA47E6-18CC-4B35-8F5B-B4B92EB1BDA0}" type="presParOf" srcId="{3BCE42F8-3DCE-4EF8-8C25-5C2CDCD12265}" destId="{76528FF7-049F-4492-AB14-7382666B37BF}" srcOrd="10" destOrd="0" presId="urn:microsoft.com/office/officeart/2005/8/layout/vList2"/>
    <dgm:cxn modelId="{FEEC6806-84A1-4040-B6FE-F90CF9EC2EF4}" type="presParOf" srcId="{3BCE42F8-3DCE-4EF8-8C25-5C2CDCD12265}" destId="{24860AA1-82EF-4083-901B-92A64269BBF7}" srcOrd="11" destOrd="0" presId="urn:microsoft.com/office/officeart/2005/8/layout/vList2"/>
    <dgm:cxn modelId="{4D642D90-7951-4140-9118-48F75D6FCF93}" type="presParOf" srcId="{3BCE42F8-3DCE-4EF8-8C25-5C2CDCD12265}" destId="{E26FCD2E-6DDA-4720-80D4-E2B35E51F4B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0C39AA-3814-451E-83CD-5F58A16D45B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B07C31D-3549-4DB3-8FA4-327AA31B89F6}">
      <dgm:prSet/>
      <dgm:spPr/>
      <dgm:t>
        <a:bodyPr/>
        <a:lstStyle/>
        <a:p>
          <a:r>
            <a:rPr lang="fi-FI"/>
            <a:t>Yhteys toisiin ihmisiin </a:t>
          </a:r>
          <a:endParaRPr lang="en-US"/>
        </a:p>
      </dgm:t>
    </dgm:pt>
    <dgm:pt modelId="{11CB2802-3940-4D1F-9418-9B44262F39B8}" type="parTrans" cxnId="{B0B69B62-304D-4BCE-956A-7CD957718B78}">
      <dgm:prSet/>
      <dgm:spPr/>
      <dgm:t>
        <a:bodyPr/>
        <a:lstStyle/>
        <a:p>
          <a:endParaRPr lang="en-US"/>
        </a:p>
      </dgm:t>
    </dgm:pt>
    <dgm:pt modelId="{350BC022-4A45-4103-9321-F82D793ED1BB}" type="sibTrans" cxnId="{B0B69B62-304D-4BCE-956A-7CD957718B78}">
      <dgm:prSet/>
      <dgm:spPr/>
      <dgm:t>
        <a:bodyPr/>
        <a:lstStyle/>
        <a:p>
          <a:endParaRPr lang="en-US"/>
        </a:p>
      </dgm:t>
    </dgm:pt>
    <dgm:pt modelId="{05B0AEC1-DBF0-47B1-B2B5-EDBD92A15881}">
      <dgm:prSet/>
      <dgm:spPr/>
      <dgm:t>
        <a:bodyPr/>
        <a:lstStyle/>
        <a:p>
          <a:r>
            <a:rPr lang="fi-FI"/>
            <a:t>Vuorovaikutusta ja tukea</a:t>
          </a:r>
          <a:endParaRPr lang="en-US"/>
        </a:p>
      </dgm:t>
    </dgm:pt>
    <dgm:pt modelId="{8ABD8839-43D7-49E7-BCD1-BAEC47EE0917}" type="parTrans" cxnId="{F29E972A-809E-4B4C-9A5C-A894C58AB6E9}">
      <dgm:prSet/>
      <dgm:spPr/>
      <dgm:t>
        <a:bodyPr/>
        <a:lstStyle/>
        <a:p>
          <a:endParaRPr lang="en-US"/>
        </a:p>
      </dgm:t>
    </dgm:pt>
    <dgm:pt modelId="{1EBC8D7B-611F-4A1C-8983-6541FC4E9B28}" type="sibTrans" cxnId="{F29E972A-809E-4B4C-9A5C-A894C58AB6E9}">
      <dgm:prSet/>
      <dgm:spPr/>
      <dgm:t>
        <a:bodyPr/>
        <a:lstStyle/>
        <a:p>
          <a:endParaRPr lang="en-US"/>
        </a:p>
      </dgm:t>
    </dgm:pt>
    <dgm:pt modelId="{5A484DDB-E795-4706-9F40-DF54DEA4471C}">
      <dgm:prSet/>
      <dgm:spPr/>
      <dgm:t>
        <a:bodyPr/>
        <a:lstStyle/>
        <a:p>
          <a:r>
            <a:rPr lang="fi-FI"/>
            <a:t>Voimavaroja, vaihtelua, hyväksyntää ja arvostusta</a:t>
          </a:r>
          <a:endParaRPr lang="en-US"/>
        </a:p>
      </dgm:t>
    </dgm:pt>
    <dgm:pt modelId="{30E9622E-B9CE-463E-B04B-1C142F9FC6A3}" type="parTrans" cxnId="{47878000-310E-42E7-8D3F-1C25158005D3}">
      <dgm:prSet/>
      <dgm:spPr/>
      <dgm:t>
        <a:bodyPr/>
        <a:lstStyle/>
        <a:p>
          <a:endParaRPr lang="en-US"/>
        </a:p>
      </dgm:t>
    </dgm:pt>
    <dgm:pt modelId="{339A8BCD-5DD4-479D-98FB-E5D0E23D4E62}" type="sibTrans" cxnId="{47878000-310E-42E7-8D3F-1C25158005D3}">
      <dgm:prSet/>
      <dgm:spPr/>
      <dgm:t>
        <a:bodyPr/>
        <a:lstStyle/>
        <a:p>
          <a:endParaRPr lang="en-US"/>
        </a:p>
      </dgm:t>
    </dgm:pt>
    <dgm:pt modelId="{E08698FA-18DF-413D-AB1D-0DBD29F2ADE4}">
      <dgm:prSet/>
      <dgm:spPr/>
      <dgm:t>
        <a:bodyPr/>
        <a:lstStyle/>
        <a:p>
          <a:r>
            <a:rPr lang="fi-FI"/>
            <a:t>Inhimillistä läsnäoloa, ymmärrystä</a:t>
          </a:r>
          <a:endParaRPr lang="en-US"/>
        </a:p>
      </dgm:t>
    </dgm:pt>
    <dgm:pt modelId="{3114DC1A-C432-4C1F-9C66-124979D9F166}" type="parTrans" cxnId="{26717821-96E0-4B3C-991C-17EAB253D85A}">
      <dgm:prSet/>
      <dgm:spPr/>
      <dgm:t>
        <a:bodyPr/>
        <a:lstStyle/>
        <a:p>
          <a:endParaRPr lang="en-US"/>
        </a:p>
      </dgm:t>
    </dgm:pt>
    <dgm:pt modelId="{CFD5604E-C7C6-478D-BF8E-CDE8F160E603}" type="sibTrans" cxnId="{26717821-96E0-4B3C-991C-17EAB253D85A}">
      <dgm:prSet/>
      <dgm:spPr/>
      <dgm:t>
        <a:bodyPr/>
        <a:lstStyle/>
        <a:p>
          <a:endParaRPr lang="en-US"/>
        </a:p>
      </dgm:t>
    </dgm:pt>
    <dgm:pt modelId="{25AB1941-5D95-4114-A125-A0F9772A7427}">
      <dgm:prSet/>
      <dgm:spPr/>
      <dgm:t>
        <a:bodyPr/>
        <a:lstStyle/>
        <a:p>
          <a:r>
            <a:rPr lang="fi-FI" dirty="0"/>
            <a:t>Itsen tuntemusta, reflektointia ja kuuntelua</a:t>
          </a:r>
          <a:endParaRPr lang="en-US" dirty="0"/>
        </a:p>
      </dgm:t>
    </dgm:pt>
    <dgm:pt modelId="{09ED348C-E5F4-4312-8197-17B6A304EA7A}" type="parTrans" cxnId="{E6154633-DAC1-47D6-AD86-149F8C056677}">
      <dgm:prSet/>
      <dgm:spPr/>
      <dgm:t>
        <a:bodyPr/>
        <a:lstStyle/>
        <a:p>
          <a:endParaRPr lang="en-US"/>
        </a:p>
      </dgm:t>
    </dgm:pt>
    <dgm:pt modelId="{B5457D01-B35F-4292-9C87-A2FAAA8850B2}" type="sibTrans" cxnId="{E6154633-DAC1-47D6-AD86-149F8C056677}">
      <dgm:prSet/>
      <dgm:spPr/>
      <dgm:t>
        <a:bodyPr/>
        <a:lstStyle/>
        <a:p>
          <a:endParaRPr lang="en-US"/>
        </a:p>
      </dgm:t>
    </dgm:pt>
    <dgm:pt modelId="{11098912-BF7C-4559-AF00-B1DDDDA7337B}">
      <dgm:prSet/>
      <dgm:spPr/>
      <dgm:t>
        <a:bodyPr/>
        <a:lstStyle/>
        <a:p>
          <a:r>
            <a:rPr lang="fi-FI"/>
            <a:t>Myötätuntoa ja empatiaa</a:t>
          </a:r>
          <a:endParaRPr lang="en-US"/>
        </a:p>
      </dgm:t>
    </dgm:pt>
    <dgm:pt modelId="{ABB96E13-DAB6-4FA7-8EFE-731AA9B2EFC2}" type="parTrans" cxnId="{B5901540-7E32-4733-B3EB-F0DCD112CA42}">
      <dgm:prSet/>
      <dgm:spPr/>
      <dgm:t>
        <a:bodyPr/>
        <a:lstStyle/>
        <a:p>
          <a:endParaRPr lang="en-US"/>
        </a:p>
      </dgm:t>
    </dgm:pt>
    <dgm:pt modelId="{3B804883-B832-43EA-859D-19577ADDF5FB}" type="sibTrans" cxnId="{B5901540-7E32-4733-B3EB-F0DCD112CA42}">
      <dgm:prSet/>
      <dgm:spPr/>
      <dgm:t>
        <a:bodyPr/>
        <a:lstStyle/>
        <a:p>
          <a:endParaRPr lang="en-US"/>
        </a:p>
      </dgm:t>
    </dgm:pt>
    <dgm:pt modelId="{3F35EA3F-2218-4856-83AA-D01A1EAC10E3}">
      <dgm:prSet/>
      <dgm:spPr/>
      <dgm:t>
        <a:bodyPr/>
        <a:lstStyle/>
        <a:p>
          <a:r>
            <a:rPr lang="fi-FI" dirty="0"/>
            <a:t>Suhteiden rakentamisen tarve ja keinot – erityisen huomion kohde</a:t>
          </a:r>
          <a:endParaRPr lang="en-US" dirty="0"/>
        </a:p>
      </dgm:t>
    </dgm:pt>
    <dgm:pt modelId="{41CC2577-8B04-453F-A803-22E62C74B5EE}" type="parTrans" cxnId="{BE1D8ECC-943A-4EC8-88D1-09EBC5F36BE1}">
      <dgm:prSet/>
      <dgm:spPr/>
      <dgm:t>
        <a:bodyPr/>
        <a:lstStyle/>
        <a:p>
          <a:endParaRPr lang="en-US"/>
        </a:p>
      </dgm:t>
    </dgm:pt>
    <dgm:pt modelId="{FF9EF819-F031-4917-9DD9-770054B25C53}" type="sibTrans" cxnId="{BE1D8ECC-943A-4EC8-88D1-09EBC5F36BE1}">
      <dgm:prSet/>
      <dgm:spPr/>
      <dgm:t>
        <a:bodyPr/>
        <a:lstStyle/>
        <a:p>
          <a:endParaRPr lang="en-US"/>
        </a:p>
      </dgm:t>
    </dgm:pt>
    <dgm:pt modelId="{A44B754C-88AB-4121-886E-BDC9D2747309}" type="pres">
      <dgm:prSet presAssocID="{CD0C39AA-3814-451E-83CD-5F58A16D45B9}" presName="Name0" presStyleCnt="0">
        <dgm:presLayoutVars>
          <dgm:dir/>
          <dgm:resizeHandles val="exact"/>
        </dgm:presLayoutVars>
      </dgm:prSet>
      <dgm:spPr/>
    </dgm:pt>
    <dgm:pt modelId="{B1CEEDA7-EE66-41AB-9F19-479669B498FB}" type="pres">
      <dgm:prSet presAssocID="{5B07C31D-3549-4DB3-8FA4-327AA31B89F6}" presName="node" presStyleLbl="node1" presStyleIdx="0" presStyleCnt="7">
        <dgm:presLayoutVars>
          <dgm:bulletEnabled val="1"/>
        </dgm:presLayoutVars>
      </dgm:prSet>
      <dgm:spPr/>
    </dgm:pt>
    <dgm:pt modelId="{9328E83D-C869-41D6-9824-2ADDABFC44DA}" type="pres">
      <dgm:prSet presAssocID="{350BC022-4A45-4103-9321-F82D793ED1BB}" presName="sibTrans" presStyleLbl="sibTrans1D1" presStyleIdx="0" presStyleCnt="6"/>
      <dgm:spPr/>
    </dgm:pt>
    <dgm:pt modelId="{B051763D-D026-49B8-A6DA-66D453C037AE}" type="pres">
      <dgm:prSet presAssocID="{350BC022-4A45-4103-9321-F82D793ED1BB}" presName="connectorText" presStyleLbl="sibTrans1D1" presStyleIdx="0" presStyleCnt="6"/>
      <dgm:spPr/>
    </dgm:pt>
    <dgm:pt modelId="{F6A24050-428D-4DB2-A018-886B99A3A009}" type="pres">
      <dgm:prSet presAssocID="{05B0AEC1-DBF0-47B1-B2B5-EDBD92A15881}" presName="node" presStyleLbl="node1" presStyleIdx="1" presStyleCnt="7">
        <dgm:presLayoutVars>
          <dgm:bulletEnabled val="1"/>
        </dgm:presLayoutVars>
      </dgm:prSet>
      <dgm:spPr/>
    </dgm:pt>
    <dgm:pt modelId="{CABD63E9-8C7D-4849-878B-95CBF5D0A077}" type="pres">
      <dgm:prSet presAssocID="{1EBC8D7B-611F-4A1C-8983-6541FC4E9B28}" presName="sibTrans" presStyleLbl="sibTrans1D1" presStyleIdx="1" presStyleCnt="6"/>
      <dgm:spPr/>
    </dgm:pt>
    <dgm:pt modelId="{374EBC20-4C6E-4516-82C8-93187D560269}" type="pres">
      <dgm:prSet presAssocID="{1EBC8D7B-611F-4A1C-8983-6541FC4E9B28}" presName="connectorText" presStyleLbl="sibTrans1D1" presStyleIdx="1" presStyleCnt="6"/>
      <dgm:spPr/>
    </dgm:pt>
    <dgm:pt modelId="{709E4C3D-BF7C-4E1D-8FCE-4B5BAE34D717}" type="pres">
      <dgm:prSet presAssocID="{5A484DDB-E795-4706-9F40-DF54DEA4471C}" presName="node" presStyleLbl="node1" presStyleIdx="2" presStyleCnt="7">
        <dgm:presLayoutVars>
          <dgm:bulletEnabled val="1"/>
        </dgm:presLayoutVars>
      </dgm:prSet>
      <dgm:spPr/>
    </dgm:pt>
    <dgm:pt modelId="{2CEEC1DB-99B7-4571-814B-39445547B010}" type="pres">
      <dgm:prSet presAssocID="{339A8BCD-5DD4-479D-98FB-E5D0E23D4E62}" presName="sibTrans" presStyleLbl="sibTrans1D1" presStyleIdx="2" presStyleCnt="6"/>
      <dgm:spPr/>
    </dgm:pt>
    <dgm:pt modelId="{9E794269-8A45-4F6B-880B-6947322F9129}" type="pres">
      <dgm:prSet presAssocID="{339A8BCD-5DD4-479D-98FB-E5D0E23D4E62}" presName="connectorText" presStyleLbl="sibTrans1D1" presStyleIdx="2" presStyleCnt="6"/>
      <dgm:spPr/>
    </dgm:pt>
    <dgm:pt modelId="{5BAF309B-21C0-44F1-9E60-4FF863E633EF}" type="pres">
      <dgm:prSet presAssocID="{E08698FA-18DF-413D-AB1D-0DBD29F2ADE4}" presName="node" presStyleLbl="node1" presStyleIdx="3" presStyleCnt="7">
        <dgm:presLayoutVars>
          <dgm:bulletEnabled val="1"/>
        </dgm:presLayoutVars>
      </dgm:prSet>
      <dgm:spPr/>
    </dgm:pt>
    <dgm:pt modelId="{19BA242C-85EC-4275-BD4B-E9D002BC8729}" type="pres">
      <dgm:prSet presAssocID="{CFD5604E-C7C6-478D-BF8E-CDE8F160E603}" presName="sibTrans" presStyleLbl="sibTrans1D1" presStyleIdx="3" presStyleCnt="6"/>
      <dgm:spPr/>
    </dgm:pt>
    <dgm:pt modelId="{ED2D360D-EF61-45D8-9ECE-2A5BB3D6C09C}" type="pres">
      <dgm:prSet presAssocID="{CFD5604E-C7C6-478D-BF8E-CDE8F160E603}" presName="connectorText" presStyleLbl="sibTrans1D1" presStyleIdx="3" presStyleCnt="6"/>
      <dgm:spPr/>
    </dgm:pt>
    <dgm:pt modelId="{32585290-5A6D-46E2-8FD9-AAAA200F85E3}" type="pres">
      <dgm:prSet presAssocID="{25AB1941-5D95-4114-A125-A0F9772A7427}" presName="node" presStyleLbl="node1" presStyleIdx="4" presStyleCnt="7">
        <dgm:presLayoutVars>
          <dgm:bulletEnabled val="1"/>
        </dgm:presLayoutVars>
      </dgm:prSet>
      <dgm:spPr/>
    </dgm:pt>
    <dgm:pt modelId="{53BC73A6-37FD-46B8-BD6E-AF2B90412B1F}" type="pres">
      <dgm:prSet presAssocID="{B5457D01-B35F-4292-9C87-A2FAAA8850B2}" presName="sibTrans" presStyleLbl="sibTrans1D1" presStyleIdx="4" presStyleCnt="6"/>
      <dgm:spPr/>
    </dgm:pt>
    <dgm:pt modelId="{C12843F3-01E1-42A1-AA55-C3CAFC8C05B3}" type="pres">
      <dgm:prSet presAssocID="{B5457D01-B35F-4292-9C87-A2FAAA8850B2}" presName="connectorText" presStyleLbl="sibTrans1D1" presStyleIdx="4" presStyleCnt="6"/>
      <dgm:spPr/>
    </dgm:pt>
    <dgm:pt modelId="{D50FF36C-2E3A-45E3-B22D-9361C4EB43CC}" type="pres">
      <dgm:prSet presAssocID="{11098912-BF7C-4559-AF00-B1DDDDA7337B}" presName="node" presStyleLbl="node1" presStyleIdx="5" presStyleCnt="7">
        <dgm:presLayoutVars>
          <dgm:bulletEnabled val="1"/>
        </dgm:presLayoutVars>
      </dgm:prSet>
      <dgm:spPr/>
    </dgm:pt>
    <dgm:pt modelId="{9E1825F9-00CE-4FAF-82B8-9F6258541607}" type="pres">
      <dgm:prSet presAssocID="{3B804883-B832-43EA-859D-19577ADDF5FB}" presName="sibTrans" presStyleLbl="sibTrans1D1" presStyleIdx="5" presStyleCnt="6"/>
      <dgm:spPr/>
    </dgm:pt>
    <dgm:pt modelId="{BB8A29E8-7A17-455F-89F4-44F0B8E97CB1}" type="pres">
      <dgm:prSet presAssocID="{3B804883-B832-43EA-859D-19577ADDF5FB}" presName="connectorText" presStyleLbl="sibTrans1D1" presStyleIdx="5" presStyleCnt="6"/>
      <dgm:spPr/>
    </dgm:pt>
    <dgm:pt modelId="{9608AD43-E400-4F67-9D86-77F85037DE04}" type="pres">
      <dgm:prSet presAssocID="{3F35EA3F-2218-4856-83AA-D01A1EAC10E3}" presName="node" presStyleLbl="node1" presStyleIdx="6" presStyleCnt="7">
        <dgm:presLayoutVars>
          <dgm:bulletEnabled val="1"/>
        </dgm:presLayoutVars>
      </dgm:prSet>
      <dgm:spPr/>
    </dgm:pt>
  </dgm:ptLst>
  <dgm:cxnLst>
    <dgm:cxn modelId="{47878000-310E-42E7-8D3F-1C25158005D3}" srcId="{CD0C39AA-3814-451E-83CD-5F58A16D45B9}" destId="{5A484DDB-E795-4706-9F40-DF54DEA4471C}" srcOrd="2" destOrd="0" parTransId="{30E9622E-B9CE-463E-B04B-1C142F9FC6A3}" sibTransId="{339A8BCD-5DD4-479D-98FB-E5D0E23D4E62}"/>
    <dgm:cxn modelId="{C351DF13-D3C9-4604-BBB9-B0E0D52E1D8D}" type="presOf" srcId="{CD0C39AA-3814-451E-83CD-5F58A16D45B9}" destId="{A44B754C-88AB-4121-886E-BDC9D2747309}" srcOrd="0" destOrd="0" presId="urn:microsoft.com/office/officeart/2016/7/layout/RepeatingBendingProcessNew"/>
    <dgm:cxn modelId="{26717821-96E0-4B3C-991C-17EAB253D85A}" srcId="{CD0C39AA-3814-451E-83CD-5F58A16D45B9}" destId="{E08698FA-18DF-413D-AB1D-0DBD29F2ADE4}" srcOrd="3" destOrd="0" parTransId="{3114DC1A-C432-4C1F-9C66-124979D9F166}" sibTransId="{CFD5604E-C7C6-478D-BF8E-CDE8F160E603}"/>
    <dgm:cxn modelId="{CAC5492A-B5EB-46F1-B2C6-AE9E0FAABF9D}" type="presOf" srcId="{11098912-BF7C-4559-AF00-B1DDDDA7337B}" destId="{D50FF36C-2E3A-45E3-B22D-9361C4EB43CC}" srcOrd="0" destOrd="0" presId="urn:microsoft.com/office/officeart/2016/7/layout/RepeatingBendingProcessNew"/>
    <dgm:cxn modelId="{F29E972A-809E-4B4C-9A5C-A894C58AB6E9}" srcId="{CD0C39AA-3814-451E-83CD-5F58A16D45B9}" destId="{05B0AEC1-DBF0-47B1-B2B5-EDBD92A15881}" srcOrd="1" destOrd="0" parTransId="{8ABD8839-43D7-49E7-BCD1-BAEC47EE0917}" sibTransId="{1EBC8D7B-611F-4A1C-8983-6541FC4E9B28}"/>
    <dgm:cxn modelId="{29C3A030-31DB-40E9-882B-193837F5B13F}" type="presOf" srcId="{1EBC8D7B-611F-4A1C-8983-6541FC4E9B28}" destId="{374EBC20-4C6E-4516-82C8-93187D560269}" srcOrd="1" destOrd="0" presId="urn:microsoft.com/office/officeart/2016/7/layout/RepeatingBendingProcessNew"/>
    <dgm:cxn modelId="{E6154633-DAC1-47D6-AD86-149F8C056677}" srcId="{CD0C39AA-3814-451E-83CD-5F58A16D45B9}" destId="{25AB1941-5D95-4114-A125-A0F9772A7427}" srcOrd="4" destOrd="0" parTransId="{09ED348C-E5F4-4312-8197-17B6A304EA7A}" sibTransId="{B5457D01-B35F-4292-9C87-A2FAAA8850B2}"/>
    <dgm:cxn modelId="{B5901540-7E32-4733-B3EB-F0DCD112CA42}" srcId="{CD0C39AA-3814-451E-83CD-5F58A16D45B9}" destId="{11098912-BF7C-4559-AF00-B1DDDDA7337B}" srcOrd="5" destOrd="0" parTransId="{ABB96E13-DAB6-4FA7-8EFE-731AA9B2EFC2}" sibTransId="{3B804883-B832-43EA-859D-19577ADDF5FB}"/>
    <dgm:cxn modelId="{B0B69B62-304D-4BCE-956A-7CD957718B78}" srcId="{CD0C39AA-3814-451E-83CD-5F58A16D45B9}" destId="{5B07C31D-3549-4DB3-8FA4-327AA31B89F6}" srcOrd="0" destOrd="0" parTransId="{11CB2802-3940-4D1F-9418-9B44262F39B8}" sibTransId="{350BC022-4A45-4103-9321-F82D793ED1BB}"/>
    <dgm:cxn modelId="{53586273-A586-4465-851D-2EA9F6BBBC57}" type="presOf" srcId="{05B0AEC1-DBF0-47B1-B2B5-EDBD92A15881}" destId="{F6A24050-428D-4DB2-A018-886B99A3A009}" srcOrd="0" destOrd="0" presId="urn:microsoft.com/office/officeart/2016/7/layout/RepeatingBendingProcessNew"/>
    <dgm:cxn modelId="{A1BC7956-9BB8-4F29-BE99-B71B833199A3}" type="presOf" srcId="{339A8BCD-5DD4-479D-98FB-E5D0E23D4E62}" destId="{9E794269-8A45-4F6B-880B-6947322F9129}" srcOrd="1" destOrd="0" presId="urn:microsoft.com/office/officeart/2016/7/layout/RepeatingBendingProcessNew"/>
    <dgm:cxn modelId="{CEC24C7B-F041-44B6-B54D-BBE77DC3106F}" type="presOf" srcId="{3B804883-B832-43EA-859D-19577ADDF5FB}" destId="{9E1825F9-00CE-4FAF-82B8-9F6258541607}" srcOrd="0" destOrd="0" presId="urn:microsoft.com/office/officeart/2016/7/layout/RepeatingBendingProcessNew"/>
    <dgm:cxn modelId="{E04AEF86-E9AA-4918-B9F5-F32A74B49B0F}" type="presOf" srcId="{5A484DDB-E795-4706-9F40-DF54DEA4471C}" destId="{709E4C3D-BF7C-4E1D-8FCE-4B5BAE34D717}" srcOrd="0" destOrd="0" presId="urn:microsoft.com/office/officeart/2016/7/layout/RepeatingBendingProcessNew"/>
    <dgm:cxn modelId="{13371988-FD9C-4A15-866B-E0567FDC576A}" type="presOf" srcId="{3B804883-B832-43EA-859D-19577ADDF5FB}" destId="{BB8A29E8-7A17-455F-89F4-44F0B8E97CB1}" srcOrd="1" destOrd="0" presId="urn:microsoft.com/office/officeart/2016/7/layout/RepeatingBendingProcessNew"/>
    <dgm:cxn modelId="{D2CEB88E-CBA2-4846-B08E-8B62DB9359A6}" type="presOf" srcId="{350BC022-4A45-4103-9321-F82D793ED1BB}" destId="{9328E83D-C869-41D6-9824-2ADDABFC44DA}" srcOrd="0" destOrd="0" presId="urn:microsoft.com/office/officeart/2016/7/layout/RepeatingBendingProcessNew"/>
    <dgm:cxn modelId="{F6D7829F-4EA9-4F7B-ADEE-2DBAD6884058}" type="presOf" srcId="{3F35EA3F-2218-4856-83AA-D01A1EAC10E3}" destId="{9608AD43-E400-4F67-9D86-77F85037DE04}" srcOrd="0" destOrd="0" presId="urn:microsoft.com/office/officeart/2016/7/layout/RepeatingBendingProcessNew"/>
    <dgm:cxn modelId="{EE3337A1-3365-4E93-AD83-C40DA2A1EDB2}" type="presOf" srcId="{1EBC8D7B-611F-4A1C-8983-6541FC4E9B28}" destId="{CABD63E9-8C7D-4849-878B-95CBF5D0A077}" srcOrd="0" destOrd="0" presId="urn:microsoft.com/office/officeart/2016/7/layout/RepeatingBendingProcessNew"/>
    <dgm:cxn modelId="{2CB193AB-BE31-441A-8BC1-843C630D7AA0}" type="presOf" srcId="{CFD5604E-C7C6-478D-BF8E-CDE8F160E603}" destId="{19BA242C-85EC-4275-BD4B-E9D002BC8729}" srcOrd="0" destOrd="0" presId="urn:microsoft.com/office/officeart/2016/7/layout/RepeatingBendingProcessNew"/>
    <dgm:cxn modelId="{BE1D8ECC-943A-4EC8-88D1-09EBC5F36BE1}" srcId="{CD0C39AA-3814-451E-83CD-5F58A16D45B9}" destId="{3F35EA3F-2218-4856-83AA-D01A1EAC10E3}" srcOrd="6" destOrd="0" parTransId="{41CC2577-8B04-453F-A803-22E62C74B5EE}" sibTransId="{FF9EF819-F031-4917-9DD9-770054B25C53}"/>
    <dgm:cxn modelId="{D04922D7-59D7-40E6-BF68-8D9ECF6CC76A}" type="presOf" srcId="{B5457D01-B35F-4292-9C87-A2FAAA8850B2}" destId="{53BC73A6-37FD-46B8-BD6E-AF2B90412B1F}" srcOrd="0" destOrd="0" presId="urn:microsoft.com/office/officeart/2016/7/layout/RepeatingBendingProcessNew"/>
    <dgm:cxn modelId="{72994CD7-2C6A-4858-B8C5-3D66B9591F3A}" type="presOf" srcId="{CFD5604E-C7C6-478D-BF8E-CDE8F160E603}" destId="{ED2D360D-EF61-45D8-9ECE-2A5BB3D6C09C}" srcOrd="1" destOrd="0" presId="urn:microsoft.com/office/officeart/2016/7/layout/RepeatingBendingProcessNew"/>
    <dgm:cxn modelId="{81BCA5E2-ECAD-4158-9E9A-53A159C69B15}" type="presOf" srcId="{5B07C31D-3549-4DB3-8FA4-327AA31B89F6}" destId="{B1CEEDA7-EE66-41AB-9F19-479669B498FB}" srcOrd="0" destOrd="0" presId="urn:microsoft.com/office/officeart/2016/7/layout/RepeatingBendingProcessNew"/>
    <dgm:cxn modelId="{4E74CEE4-4058-4154-BE0B-F52D81919E2B}" type="presOf" srcId="{B5457D01-B35F-4292-9C87-A2FAAA8850B2}" destId="{C12843F3-01E1-42A1-AA55-C3CAFC8C05B3}" srcOrd="1" destOrd="0" presId="urn:microsoft.com/office/officeart/2016/7/layout/RepeatingBendingProcessNew"/>
    <dgm:cxn modelId="{E8E2EEE8-851F-45F1-986B-61D6A1ADBA7F}" type="presOf" srcId="{E08698FA-18DF-413D-AB1D-0DBD29F2ADE4}" destId="{5BAF309B-21C0-44F1-9E60-4FF863E633EF}" srcOrd="0" destOrd="0" presId="urn:microsoft.com/office/officeart/2016/7/layout/RepeatingBendingProcessNew"/>
    <dgm:cxn modelId="{F7E3CFF4-9EC7-4FE6-A868-5D9B0E3D30CB}" type="presOf" srcId="{25AB1941-5D95-4114-A125-A0F9772A7427}" destId="{32585290-5A6D-46E2-8FD9-AAAA200F85E3}" srcOrd="0" destOrd="0" presId="urn:microsoft.com/office/officeart/2016/7/layout/RepeatingBendingProcessNew"/>
    <dgm:cxn modelId="{C23AAFF5-B860-4578-B82D-6CA40828F568}" type="presOf" srcId="{350BC022-4A45-4103-9321-F82D793ED1BB}" destId="{B051763D-D026-49B8-A6DA-66D453C037AE}" srcOrd="1" destOrd="0" presId="urn:microsoft.com/office/officeart/2016/7/layout/RepeatingBendingProcessNew"/>
    <dgm:cxn modelId="{209088F9-4B3C-4DE5-963B-49C7766D18AD}" type="presOf" srcId="{339A8BCD-5DD4-479D-98FB-E5D0E23D4E62}" destId="{2CEEC1DB-99B7-4571-814B-39445547B010}" srcOrd="0" destOrd="0" presId="urn:microsoft.com/office/officeart/2016/7/layout/RepeatingBendingProcessNew"/>
    <dgm:cxn modelId="{05C54E10-2DF4-4EC9-8430-27F4ED08E453}" type="presParOf" srcId="{A44B754C-88AB-4121-886E-BDC9D2747309}" destId="{B1CEEDA7-EE66-41AB-9F19-479669B498FB}" srcOrd="0" destOrd="0" presId="urn:microsoft.com/office/officeart/2016/7/layout/RepeatingBendingProcessNew"/>
    <dgm:cxn modelId="{4F20C81E-FE5E-4701-9607-8E7867A10319}" type="presParOf" srcId="{A44B754C-88AB-4121-886E-BDC9D2747309}" destId="{9328E83D-C869-41D6-9824-2ADDABFC44DA}" srcOrd="1" destOrd="0" presId="urn:microsoft.com/office/officeart/2016/7/layout/RepeatingBendingProcessNew"/>
    <dgm:cxn modelId="{3B13D17E-5372-42FF-A8FE-DC161913E49C}" type="presParOf" srcId="{9328E83D-C869-41D6-9824-2ADDABFC44DA}" destId="{B051763D-D026-49B8-A6DA-66D453C037AE}" srcOrd="0" destOrd="0" presId="urn:microsoft.com/office/officeart/2016/7/layout/RepeatingBendingProcessNew"/>
    <dgm:cxn modelId="{116C223D-0F23-462D-BD27-DB235723B887}" type="presParOf" srcId="{A44B754C-88AB-4121-886E-BDC9D2747309}" destId="{F6A24050-428D-4DB2-A018-886B99A3A009}" srcOrd="2" destOrd="0" presId="urn:microsoft.com/office/officeart/2016/7/layout/RepeatingBendingProcessNew"/>
    <dgm:cxn modelId="{086C5562-5D26-47DF-B8CA-5F0D10993491}" type="presParOf" srcId="{A44B754C-88AB-4121-886E-BDC9D2747309}" destId="{CABD63E9-8C7D-4849-878B-95CBF5D0A077}" srcOrd="3" destOrd="0" presId="urn:microsoft.com/office/officeart/2016/7/layout/RepeatingBendingProcessNew"/>
    <dgm:cxn modelId="{5587E395-5114-48B1-9841-DB300FE33CD0}" type="presParOf" srcId="{CABD63E9-8C7D-4849-878B-95CBF5D0A077}" destId="{374EBC20-4C6E-4516-82C8-93187D560269}" srcOrd="0" destOrd="0" presId="urn:microsoft.com/office/officeart/2016/7/layout/RepeatingBendingProcessNew"/>
    <dgm:cxn modelId="{EA58EF2B-C581-40DD-9C1B-35F7FE38391C}" type="presParOf" srcId="{A44B754C-88AB-4121-886E-BDC9D2747309}" destId="{709E4C3D-BF7C-4E1D-8FCE-4B5BAE34D717}" srcOrd="4" destOrd="0" presId="urn:microsoft.com/office/officeart/2016/7/layout/RepeatingBendingProcessNew"/>
    <dgm:cxn modelId="{064CF9B2-AA80-427B-85A1-B190CE5E77A0}" type="presParOf" srcId="{A44B754C-88AB-4121-886E-BDC9D2747309}" destId="{2CEEC1DB-99B7-4571-814B-39445547B010}" srcOrd="5" destOrd="0" presId="urn:microsoft.com/office/officeart/2016/7/layout/RepeatingBendingProcessNew"/>
    <dgm:cxn modelId="{A280FC00-9206-42DB-9D09-E87345739AFF}" type="presParOf" srcId="{2CEEC1DB-99B7-4571-814B-39445547B010}" destId="{9E794269-8A45-4F6B-880B-6947322F9129}" srcOrd="0" destOrd="0" presId="urn:microsoft.com/office/officeart/2016/7/layout/RepeatingBendingProcessNew"/>
    <dgm:cxn modelId="{6F3333B2-360F-4A70-8919-5E2F380C734C}" type="presParOf" srcId="{A44B754C-88AB-4121-886E-BDC9D2747309}" destId="{5BAF309B-21C0-44F1-9E60-4FF863E633EF}" srcOrd="6" destOrd="0" presId="urn:microsoft.com/office/officeart/2016/7/layout/RepeatingBendingProcessNew"/>
    <dgm:cxn modelId="{0ADF4415-434D-43C8-B455-6A1CBCA0580D}" type="presParOf" srcId="{A44B754C-88AB-4121-886E-BDC9D2747309}" destId="{19BA242C-85EC-4275-BD4B-E9D002BC8729}" srcOrd="7" destOrd="0" presId="urn:microsoft.com/office/officeart/2016/7/layout/RepeatingBendingProcessNew"/>
    <dgm:cxn modelId="{29A4B617-F718-4431-9497-857FF5B42722}" type="presParOf" srcId="{19BA242C-85EC-4275-BD4B-E9D002BC8729}" destId="{ED2D360D-EF61-45D8-9ECE-2A5BB3D6C09C}" srcOrd="0" destOrd="0" presId="urn:microsoft.com/office/officeart/2016/7/layout/RepeatingBendingProcessNew"/>
    <dgm:cxn modelId="{7F62A3FF-D10B-40C2-8906-F0ED898E3973}" type="presParOf" srcId="{A44B754C-88AB-4121-886E-BDC9D2747309}" destId="{32585290-5A6D-46E2-8FD9-AAAA200F85E3}" srcOrd="8" destOrd="0" presId="urn:microsoft.com/office/officeart/2016/7/layout/RepeatingBendingProcessNew"/>
    <dgm:cxn modelId="{79D1EA77-E558-4F9D-AE6C-E271B340430D}" type="presParOf" srcId="{A44B754C-88AB-4121-886E-BDC9D2747309}" destId="{53BC73A6-37FD-46B8-BD6E-AF2B90412B1F}" srcOrd="9" destOrd="0" presId="urn:microsoft.com/office/officeart/2016/7/layout/RepeatingBendingProcessNew"/>
    <dgm:cxn modelId="{16EFA0E6-7A3E-4B78-ACF1-F1AE0F15FB91}" type="presParOf" srcId="{53BC73A6-37FD-46B8-BD6E-AF2B90412B1F}" destId="{C12843F3-01E1-42A1-AA55-C3CAFC8C05B3}" srcOrd="0" destOrd="0" presId="urn:microsoft.com/office/officeart/2016/7/layout/RepeatingBendingProcessNew"/>
    <dgm:cxn modelId="{3E3223A6-7FB9-4853-AC5B-80D61A226F93}" type="presParOf" srcId="{A44B754C-88AB-4121-886E-BDC9D2747309}" destId="{D50FF36C-2E3A-45E3-B22D-9361C4EB43CC}" srcOrd="10" destOrd="0" presId="urn:microsoft.com/office/officeart/2016/7/layout/RepeatingBendingProcessNew"/>
    <dgm:cxn modelId="{0D1EFA6B-5BB3-4478-B523-1AE1F11E5865}" type="presParOf" srcId="{A44B754C-88AB-4121-886E-BDC9D2747309}" destId="{9E1825F9-00CE-4FAF-82B8-9F6258541607}" srcOrd="11" destOrd="0" presId="urn:microsoft.com/office/officeart/2016/7/layout/RepeatingBendingProcessNew"/>
    <dgm:cxn modelId="{1BF79723-1FA3-4AE2-9227-3766D794E739}" type="presParOf" srcId="{9E1825F9-00CE-4FAF-82B8-9F6258541607}" destId="{BB8A29E8-7A17-455F-89F4-44F0B8E97CB1}" srcOrd="0" destOrd="0" presId="urn:microsoft.com/office/officeart/2016/7/layout/RepeatingBendingProcessNew"/>
    <dgm:cxn modelId="{3D91B1D0-D2F5-40A7-BA10-DDD393B801B5}" type="presParOf" srcId="{A44B754C-88AB-4121-886E-BDC9D2747309}" destId="{9608AD43-E400-4F67-9D86-77F85037DE04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873133-C46E-45BA-8754-97A9436890A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8913B63-4668-4270-9318-DAE274E6FCC4}">
      <dgm:prSet/>
      <dgm:spPr/>
      <dgm:t>
        <a:bodyPr/>
        <a:lstStyle/>
        <a:p>
          <a:r>
            <a:rPr lang="fi-FI"/>
            <a:t>Kun voimavaroja arkeen on riittävästi</a:t>
          </a:r>
          <a:endParaRPr lang="en-US"/>
        </a:p>
      </dgm:t>
    </dgm:pt>
    <dgm:pt modelId="{6994F8D0-2ACE-4A88-9511-BC26AC06D655}" type="parTrans" cxnId="{89597949-898D-4A16-9149-CADCBAD74AE9}">
      <dgm:prSet/>
      <dgm:spPr/>
      <dgm:t>
        <a:bodyPr/>
        <a:lstStyle/>
        <a:p>
          <a:endParaRPr lang="en-US"/>
        </a:p>
      </dgm:t>
    </dgm:pt>
    <dgm:pt modelId="{A4D15A3C-9F93-4E96-B204-00991A88DD5C}" type="sibTrans" cxnId="{89597949-898D-4A16-9149-CADCBAD74AE9}">
      <dgm:prSet/>
      <dgm:spPr/>
      <dgm:t>
        <a:bodyPr/>
        <a:lstStyle/>
        <a:p>
          <a:endParaRPr lang="en-US"/>
        </a:p>
      </dgm:t>
    </dgm:pt>
    <dgm:pt modelId="{44E72C62-D3E0-4549-B4E0-73F256734E24}">
      <dgm:prSet/>
      <dgm:spPr/>
      <dgm:t>
        <a:bodyPr/>
        <a:lstStyle/>
        <a:p>
          <a:r>
            <a:rPr lang="fi-FI"/>
            <a:t>Arki sujuu ja päivistä selviää hyvin – ei tarvitse väkisin puskea</a:t>
          </a:r>
          <a:endParaRPr lang="en-US"/>
        </a:p>
      </dgm:t>
    </dgm:pt>
    <dgm:pt modelId="{F5A9F914-C3C6-4319-A5E8-317631864DCA}" type="parTrans" cxnId="{401E8D3D-634F-4C59-B756-C03F54B4DD68}">
      <dgm:prSet/>
      <dgm:spPr/>
      <dgm:t>
        <a:bodyPr/>
        <a:lstStyle/>
        <a:p>
          <a:endParaRPr lang="en-US"/>
        </a:p>
      </dgm:t>
    </dgm:pt>
    <dgm:pt modelId="{80594395-4FFC-40A2-831D-2D99244E40A8}" type="sibTrans" cxnId="{401E8D3D-634F-4C59-B756-C03F54B4DD68}">
      <dgm:prSet/>
      <dgm:spPr/>
      <dgm:t>
        <a:bodyPr/>
        <a:lstStyle/>
        <a:p>
          <a:endParaRPr lang="en-US"/>
        </a:p>
      </dgm:t>
    </dgm:pt>
    <dgm:pt modelId="{C3B5D148-6220-4E8B-A17C-C6A58DFBB836}">
      <dgm:prSet/>
      <dgm:spPr/>
      <dgm:t>
        <a:bodyPr/>
        <a:lstStyle/>
        <a:p>
          <a:r>
            <a:rPr lang="fi-FI"/>
            <a:t>Herää virkeänä, kykenee lepäämään ja rentoutumaan</a:t>
          </a:r>
          <a:endParaRPr lang="en-US"/>
        </a:p>
      </dgm:t>
    </dgm:pt>
    <dgm:pt modelId="{9C32067A-63FF-44B3-A0AC-79BE5ADB8A5F}" type="parTrans" cxnId="{435E2A7D-708A-487B-827E-1F1C31E0F5D0}">
      <dgm:prSet/>
      <dgm:spPr/>
      <dgm:t>
        <a:bodyPr/>
        <a:lstStyle/>
        <a:p>
          <a:endParaRPr lang="en-US"/>
        </a:p>
      </dgm:t>
    </dgm:pt>
    <dgm:pt modelId="{B068D535-AC32-4D3E-8ABF-785ADF0BCF66}" type="sibTrans" cxnId="{435E2A7D-708A-487B-827E-1F1C31E0F5D0}">
      <dgm:prSet/>
      <dgm:spPr/>
      <dgm:t>
        <a:bodyPr/>
        <a:lstStyle/>
        <a:p>
          <a:endParaRPr lang="en-US"/>
        </a:p>
      </dgm:t>
    </dgm:pt>
    <dgm:pt modelId="{FE9DC841-681C-43F9-BE36-873699C1877B}">
      <dgm:prSet/>
      <dgm:spPr/>
      <dgm:t>
        <a:bodyPr/>
        <a:lstStyle/>
        <a:p>
          <a:r>
            <a:rPr lang="fi-FI"/>
            <a:t>Innostuu, palautuu ja tarvittaessa voi ottaa apua vastaan</a:t>
          </a:r>
          <a:endParaRPr lang="en-US"/>
        </a:p>
      </dgm:t>
    </dgm:pt>
    <dgm:pt modelId="{CE8CB5ED-B3FE-45D1-AEC7-36317048DF4E}" type="parTrans" cxnId="{34D317BE-7C3F-4498-A643-939C4A5D2220}">
      <dgm:prSet/>
      <dgm:spPr/>
      <dgm:t>
        <a:bodyPr/>
        <a:lstStyle/>
        <a:p>
          <a:endParaRPr lang="en-US"/>
        </a:p>
      </dgm:t>
    </dgm:pt>
    <dgm:pt modelId="{6A1A862C-48B9-442B-B208-E919DE8ABE52}" type="sibTrans" cxnId="{34D317BE-7C3F-4498-A643-939C4A5D2220}">
      <dgm:prSet/>
      <dgm:spPr/>
      <dgm:t>
        <a:bodyPr/>
        <a:lstStyle/>
        <a:p>
          <a:endParaRPr lang="en-US"/>
        </a:p>
      </dgm:t>
    </dgm:pt>
    <dgm:pt modelId="{E044B14E-CAB3-42D4-94AC-EC78A9E266A0}">
      <dgm:prSet/>
      <dgm:spPr/>
      <dgm:t>
        <a:bodyPr/>
        <a:lstStyle/>
        <a:p>
          <a:r>
            <a:rPr lang="fi-FI"/>
            <a:t>Elämästä osaa nauttia </a:t>
          </a:r>
          <a:endParaRPr lang="en-US"/>
        </a:p>
      </dgm:t>
    </dgm:pt>
    <dgm:pt modelId="{EF357562-42D7-4320-8EEC-206ED343C487}" type="parTrans" cxnId="{294BCB06-71E4-47AD-BF55-9C550B865705}">
      <dgm:prSet/>
      <dgm:spPr/>
      <dgm:t>
        <a:bodyPr/>
        <a:lstStyle/>
        <a:p>
          <a:endParaRPr lang="en-US"/>
        </a:p>
      </dgm:t>
    </dgm:pt>
    <dgm:pt modelId="{17448517-3C72-40AA-A0B2-FCB2979EC132}" type="sibTrans" cxnId="{294BCB06-71E4-47AD-BF55-9C550B865705}">
      <dgm:prSet/>
      <dgm:spPr/>
      <dgm:t>
        <a:bodyPr/>
        <a:lstStyle/>
        <a:p>
          <a:endParaRPr lang="en-US"/>
        </a:p>
      </dgm:t>
    </dgm:pt>
    <dgm:pt modelId="{C9016F98-6B5C-4D11-BD85-96C811C41AAD}">
      <dgm:prSet/>
      <dgm:spPr/>
      <dgm:t>
        <a:bodyPr/>
        <a:lstStyle/>
        <a:p>
          <a:r>
            <a:rPr lang="fi-FI"/>
            <a:t>Työ, lepo ja leikki sujuvat</a:t>
          </a:r>
          <a:endParaRPr lang="en-US"/>
        </a:p>
      </dgm:t>
    </dgm:pt>
    <dgm:pt modelId="{9076D3F5-BED4-48C3-9E8D-08CA53CB7F03}" type="parTrans" cxnId="{851120ED-621E-462D-8655-2A5739901C26}">
      <dgm:prSet/>
      <dgm:spPr/>
      <dgm:t>
        <a:bodyPr/>
        <a:lstStyle/>
        <a:p>
          <a:endParaRPr lang="en-US"/>
        </a:p>
      </dgm:t>
    </dgm:pt>
    <dgm:pt modelId="{8FFC0CCE-94DF-42E5-A583-73170D8B93AA}" type="sibTrans" cxnId="{851120ED-621E-462D-8655-2A5739901C26}">
      <dgm:prSet/>
      <dgm:spPr/>
      <dgm:t>
        <a:bodyPr/>
        <a:lstStyle/>
        <a:p>
          <a:endParaRPr lang="en-US"/>
        </a:p>
      </dgm:t>
    </dgm:pt>
    <dgm:pt modelId="{9F1657DC-F15F-4DBC-8715-650D12BE8CC7}" type="pres">
      <dgm:prSet presAssocID="{89873133-C46E-45BA-8754-97A9436890AA}" presName="linear" presStyleCnt="0">
        <dgm:presLayoutVars>
          <dgm:animLvl val="lvl"/>
          <dgm:resizeHandles val="exact"/>
        </dgm:presLayoutVars>
      </dgm:prSet>
      <dgm:spPr/>
    </dgm:pt>
    <dgm:pt modelId="{4BA68907-4CEA-4A28-86CA-C31F9DAC53F5}" type="pres">
      <dgm:prSet presAssocID="{C8913B63-4668-4270-9318-DAE274E6FCC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2001D76-BB98-48BD-BC6C-656CC738FC14}" type="pres">
      <dgm:prSet presAssocID="{C8913B63-4668-4270-9318-DAE274E6FCC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94BCB06-71E4-47AD-BF55-9C550B865705}" srcId="{C8913B63-4668-4270-9318-DAE274E6FCC4}" destId="{E044B14E-CAB3-42D4-94AC-EC78A9E266A0}" srcOrd="3" destOrd="0" parTransId="{EF357562-42D7-4320-8EEC-206ED343C487}" sibTransId="{17448517-3C72-40AA-A0B2-FCB2979EC132}"/>
    <dgm:cxn modelId="{2CDBE81C-A122-4C28-BBA3-E404180C56CD}" type="presOf" srcId="{89873133-C46E-45BA-8754-97A9436890AA}" destId="{9F1657DC-F15F-4DBC-8715-650D12BE8CC7}" srcOrd="0" destOrd="0" presId="urn:microsoft.com/office/officeart/2005/8/layout/vList2"/>
    <dgm:cxn modelId="{C821A731-11F0-4F74-AF26-5030FD18801F}" type="presOf" srcId="{C9016F98-6B5C-4D11-BD85-96C811C41AAD}" destId="{D2001D76-BB98-48BD-BC6C-656CC738FC14}" srcOrd="0" destOrd="4" presId="urn:microsoft.com/office/officeart/2005/8/layout/vList2"/>
    <dgm:cxn modelId="{401E8D3D-634F-4C59-B756-C03F54B4DD68}" srcId="{C8913B63-4668-4270-9318-DAE274E6FCC4}" destId="{44E72C62-D3E0-4549-B4E0-73F256734E24}" srcOrd="0" destOrd="0" parTransId="{F5A9F914-C3C6-4319-A5E8-317631864DCA}" sibTransId="{80594395-4FFC-40A2-831D-2D99244E40A8}"/>
    <dgm:cxn modelId="{6205F367-CFC5-4773-B098-0A25BDA67488}" type="presOf" srcId="{FE9DC841-681C-43F9-BE36-873699C1877B}" destId="{D2001D76-BB98-48BD-BC6C-656CC738FC14}" srcOrd="0" destOrd="2" presId="urn:microsoft.com/office/officeart/2005/8/layout/vList2"/>
    <dgm:cxn modelId="{89597949-898D-4A16-9149-CADCBAD74AE9}" srcId="{89873133-C46E-45BA-8754-97A9436890AA}" destId="{C8913B63-4668-4270-9318-DAE274E6FCC4}" srcOrd="0" destOrd="0" parTransId="{6994F8D0-2ACE-4A88-9511-BC26AC06D655}" sibTransId="{A4D15A3C-9F93-4E96-B204-00991A88DD5C}"/>
    <dgm:cxn modelId="{D439E64A-ECEA-4610-A5E3-B5CB49786A01}" type="presOf" srcId="{C3B5D148-6220-4E8B-A17C-C6A58DFBB836}" destId="{D2001D76-BB98-48BD-BC6C-656CC738FC14}" srcOrd="0" destOrd="1" presId="urn:microsoft.com/office/officeart/2005/8/layout/vList2"/>
    <dgm:cxn modelId="{435E2A7D-708A-487B-827E-1F1C31E0F5D0}" srcId="{C8913B63-4668-4270-9318-DAE274E6FCC4}" destId="{C3B5D148-6220-4E8B-A17C-C6A58DFBB836}" srcOrd="1" destOrd="0" parTransId="{9C32067A-63FF-44B3-A0AC-79BE5ADB8A5F}" sibTransId="{B068D535-AC32-4D3E-8ABF-785ADF0BCF66}"/>
    <dgm:cxn modelId="{F64E2F96-DB60-4ABC-BE39-3BD7DB6A15A2}" type="presOf" srcId="{44E72C62-D3E0-4549-B4E0-73F256734E24}" destId="{D2001D76-BB98-48BD-BC6C-656CC738FC14}" srcOrd="0" destOrd="0" presId="urn:microsoft.com/office/officeart/2005/8/layout/vList2"/>
    <dgm:cxn modelId="{34D317BE-7C3F-4498-A643-939C4A5D2220}" srcId="{C8913B63-4668-4270-9318-DAE274E6FCC4}" destId="{FE9DC841-681C-43F9-BE36-873699C1877B}" srcOrd="2" destOrd="0" parTransId="{CE8CB5ED-B3FE-45D1-AEC7-36317048DF4E}" sibTransId="{6A1A862C-48B9-442B-B208-E919DE8ABE52}"/>
    <dgm:cxn modelId="{B50603C0-CA4D-4FC1-A941-AD3F46F94983}" type="presOf" srcId="{E044B14E-CAB3-42D4-94AC-EC78A9E266A0}" destId="{D2001D76-BB98-48BD-BC6C-656CC738FC14}" srcOrd="0" destOrd="3" presId="urn:microsoft.com/office/officeart/2005/8/layout/vList2"/>
    <dgm:cxn modelId="{B943E7EB-C2D5-491D-AB52-A5559F8DEE69}" type="presOf" srcId="{C8913B63-4668-4270-9318-DAE274E6FCC4}" destId="{4BA68907-4CEA-4A28-86CA-C31F9DAC53F5}" srcOrd="0" destOrd="0" presId="urn:microsoft.com/office/officeart/2005/8/layout/vList2"/>
    <dgm:cxn modelId="{851120ED-621E-462D-8655-2A5739901C26}" srcId="{C8913B63-4668-4270-9318-DAE274E6FCC4}" destId="{C9016F98-6B5C-4D11-BD85-96C811C41AAD}" srcOrd="4" destOrd="0" parTransId="{9076D3F5-BED4-48C3-9E8D-08CA53CB7F03}" sibTransId="{8FFC0CCE-94DF-42E5-A583-73170D8B93AA}"/>
    <dgm:cxn modelId="{D9B736C0-4625-4E48-A0E8-15AAA73FEE5D}" type="presParOf" srcId="{9F1657DC-F15F-4DBC-8715-650D12BE8CC7}" destId="{4BA68907-4CEA-4A28-86CA-C31F9DAC53F5}" srcOrd="0" destOrd="0" presId="urn:microsoft.com/office/officeart/2005/8/layout/vList2"/>
    <dgm:cxn modelId="{26830B16-1ABB-4B40-A27F-FF5C0D4D69E5}" type="presParOf" srcId="{9F1657DC-F15F-4DBC-8715-650D12BE8CC7}" destId="{D2001D76-BB98-48BD-BC6C-656CC738FC1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52365B-0A46-4FA0-A966-BF31DD88110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14F412F-5F2B-44B6-9C7A-EC37D228D6D8}">
      <dgm:prSet/>
      <dgm:spPr/>
      <dgm:t>
        <a:bodyPr/>
        <a:lstStyle/>
        <a:p>
          <a:r>
            <a:rPr lang="fi-FI"/>
            <a:t>Pitkäaikainen liiallinen kuormitus – uupumus – masennus – työkyvyttömyys</a:t>
          </a:r>
          <a:endParaRPr lang="en-US"/>
        </a:p>
      </dgm:t>
    </dgm:pt>
    <dgm:pt modelId="{7B157D7A-8DF2-4ED0-8C71-DFF04CAF893E}" type="parTrans" cxnId="{7ACB1409-B605-4618-8B55-08BC35737F5E}">
      <dgm:prSet/>
      <dgm:spPr/>
      <dgm:t>
        <a:bodyPr/>
        <a:lstStyle/>
        <a:p>
          <a:endParaRPr lang="en-US"/>
        </a:p>
      </dgm:t>
    </dgm:pt>
    <dgm:pt modelId="{CB229849-2A56-44C9-9EC9-769ACD2CA076}" type="sibTrans" cxnId="{7ACB1409-B605-4618-8B55-08BC35737F5E}">
      <dgm:prSet/>
      <dgm:spPr/>
      <dgm:t>
        <a:bodyPr/>
        <a:lstStyle/>
        <a:p>
          <a:endParaRPr lang="en-US"/>
        </a:p>
      </dgm:t>
    </dgm:pt>
    <dgm:pt modelId="{127E7AB9-7E11-4FDA-A6DD-903B4F9C85BF}">
      <dgm:prSet/>
      <dgm:spPr/>
      <dgm:t>
        <a:bodyPr/>
        <a:lstStyle/>
        <a:p>
          <a:r>
            <a:rPr lang="fi-FI"/>
            <a:t>Hetkellinen energisoivaa, kun päättyminen tunnistettavissa ja tiedossa</a:t>
          </a:r>
          <a:endParaRPr lang="en-US"/>
        </a:p>
      </dgm:t>
    </dgm:pt>
    <dgm:pt modelId="{F40E9372-A59D-420C-BB85-1AB96583A738}" type="parTrans" cxnId="{353F4684-A9DE-4AC7-AC2A-98D2328F570E}">
      <dgm:prSet/>
      <dgm:spPr/>
      <dgm:t>
        <a:bodyPr/>
        <a:lstStyle/>
        <a:p>
          <a:endParaRPr lang="en-US"/>
        </a:p>
      </dgm:t>
    </dgm:pt>
    <dgm:pt modelId="{38F1E523-E5B3-4AF0-90A8-D21A6B093673}" type="sibTrans" cxnId="{353F4684-A9DE-4AC7-AC2A-98D2328F570E}">
      <dgm:prSet/>
      <dgm:spPr/>
      <dgm:t>
        <a:bodyPr/>
        <a:lstStyle/>
        <a:p>
          <a:endParaRPr lang="en-US"/>
        </a:p>
      </dgm:t>
    </dgm:pt>
    <dgm:pt modelId="{7E729816-09A3-4A49-B582-679D6650C709}">
      <dgm:prSet/>
      <dgm:spPr/>
      <dgm:t>
        <a:bodyPr/>
        <a:lstStyle/>
        <a:p>
          <a:r>
            <a:rPr lang="fi-FI"/>
            <a:t>Ei tunnisteta, kuunnella omia kokemuksia, tunteita, kehoa</a:t>
          </a:r>
          <a:endParaRPr lang="en-US"/>
        </a:p>
      </dgm:t>
    </dgm:pt>
    <dgm:pt modelId="{517BCB65-8F08-4CCC-B197-CD213EA17EB2}" type="parTrans" cxnId="{A6B0145C-3686-40E2-807C-3B3835866A86}">
      <dgm:prSet/>
      <dgm:spPr/>
      <dgm:t>
        <a:bodyPr/>
        <a:lstStyle/>
        <a:p>
          <a:endParaRPr lang="en-US"/>
        </a:p>
      </dgm:t>
    </dgm:pt>
    <dgm:pt modelId="{CCB37F70-3B56-4A01-BFF4-8D0400C862CD}" type="sibTrans" cxnId="{A6B0145C-3686-40E2-807C-3B3835866A86}">
      <dgm:prSet/>
      <dgm:spPr/>
      <dgm:t>
        <a:bodyPr/>
        <a:lstStyle/>
        <a:p>
          <a:endParaRPr lang="en-US"/>
        </a:p>
      </dgm:t>
    </dgm:pt>
    <dgm:pt modelId="{A9E8EF7A-28EE-419E-9271-835D8AE176EA}">
      <dgm:prSet/>
      <dgm:spPr/>
      <dgm:t>
        <a:bodyPr/>
        <a:lstStyle/>
        <a:p>
          <a:r>
            <a:rPr lang="fi-FI"/>
            <a:t>Ei haeta apua, sinnitellään sisukkuudella</a:t>
          </a:r>
          <a:endParaRPr lang="en-US"/>
        </a:p>
      </dgm:t>
    </dgm:pt>
    <dgm:pt modelId="{2591E82D-5CB9-424F-B620-90EFCE8CFC71}" type="parTrans" cxnId="{94F0F9A8-C929-4244-8947-88D390BE6D56}">
      <dgm:prSet/>
      <dgm:spPr/>
      <dgm:t>
        <a:bodyPr/>
        <a:lstStyle/>
        <a:p>
          <a:endParaRPr lang="en-US"/>
        </a:p>
      </dgm:t>
    </dgm:pt>
    <dgm:pt modelId="{8CE799E8-395E-472E-9FC0-5CC92036F7B8}" type="sibTrans" cxnId="{94F0F9A8-C929-4244-8947-88D390BE6D56}">
      <dgm:prSet/>
      <dgm:spPr/>
      <dgm:t>
        <a:bodyPr/>
        <a:lstStyle/>
        <a:p>
          <a:endParaRPr lang="en-US"/>
        </a:p>
      </dgm:t>
    </dgm:pt>
    <dgm:pt modelId="{8DA3CEE7-69B8-4964-BB3B-CF7106EDF4CF}">
      <dgm:prSet/>
      <dgm:spPr/>
      <dgm:t>
        <a:bodyPr/>
        <a:lstStyle/>
        <a:p>
          <a:r>
            <a:rPr lang="fi-FI"/>
            <a:t>Ei tukiverkostoa</a:t>
          </a:r>
          <a:endParaRPr lang="en-US"/>
        </a:p>
      </dgm:t>
    </dgm:pt>
    <dgm:pt modelId="{C9BCD4CB-2F32-44D3-A797-D39D7ED8A0FC}" type="parTrans" cxnId="{49AF3ABE-5E73-43E6-967D-DE5057EBA896}">
      <dgm:prSet/>
      <dgm:spPr/>
      <dgm:t>
        <a:bodyPr/>
        <a:lstStyle/>
        <a:p>
          <a:endParaRPr lang="en-US"/>
        </a:p>
      </dgm:t>
    </dgm:pt>
    <dgm:pt modelId="{7CA94F27-4E71-47AD-A415-44F31A24EAB6}" type="sibTrans" cxnId="{49AF3ABE-5E73-43E6-967D-DE5057EBA896}">
      <dgm:prSet/>
      <dgm:spPr/>
      <dgm:t>
        <a:bodyPr/>
        <a:lstStyle/>
        <a:p>
          <a:endParaRPr lang="en-US"/>
        </a:p>
      </dgm:t>
    </dgm:pt>
    <dgm:pt modelId="{10EB047C-15DB-4699-966F-BC7F893359AB}">
      <dgm:prSet/>
      <dgm:spPr/>
      <dgm:t>
        <a:bodyPr/>
        <a:lstStyle/>
        <a:p>
          <a:r>
            <a:rPr lang="fi-FI"/>
            <a:t>Ei mahdollisuutta kokemusten jakamiseen ja purkamiseen</a:t>
          </a:r>
          <a:endParaRPr lang="en-US"/>
        </a:p>
      </dgm:t>
    </dgm:pt>
    <dgm:pt modelId="{54657F17-828D-47C0-BCF8-D973B5BB35D8}" type="parTrans" cxnId="{E198E562-F15F-42A0-8291-D35069EE998D}">
      <dgm:prSet/>
      <dgm:spPr/>
      <dgm:t>
        <a:bodyPr/>
        <a:lstStyle/>
        <a:p>
          <a:endParaRPr lang="en-US"/>
        </a:p>
      </dgm:t>
    </dgm:pt>
    <dgm:pt modelId="{9A356F45-9062-4E50-AA57-EE3315480B6E}" type="sibTrans" cxnId="{E198E562-F15F-42A0-8291-D35069EE998D}">
      <dgm:prSet/>
      <dgm:spPr/>
      <dgm:t>
        <a:bodyPr/>
        <a:lstStyle/>
        <a:p>
          <a:endParaRPr lang="en-US"/>
        </a:p>
      </dgm:t>
    </dgm:pt>
    <dgm:pt modelId="{5C44157B-4008-44EF-A9B4-1F9E294EC436}" type="pres">
      <dgm:prSet presAssocID="{6752365B-0A46-4FA0-A966-BF31DD881101}" presName="linear" presStyleCnt="0">
        <dgm:presLayoutVars>
          <dgm:animLvl val="lvl"/>
          <dgm:resizeHandles val="exact"/>
        </dgm:presLayoutVars>
      </dgm:prSet>
      <dgm:spPr/>
    </dgm:pt>
    <dgm:pt modelId="{668CAFF0-4CC1-49B3-8123-BDBD5F9AEF86}" type="pres">
      <dgm:prSet presAssocID="{514F412F-5F2B-44B6-9C7A-EC37D228D6D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C7016BF-2D64-48CC-9283-9F66371BDA1A}" type="pres">
      <dgm:prSet presAssocID="{CB229849-2A56-44C9-9EC9-769ACD2CA076}" presName="spacer" presStyleCnt="0"/>
      <dgm:spPr/>
    </dgm:pt>
    <dgm:pt modelId="{6874CC62-FE7D-4F3A-8C8D-365CD7A1FF57}" type="pres">
      <dgm:prSet presAssocID="{127E7AB9-7E11-4FDA-A6DD-903B4F9C85B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591CE65-72A3-4ADB-919F-785DD9C90523}" type="pres">
      <dgm:prSet presAssocID="{38F1E523-E5B3-4AF0-90A8-D21A6B093673}" presName="spacer" presStyleCnt="0"/>
      <dgm:spPr/>
    </dgm:pt>
    <dgm:pt modelId="{8E70C884-55F4-44D9-ADAC-75CF49C7633D}" type="pres">
      <dgm:prSet presAssocID="{7E729816-09A3-4A49-B582-679D6650C70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B6C5287-F28A-4FAB-9D11-709002E0362D}" type="pres">
      <dgm:prSet presAssocID="{CCB37F70-3B56-4A01-BFF4-8D0400C862CD}" presName="spacer" presStyleCnt="0"/>
      <dgm:spPr/>
    </dgm:pt>
    <dgm:pt modelId="{901C7BAB-3735-4836-A153-20310362C0E6}" type="pres">
      <dgm:prSet presAssocID="{A9E8EF7A-28EE-419E-9271-835D8AE176E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E19148A-F282-48D9-8428-DF572A7ED4ED}" type="pres">
      <dgm:prSet presAssocID="{8CE799E8-395E-472E-9FC0-5CC92036F7B8}" presName="spacer" presStyleCnt="0"/>
      <dgm:spPr/>
    </dgm:pt>
    <dgm:pt modelId="{432033A4-44C1-4A03-8916-93180FF21B53}" type="pres">
      <dgm:prSet presAssocID="{8DA3CEE7-69B8-4964-BB3B-CF7106EDF4C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6726C8E-E2DB-464B-BA47-936C14735ACF}" type="pres">
      <dgm:prSet presAssocID="{7CA94F27-4E71-47AD-A415-44F31A24EAB6}" presName="spacer" presStyleCnt="0"/>
      <dgm:spPr/>
    </dgm:pt>
    <dgm:pt modelId="{64EE17EE-BC2F-4488-AA82-A2E2AD3DA624}" type="pres">
      <dgm:prSet presAssocID="{10EB047C-15DB-4699-966F-BC7F893359A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ACB1409-B605-4618-8B55-08BC35737F5E}" srcId="{6752365B-0A46-4FA0-A966-BF31DD881101}" destId="{514F412F-5F2B-44B6-9C7A-EC37D228D6D8}" srcOrd="0" destOrd="0" parTransId="{7B157D7A-8DF2-4ED0-8C71-DFF04CAF893E}" sibTransId="{CB229849-2A56-44C9-9EC9-769ACD2CA076}"/>
    <dgm:cxn modelId="{774E090E-E318-4760-B6BE-98F21B6FFA83}" type="presOf" srcId="{127E7AB9-7E11-4FDA-A6DD-903B4F9C85BF}" destId="{6874CC62-FE7D-4F3A-8C8D-365CD7A1FF57}" srcOrd="0" destOrd="0" presId="urn:microsoft.com/office/officeart/2005/8/layout/vList2"/>
    <dgm:cxn modelId="{72362A1C-6D6F-4487-8506-AFCC8F608843}" type="presOf" srcId="{10EB047C-15DB-4699-966F-BC7F893359AB}" destId="{64EE17EE-BC2F-4488-AA82-A2E2AD3DA624}" srcOrd="0" destOrd="0" presId="urn:microsoft.com/office/officeart/2005/8/layout/vList2"/>
    <dgm:cxn modelId="{A6B0145C-3686-40E2-807C-3B3835866A86}" srcId="{6752365B-0A46-4FA0-A966-BF31DD881101}" destId="{7E729816-09A3-4A49-B582-679D6650C709}" srcOrd="2" destOrd="0" parTransId="{517BCB65-8F08-4CCC-B197-CD213EA17EB2}" sibTransId="{CCB37F70-3B56-4A01-BFF4-8D0400C862CD}"/>
    <dgm:cxn modelId="{E198E562-F15F-42A0-8291-D35069EE998D}" srcId="{6752365B-0A46-4FA0-A966-BF31DD881101}" destId="{10EB047C-15DB-4699-966F-BC7F893359AB}" srcOrd="5" destOrd="0" parTransId="{54657F17-828D-47C0-BCF8-D973B5BB35D8}" sibTransId="{9A356F45-9062-4E50-AA57-EE3315480B6E}"/>
    <dgm:cxn modelId="{7FCEBC67-DFF1-4D23-A8B6-E7E1452C1B63}" type="presOf" srcId="{8DA3CEE7-69B8-4964-BB3B-CF7106EDF4CF}" destId="{432033A4-44C1-4A03-8916-93180FF21B53}" srcOrd="0" destOrd="0" presId="urn:microsoft.com/office/officeart/2005/8/layout/vList2"/>
    <dgm:cxn modelId="{353F4684-A9DE-4AC7-AC2A-98D2328F570E}" srcId="{6752365B-0A46-4FA0-A966-BF31DD881101}" destId="{127E7AB9-7E11-4FDA-A6DD-903B4F9C85BF}" srcOrd="1" destOrd="0" parTransId="{F40E9372-A59D-420C-BB85-1AB96583A738}" sibTransId="{38F1E523-E5B3-4AF0-90A8-D21A6B093673}"/>
    <dgm:cxn modelId="{94F0F9A8-C929-4244-8947-88D390BE6D56}" srcId="{6752365B-0A46-4FA0-A966-BF31DD881101}" destId="{A9E8EF7A-28EE-419E-9271-835D8AE176EA}" srcOrd="3" destOrd="0" parTransId="{2591E82D-5CB9-424F-B620-90EFCE8CFC71}" sibTransId="{8CE799E8-395E-472E-9FC0-5CC92036F7B8}"/>
    <dgm:cxn modelId="{117012AD-E2A7-486F-8F5D-690519892E8F}" type="presOf" srcId="{A9E8EF7A-28EE-419E-9271-835D8AE176EA}" destId="{901C7BAB-3735-4836-A153-20310362C0E6}" srcOrd="0" destOrd="0" presId="urn:microsoft.com/office/officeart/2005/8/layout/vList2"/>
    <dgm:cxn modelId="{679AD2AD-E404-485F-BBFF-04DBB74288D2}" type="presOf" srcId="{514F412F-5F2B-44B6-9C7A-EC37D228D6D8}" destId="{668CAFF0-4CC1-49B3-8123-BDBD5F9AEF86}" srcOrd="0" destOrd="0" presId="urn:microsoft.com/office/officeart/2005/8/layout/vList2"/>
    <dgm:cxn modelId="{706F1BB1-C9BD-4B42-9941-BC394A6EC2F1}" type="presOf" srcId="{6752365B-0A46-4FA0-A966-BF31DD881101}" destId="{5C44157B-4008-44EF-A9B4-1F9E294EC436}" srcOrd="0" destOrd="0" presId="urn:microsoft.com/office/officeart/2005/8/layout/vList2"/>
    <dgm:cxn modelId="{06023BBC-AAB2-473F-94C1-4D7D879B77DB}" type="presOf" srcId="{7E729816-09A3-4A49-B582-679D6650C709}" destId="{8E70C884-55F4-44D9-ADAC-75CF49C7633D}" srcOrd="0" destOrd="0" presId="urn:microsoft.com/office/officeart/2005/8/layout/vList2"/>
    <dgm:cxn modelId="{49AF3ABE-5E73-43E6-967D-DE5057EBA896}" srcId="{6752365B-0A46-4FA0-A966-BF31DD881101}" destId="{8DA3CEE7-69B8-4964-BB3B-CF7106EDF4CF}" srcOrd="4" destOrd="0" parTransId="{C9BCD4CB-2F32-44D3-A797-D39D7ED8A0FC}" sibTransId="{7CA94F27-4E71-47AD-A415-44F31A24EAB6}"/>
    <dgm:cxn modelId="{A6078869-C709-48B5-A8F2-5430AF9DAD68}" type="presParOf" srcId="{5C44157B-4008-44EF-A9B4-1F9E294EC436}" destId="{668CAFF0-4CC1-49B3-8123-BDBD5F9AEF86}" srcOrd="0" destOrd="0" presId="urn:microsoft.com/office/officeart/2005/8/layout/vList2"/>
    <dgm:cxn modelId="{A7774393-7D77-45AE-AFEE-A1B93FAD8D1E}" type="presParOf" srcId="{5C44157B-4008-44EF-A9B4-1F9E294EC436}" destId="{AC7016BF-2D64-48CC-9283-9F66371BDA1A}" srcOrd="1" destOrd="0" presId="urn:microsoft.com/office/officeart/2005/8/layout/vList2"/>
    <dgm:cxn modelId="{AB076B79-C6E5-4B70-95E2-26FD5432A653}" type="presParOf" srcId="{5C44157B-4008-44EF-A9B4-1F9E294EC436}" destId="{6874CC62-FE7D-4F3A-8C8D-365CD7A1FF57}" srcOrd="2" destOrd="0" presId="urn:microsoft.com/office/officeart/2005/8/layout/vList2"/>
    <dgm:cxn modelId="{63796CB0-C765-409F-A746-A6AFD1FF17D6}" type="presParOf" srcId="{5C44157B-4008-44EF-A9B4-1F9E294EC436}" destId="{6591CE65-72A3-4ADB-919F-785DD9C90523}" srcOrd="3" destOrd="0" presId="urn:microsoft.com/office/officeart/2005/8/layout/vList2"/>
    <dgm:cxn modelId="{D836933C-6FFD-4BDD-966F-69B10D65DC64}" type="presParOf" srcId="{5C44157B-4008-44EF-A9B4-1F9E294EC436}" destId="{8E70C884-55F4-44D9-ADAC-75CF49C7633D}" srcOrd="4" destOrd="0" presId="urn:microsoft.com/office/officeart/2005/8/layout/vList2"/>
    <dgm:cxn modelId="{553B4952-FC10-4BBB-8F94-ACB52FA770DC}" type="presParOf" srcId="{5C44157B-4008-44EF-A9B4-1F9E294EC436}" destId="{8B6C5287-F28A-4FAB-9D11-709002E0362D}" srcOrd="5" destOrd="0" presId="urn:microsoft.com/office/officeart/2005/8/layout/vList2"/>
    <dgm:cxn modelId="{1E13BB51-4754-4159-9433-056274E50CBB}" type="presParOf" srcId="{5C44157B-4008-44EF-A9B4-1F9E294EC436}" destId="{901C7BAB-3735-4836-A153-20310362C0E6}" srcOrd="6" destOrd="0" presId="urn:microsoft.com/office/officeart/2005/8/layout/vList2"/>
    <dgm:cxn modelId="{42E90CAF-B228-4EBB-92A4-490C6836E891}" type="presParOf" srcId="{5C44157B-4008-44EF-A9B4-1F9E294EC436}" destId="{9E19148A-F282-48D9-8428-DF572A7ED4ED}" srcOrd="7" destOrd="0" presId="urn:microsoft.com/office/officeart/2005/8/layout/vList2"/>
    <dgm:cxn modelId="{C8E9FEF6-84F4-4D14-A7A9-B2A65B28CAE1}" type="presParOf" srcId="{5C44157B-4008-44EF-A9B4-1F9E294EC436}" destId="{432033A4-44C1-4A03-8916-93180FF21B53}" srcOrd="8" destOrd="0" presId="urn:microsoft.com/office/officeart/2005/8/layout/vList2"/>
    <dgm:cxn modelId="{957DABB3-FFA6-4DBE-8EEC-84D1E3012901}" type="presParOf" srcId="{5C44157B-4008-44EF-A9B4-1F9E294EC436}" destId="{66726C8E-E2DB-464B-BA47-936C14735ACF}" srcOrd="9" destOrd="0" presId="urn:microsoft.com/office/officeart/2005/8/layout/vList2"/>
    <dgm:cxn modelId="{B38C5FF4-FDF5-430A-BB34-B670E5C71E0D}" type="presParOf" srcId="{5C44157B-4008-44EF-A9B4-1F9E294EC436}" destId="{64EE17EE-BC2F-4488-AA82-A2E2AD3DA62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5256E4-C43E-4771-9B15-CB660B30F727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A1245FF-A913-413D-B6A8-DA95C807AF9A}">
      <dgm:prSet/>
      <dgm:spPr/>
      <dgm:t>
        <a:bodyPr/>
        <a:lstStyle/>
        <a:p>
          <a:r>
            <a:rPr lang="fi-FI"/>
            <a:t>Elämän tuntu katoaa</a:t>
          </a:r>
          <a:endParaRPr lang="en-US"/>
        </a:p>
      </dgm:t>
    </dgm:pt>
    <dgm:pt modelId="{5DC4DCDA-720E-4D6E-9944-A85018A31DA2}" type="parTrans" cxnId="{FE698BE2-9F4E-41BF-9936-13AAD264604D}">
      <dgm:prSet/>
      <dgm:spPr/>
      <dgm:t>
        <a:bodyPr/>
        <a:lstStyle/>
        <a:p>
          <a:endParaRPr lang="en-US"/>
        </a:p>
      </dgm:t>
    </dgm:pt>
    <dgm:pt modelId="{2881D2A6-07F7-419B-ADE6-5FD0D1F5436B}" type="sibTrans" cxnId="{FE698BE2-9F4E-41BF-9936-13AAD264604D}">
      <dgm:prSet/>
      <dgm:spPr/>
      <dgm:t>
        <a:bodyPr/>
        <a:lstStyle/>
        <a:p>
          <a:endParaRPr lang="en-US"/>
        </a:p>
      </dgm:t>
    </dgm:pt>
    <dgm:pt modelId="{0A090668-DF86-4712-8CAD-5629906D14EB}">
      <dgm:prSet/>
      <dgm:spPr/>
      <dgm:t>
        <a:bodyPr/>
        <a:lstStyle/>
        <a:p>
          <a:r>
            <a:rPr lang="fi-FI"/>
            <a:t>Mukavasta epämiellyttäväksi</a:t>
          </a:r>
          <a:endParaRPr lang="en-US"/>
        </a:p>
      </dgm:t>
    </dgm:pt>
    <dgm:pt modelId="{61C744B8-3756-4B66-8B12-47F88588F959}" type="parTrans" cxnId="{EA670E23-AB6D-41ED-A252-E8338E58D1FB}">
      <dgm:prSet/>
      <dgm:spPr/>
      <dgm:t>
        <a:bodyPr/>
        <a:lstStyle/>
        <a:p>
          <a:endParaRPr lang="en-US"/>
        </a:p>
      </dgm:t>
    </dgm:pt>
    <dgm:pt modelId="{888F33DE-195D-41C7-8940-5CA8CAD3684F}" type="sibTrans" cxnId="{EA670E23-AB6D-41ED-A252-E8338E58D1FB}">
      <dgm:prSet/>
      <dgm:spPr/>
      <dgm:t>
        <a:bodyPr/>
        <a:lstStyle/>
        <a:p>
          <a:endParaRPr lang="en-US"/>
        </a:p>
      </dgm:t>
    </dgm:pt>
    <dgm:pt modelId="{21855830-F806-499B-A8A6-F0E34289CF76}">
      <dgm:prSet/>
      <dgm:spPr/>
      <dgm:t>
        <a:bodyPr/>
        <a:lstStyle/>
        <a:p>
          <a:r>
            <a:rPr lang="fi-FI"/>
            <a:t>Ei mahdollisuuksia, vaan uhkia</a:t>
          </a:r>
          <a:endParaRPr lang="en-US"/>
        </a:p>
      </dgm:t>
    </dgm:pt>
    <dgm:pt modelId="{D6C1E186-ABC8-4D85-8B12-FB3913EDD14F}" type="parTrans" cxnId="{15B0B74A-BD3F-4DD3-9091-D360C9AB7757}">
      <dgm:prSet/>
      <dgm:spPr/>
      <dgm:t>
        <a:bodyPr/>
        <a:lstStyle/>
        <a:p>
          <a:endParaRPr lang="en-US"/>
        </a:p>
      </dgm:t>
    </dgm:pt>
    <dgm:pt modelId="{566EA5E7-23B5-42C9-AD2B-4A508A7BF3E9}" type="sibTrans" cxnId="{15B0B74A-BD3F-4DD3-9091-D360C9AB7757}">
      <dgm:prSet/>
      <dgm:spPr/>
      <dgm:t>
        <a:bodyPr/>
        <a:lstStyle/>
        <a:p>
          <a:endParaRPr lang="en-US"/>
        </a:p>
      </dgm:t>
    </dgm:pt>
    <dgm:pt modelId="{82253DD8-28A9-417A-9801-EEFE8B72840C}">
      <dgm:prSet/>
      <dgm:spPr/>
      <dgm:t>
        <a:bodyPr/>
        <a:lstStyle/>
        <a:p>
          <a:r>
            <a:rPr lang="fi-FI"/>
            <a:t>Ei vaihtoehtoja</a:t>
          </a:r>
          <a:endParaRPr lang="en-US"/>
        </a:p>
      </dgm:t>
    </dgm:pt>
    <dgm:pt modelId="{98226259-F215-473D-AB46-2D69227411A5}" type="parTrans" cxnId="{6BDD66E2-9D2B-4E38-9B2E-BB44960BDCA8}">
      <dgm:prSet/>
      <dgm:spPr/>
      <dgm:t>
        <a:bodyPr/>
        <a:lstStyle/>
        <a:p>
          <a:endParaRPr lang="en-US"/>
        </a:p>
      </dgm:t>
    </dgm:pt>
    <dgm:pt modelId="{0CEDDEE6-B2E7-4005-B09A-B4167EE039EE}" type="sibTrans" cxnId="{6BDD66E2-9D2B-4E38-9B2E-BB44960BDCA8}">
      <dgm:prSet/>
      <dgm:spPr/>
      <dgm:t>
        <a:bodyPr/>
        <a:lstStyle/>
        <a:p>
          <a:endParaRPr lang="en-US"/>
        </a:p>
      </dgm:t>
    </dgm:pt>
    <dgm:pt modelId="{3567E2F6-8BD1-48BA-86D7-B409E4949F73}">
      <dgm:prSet/>
      <dgm:spPr/>
      <dgm:t>
        <a:bodyPr/>
        <a:lstStyle/>
        <a:p>
          <a:r>
            <a:rPr lang="fi-FI"/>
            <a:t>Epätoivo ja toivottomuus</a:t>
          </a:r>
          <a:endParaRPr lang="en-US"/>
        </a:p>
      </dgm:t>
    </dgm:pt>
    <dgm:pt modelId="{B2761CBA-D8BE-4350-9D84-31F1BB23D962}" type="parTrans" cxnId="{F1BE26F4-A229-4A96-811A-7EE603A2F25B}">
      <dgm:prSet/>
      <dgm:spPr/>
      <dgm:t>
        <a:bodyPr/>
        <a:lstStyle/>
        <a:p>
          <a:endParaRPr lang="en-US"/>
        </a:p>
      </dgm:t>
    </dgm:pt>
    <dgm:pt modelId="{5D9077F7-DFBA-448C-A9FA-E7BDB878AC1A}" type="sibTrans" cxnId="{F1BE26F4-A229-4A96-811A-7EE603A2F25B}">
      <dgm:prSet/>
      <dgm:spPr/>
      <dgm:t>
        <a:bodyPr/>
        <a:lstStyle/>
        <a:p>
          <a:endParaRPr lang="en-US"/>
        </a:p>
      </dgm:t>
    </dgm:pt>
    <dgm:pt modelId="{C2FB7AA6-19B9-4100-A411-963CD9701685}">
      <dgm:prSet/>
      <dgm:spPr/>
      <dgm:t>
        <a:bodyPr/>
        <a:lstStyle/>
        <a:p>
          <a:r>
            <a:rPr lang="fi-FI"/>
            <a:t>Keho reagoi</a:t>
          </a:r>
          <a:endParaRPr lang="en-US"/>
        </a:p>
      </dgm:t>
    </dgm:pt>
    <dgm:pt modelId="{C81DF65F-0066-4839-A34A-F89A61C1DC85}" type="parTrans" cxnId="{2FE29459-2251-41EE-BC73-006F0E2AED2D}">
      <dgm:prSet/>
      <dgm:spPr/>
      <dgm:t>
        <a:bodyPr/>
        <a:lstStyle/>
        <a:p>
          <a:endParaRPr lang="en-US"/>
        </a:p>
      </dgm:t>
    </dgm:pt>
    <dgm:pt modelId="{C7793B11-6B79-4C8D-A2DC-06D2194375F2}" type="sibTrans" cxnId="{2FE29459-2251-41EE-BC73-006F0E2AED2D}">
      <dgm:prSet/>
      <dgm:spPr/>
      <dgm:t>
        <a:bodyPr/>
        <a:lstStyle/>
        <a:p>
          <a:endParaRPr lang="en-US"/>
        </a:p>
      </dgm:t>
    </dgm:pt>
    <dgm:pt modelId="{6A4E9780-F93E-4F40-8CDF-F058FB138308}" type="pres">
      <dgm:prSet presAssocID="{A15256E4-C43E-4771-9B15-CB660B30F727}" presName="vert0" presStyleCnt="0">
        <dgm:presLayoutVars>
          <dgm:dir/>
          <dgm:animOne val="branch"/>
          <dgm:animLvl val="lvl"/>
        </dgm:presLayoutVars>
      </dgm:prSet>
      <dgm:spPr/>
    </dgm:pt>
    <dgm:pt modelId="{4388D307-CB15-499D-9A01-96B96932859C}" type="pres">
      <dgm:prSet presAssocID="{CA1245FF-A913-413D-B6A8-DA95C807AF9A}" presName="thickLine" presStyleLbl="alignNode1" presStyleIdx="0" presStyleCnt="6"/>
      <dgm:spPr/>
    </dgm:pt>
    <dgm:pt modelId="{B91F8FFF-8CE1-497D-8B83-DFB90C1B8D60}" type="pres">
      <dgm:prSet presAssocID="{CA1245FF-A913-413D-B6A8-DA95C807AF9A}" presName="horz1" presStyleCnt="0"/>
      <dgm:spPr/>
    </dgm:pt>
    <dgm:pt modelId="{FE827C27-CE5C-497C-9E33-808C5F6EA6CB}" type="pres">
      <dgm:prSet presAssocID="{CA1245FF-A913-413D-B6A8-DA95C807AF9A}" presName="tx1" presStyleLbl="revTx" presStyleIdx="0" presStyleCnt="6"/>
      <dgm:spPr/>
    </dgm:pt>
    <dgm:pt modelId="{E2C8758C-B3C4-40DE-BEA2-9C45A73D40F4}" type="pres">
      <dgm:prSet presAssocID="{CA1245FF-A913-413D-B6A8-DA95C807AF9A}" presName="vert1" presStyleCnt="0"/>
      <dgm:spPr/>
    </dgm:pt>
    <dgm:pt modelId="{EBD1EEC4-9D0A-4841-8577-C17A90304100}" type="pres">
      <dgm:prSet presAssocID="{0A090668-DF86-4712-8CAD-5629906D14EB}" presName="thickLine" presStyleLbl="alignNode1" presStyleIdx="1" presStyleCnt="6"/>
      <dgm:spPr/>
    </dgm:pt>
    <dgm:pt modelId="{346B1C9B-67CA-481C-8439-5B5FB6E4CE08}" type="pres">
      <dgm:prSet presAssocID="{0A090668-DF86-4712-8CAD-5629906D14EB}" presName="horz1" presStyleCnt="0"/>
      <dgm:spPr/>
    </dgm:pt>
    <dgm:pt modelId="{0186EA67-E834-4F58-9DCD-43D2BE509B54}" type="pres">
      <dgm:prSet presAssocID="{0A090668-DF86-4712-8CAD-5629906D14EB}" presName="tx1" presStyleLbl="revTx" presStyleIdx="1" presStyleCnt="6"/>
      <dgm:spPr/>
    </dgm:pt>
    <dgm:pt modelId="{D8B2E02D-5A5E-4BCC-B744-1D745EE0DC5F}" type="pres">
      <dgm:prSet presAssocID="{0A090668-DF86-4712-8CAD-5629906D14EB}" presName="vert1" presStyleCnt="0"/>
      <dgm:spPr/>
    </dgm:pt>
    <dgm:pt modelId="{AF0F7F9C-4306-4B59-914D-2477268A374E}" type="pres">
      <dgm:prSet presAssocID="{21855830-F806-499B-A8A6-F0E34289CF76}" presName="thickLine" presStyleLbl="alignNode1" presStyleIdx="2" presStyleCnt="6"/>
      <dgm:spPr/>
    </dgm:pt>
    <dgm:pt modelId="{E9FB8A53-EDE7-4520-BC87-C407FDB2C2ED}" type="pres">
      <dgm:prSet presAssocID="{21855830-F806-499B-A8A6-F0E34289CF76}" presName="horz1" presStyleCnt="0"/>
      <dgm:spPr/>
    </dgm:pt>
    <dgm:pt modelId="{476C2774-35C6-4053-80A6-1E057AAA1559}" type="pres">
      <dgm:prSet presAssocID="{21855830-F806-499B-A8A6-F0E34289CF76}" presName="tx1" presStyleLbl="revTx" presStyleIdx="2" presStyleCnt="6"/>
      <dgm:spPr/>
    </dgm:pt>
    <dgm:pt modelId="{70D61ED7-A84D-4121-B003-7A264A017975}" type="pres">
      <dgm:prSet presAssocID="{21855830-F806-499B-A8A6-F0E34289CF76}" presName="vert1" presStyleCnt="0"/>
      <dgm:spPr/>
    </dgm:pt>
    <dgm:pt modelId="{F875302C-37AD-4104-B4EB-952318B12D6D}" type="pres">
      <dgm:prSet presAssocID="{82253DD8-28A9-417A-9801-EEFE8B72840C}" presName="thickLine" presStyleLbl="alignNode1" presStyleIdx="3" presStyleCnt="6"/>
      <dgm:spPr/>
    </dgm:pt>
    <dgm:pt modelId="{7ECED405-6F16-456B-B4B4-6E0BB623BD9A}" type="pres">
      <dgm:prSet presAssocID="{82253DD8-28A9-417A-9801-EEFE8B72840C}" presName="horz1" presStyleCnt="0"/>
      <dgm:spPr/>
    </dgm:pt>
    <dgm:pt modelId="{C29541B7-6A85-48E8-80CF-132EAB6EF68C}" type="pres">
      <dgm:prSet presAssocID="{82253DD8-28A9-417A-9801-EEFE8B72840C}" presName="tx1" presStyleLbl="revTx" presStyleIdx="3" presStyleCnt="6"/>
      <dgm:spPr/>
    </dgm:pt>
    <dgm:pt modelId="{494BEB46-E4A9-4951-80B6-E943E1E403C0}" type="pres">
      <dgm:prSet presAssocID="{82253DD8-28A9-417A-9801-EEFE8B72840C}" presName="vert1" presStyleCnt="0"/>
      <dgm:spPr/>
    </dgm:pt>
    <dgm:pt modelId="{D30A9E31-2D81-4E1C-9992-52132917586B}" type="pres">
      <dgm:prSet presAssocID="{3567E2F6-8BD1-48BA-86D7-B409E4949F73}" presName="thickLine" presStyleLbl="alignNode1" presStyleIdx="4" presStyleCnt="6"/>
      <dgm:spPr/>
    </dgm:pt>
    <dgm:pt modelId="{EECA0F0A-03D5-4277-AD1B-1EB156CD66E4}" type="pres">
      <dgm:prSet presAssocID="{3567E2F6-8BD1-48BA-86D7-B409E4949F73}" presName="horz1" presStyleCnt="0"/>
      <dgm:spPr/>
    </dgm:pt>
    <dgm:pt modelId="{9AAD1C76-39F0-42C1-BC25-B33A75D18B61}" type="pres">
      <dgm:prSet presAssocID="{3567E2F6-8BD1-48BA-86D7-B409E4949F73}" presName="tx1" presStyleLbl="revTx" presStyleIdx="4" presStyleCnt="6"/>
      <dgm:spPr/>
    </dgm:pt>
    <dgm:pt modelId="{4EE30013-9D7B-44B4-9A3B-87DB74324DBF}" type="pres">
      <dgm:prSet presAssocID="{3567E2F6-8BD1-48BA-86D7-B409E4949F73}" presName="vert1" presStyleCnt="0"/>
      <dgm:spPr/>
    </dgm:pt>
    <dgm:pt modelId="{45F09EA4-B0D5-4CB1-8992-6500557ECFE7}" type="pres">
      <dgm:prSet presAssocID="{C2FB7AA6-19B9-4100-A411-963CD9701685}" presName="thickLine" presStyleLbl="alignNode1" presStyleIdx="5" presStyleCnt="6"/>
      <dgm:spPr/>
    </dgm:pt>
    <dgm:pt modelId="{855F98EE-0C3E-49E2-86DC-933DE987E5EE}" type="pres">
      <dgm:prSet presAssocID="{C2FB7AA6-19B9-4100-A411-963CD9701685}" presName="horz1" presStyleCnt="0"/>
      <dgm:spPr/>
    </dgm:pt>
    <dgm:pt modelId="{7C4C22A5-C3A0-4974-96F4-516F96D597A5}" type="pres">
      <dgm:prSet presAssocID="{C2FB7AA6-19B9-4100-A411-963CD9701685}" presName="tx1" presStyleLbl="revTx" presStyleIdx="5" presStyleCnt="6"/>
      <dgm:spPr/>
    </dgm:pt>
    <dgm:pt modelId="{C5E43958-0FDC-4395-A6A2-4D5784346347}" type="pres">
      <dgm:prSet presAssocID="{C2FB7AA6-19B9-4100-A411-963CD9701685}" presName="vert1" presStyleCnt="0"/>
      <dgm:spPr/>
    </dgm:pt>
  </dgm:ptLst>
  <dgm:cxnLst>
    <dgm:cxn modelId="{DFD36815-2BF9-41C4-84A5-36136196567F}" type="presOf" srcId="{3567E2F6-8BD1-48BA-86D7-B409E4949F73}" destId="{9AAD1C76-39F0-42C1-BC25-B33A75D18B61}" srcOrd="0" destOrd="0" presId="urn:microsoft.com/office/officeart/2008/layout/LinedList"/>
    <dgm:cxn modelId="{EA670E23-AB6D-41ED-A252-E8338E58D1FB}" srcId="{A15256E4-C43E-4771-9B15-CB660B30F727}" destId="{0A090668-DF86-4712-8CAD-5629906D14EB}" srcOrd="1" destOrd="0" parTransId="{61C744B8-3756-4B66-8B12-47F88588F959}" sibTransId="{888F33DE-195D-41C7-8940-5CA8CAD3684F}"/>
    <dgm:cxn modelId="{15B0B74A-BD3F-4DD3-9091-D360C9AB7757}" srcId="{A15256E4-C43E-4771-9B15-CB660B30F727}" destId="{21855830-F806-499B-A8A6-F0E34289CF76}" srcOrd="2" destOrd="0" parTransId="{D6C1E186-ABC8-4D85-8B12-FB3913EDD14F}" sibTransId="{566EA5E7-23B5-42C9-AD2B-4A508A7BF3E9}"/>
    <dgm:cxn modelId="{2FE29459-2251-41EE-BC73-006F0E2AED2D}" srcId="{A15256E4-C43E-4771-9B15-CB660B30F727}" destId="{C2FB7AA6-19B9-4100-A411-963CD9701685}" srcOrd="5" destOrd="0" parTransId="{C81DF65F-0066-4839-A34A-F89A61C1DC85}" sibTransId="{C7793B11-6B79-4C8D-A2DC-06D2194375F2}"/>
    <dgm:cxn modelId="{F832C3A0-BC6C-4D98-8DE4-F4B66B5557D4}" type="presOf" srcId="{82253DD8-28A9-417A-9801-EEFE8B72840C}" destId="{C29541B7-6A85-48E8-80CF-132EAB6EF68C}" srcOrd="0" destOrd="0" presId="urn:microsoft.com/office/officeart/2008/layout/LinedList"/>
    <dgm:cxn modelId="{ECE495A1-1922-439A-9256-508F5E16D59A}" type="presOf" srcId="{0A090668-DF86-4712-8CAD-5629906D14EB}" destId="{0186EA67-E834-4F58-9DCD-43D2BE509B54}" srcOrd="0" destOrd="0" presId="urn:microsoft.com/office/officeart/2008/layout/LinedList"/>
    <dgm:cxn modelId="{942345A8-4C3C-48A1-9062-C51180527462}" type="presOf" srcId="{A15256E4-C43E-4771-9B15-CB660B30F727}" destId="{6A4E9780-F93E-4F40-8CDF-F058FB138308}" srcOrd="0" destOrd="0" presId="urn:microsoft.com/office/officeart/2008/layout/LinedList"/>
    <dgm:cxn modelId="{552EBCA9-4C4D-4CD0-B8EC-73B3B262BA22}" type="presOf" srcId="{C2FB7AA6-19B9-4100-A411-963CD9701685}" destId="{7C4C22A5-C3A0-4974-96F4-516F96D597A5}" srcOrd="0" destOrd="0" presId="urn:microsoft.com/office/officeart/2008/layout/LinedList"/>
    <dgm:cxn modelId="{6BDD66E2-9D2B-4E38-9B2E-BB44960BDCA8}" srcId="{A15256E4-C43E-4771-9B15-CB660B30F727}" destId="{82253DD8-28A9-417A-9801-EEFE8B72840C}" srcOrd="3" destOrd="0" parTransId="{98226259-F215-473D-AB46-2D69227411A5}" sibTransId="{0CEDDEE6-B2E7-4005-B09A-B4167EE039EE}"/>
    <dgm:cxn modelId="{FE698BE2-9F4E-41BF-9936-13AAD264604D}" srcId="{A15256E4-C43E-4771-9B15-CB660B30F727}" destId="{CA1245FF-A913-413D-B6A8-DA95C807AF9A}" srcOrd="0" destOrd="0" parTransId="{5DC4DCDA-720E-4D6E-9944-A85018A31DA2}" sibTransId="{2881D2A6-07F7-419B-ADE6-5FD0D1F5436B}"/>
    <dgm:cxn modelId="{A2170BE4-4C5E-4C0C-A409-68C55FE4A72F}" type="presOf" srcId="{21855830-F806-499B-A8A6-F0E34289CF76}" destId="{476C2774-35C6-4053-80A6-1E057AAA1559}" srcOrd="0" destOrd="0" presId="urn:microsoft.com/office/officeart/2008/layout/LinedList"/>
    <dgm:cxn modelId="{F1BE26F4-A229-4A96-811A-7EE603A2F25B}" srcId="{A15256E4-C43E-4771-9B15-CB660B30F727}" destId="{3567E2F6-8BD1-48BA-86D7-B409E4949F73}" srcOrd="4" destOrd="0" parTransId="{B2761CBA-D8BE-4350-9D84-31F1BB23D962}" sibTransId="{5D9077F7-DFBA-448C-A9FA-E7BDB878AC1A}"/>
    <dgm:cxn modelId="{386812FE-6534-4DD6-A5E7-81943F6B53B8}" type="presOf" srcId="{CA1245FF-A913-413D-B6A8-DA95C807AF9A}" destId="{FE827C27-CE5C-497C-9E33-808C5F6EA6CB}" srcOrd="0" destOrd="0" presId="urn:microsoft.com/office/officeart/2008/layout/LinedList"/>
    <dgm:cxn modelId="{CEB64544-2DD0-4A09-B4BE-6BCCCA968E67}" type="presParOf" srcId="{6A4E9780-F93E-4F40-8CDF-F058FB138308}" destId="{4388D307-CB15-499D-9A01-96B96932859C}" srcOrd="0" destOrd="0" presId="urn:microsoft.com/office/officeart/2008/layout/LinedList"/>
    <dgm:cxn modelId="{E0C2CD36-8DFF-4EC7-826B-D258C5D70C5C}" type="presParOf" srcId="{6A4E9780-F93E-4F40-8CDF-F058FB138308}" destId="{B91F8FFF-8CE1-497D-8B83-DFB90C1B8D60}" srcOrd="1" destOrd="0" presId="urn:microsoft.com/office/officeart/2008/layout/LinedList"/>
    <dgm:cxn modelId="{F6B54038-0A40-4C88-8DD6-FA752DAE1FAD}" type="presParOf" srcId="{B91F8FFF-8CE1-497D-8B83-DFB90C1B8D60}" destId="{FE827C27-CE5C-497C-9E33-808C5F6EA6CB}" srcOrd="0" destOrd="0" presId="urn:microsoft.com/office/officeart/2008/layout/LinedList"/>
    <dgm:cxn modelId="{CBB3F5EE-46F6-4BF4-A746-7301C6D4A2DA}" type="presParOf" srcId="{B91F8FFF-8CE1-497D-8B83-DFB90C1B8D60}" destId="{E2C8758C-B3C4-40DE-BEA2-9C45A73D40F4}" srcOrd="1" destOrd="0" presId="urn:microsoft.com/office/officeart/2008/layout/LinedList"/>
    <dgm:cxn modelId="{56009C90-57B1-40C8-8D4F-CFF90549A139}" type="presParOf" srcId="{6A4E9780-F93E-4F40-8CDF-F058FB138308}" destId="{EBD1EEC4-9D0A-4841-8577-C17A90304100}" srcOrd="2" destOrd="0" presId="urn:microsoft.com/office/officeart/2008/layout/LinedList"/>
    <dgm:cxn modelId="{5FEC98F3-05C4-4E7B-BF25-6CA54469E9AC}" type="presParOf" srcId="{6A4E9780-F93E-4F40-8CDF-F058FB138308}" destId="{346B1C9B-67CA-481C-8439-5B5FB6E4CE08}" srcOrd="3" destOrd="0" presId="urn:microsoft.com/office/officeart/2008/layout/LinedList"/>
    <dgm:cxn modelId="{F84A1869-9993-487D-AA25-4790EF2243C0}" type="presParOf" srcId="{346B1C9B-67CA-481C-8439-5B5FB6E4CE08}" destId="{0186EA67-E834-4F58-9DCD-43D2BE509B54}" srcOrd="0" destOrd="0" presId="urn:microsoft.com/office/officeart/2008/layout/LinedList"/>
    <dgm:cxn modelId="{5CC9F2F2-D8BE-4B64-B9F1-1BDFF9CCA490}" type="presParOf" srcId="{346B1C9B-67CA-481C-8439-5B5FB6E4CE08}" destId="{D8B2E02D-5A5E-4BCC-B744-1D745EE0DC5F}" srcOrd="1" destOrd="0" presId="urn:microsoft.com/office/officeart/2008/layout/LinedList"/>
    <dgm:cxn modelId="{AF62828A-724C-4E88-97AF-9A58F9CAF005}" type="presParOf" srcId="{6A4E9780-F93E-4F40-8CDF-F058FB138308}" destId="{AF0F7F9C-4306-4B59-914D-2477268A374E}" srcOrd="4" destOrd="0" presId="urn:microsoft.com/office/officeart/2008/layout/LinedList"/>
    <dgm:cxn modelId="{5EE56EB4-5E6E-4D25-B182-99B7B200B4E0}" type="presParOf" srcId="{6A4E9780-F93E-4F40-8CDF-F058FB138308}" destId="{E9FB8A53-EDE7-4520-BC87-C407FDB2C2ED}" srcOrd="5" destOrd="0" presId="urn:microsoft.com/office/officeart/2008/layout/LinedList"/>
    <dgm:cxn modelId="{D2B74514-38B4-432E-9D8A-612C59468B24}" type="presParOf" srcId="{E9FB8A53-EDE7-4520-BC87-C407FDB2C2ED}" destId="{476C2774-35C6-4053-80A6-1E057AAA1559}" srcOrd="0" destOrd="0" presId="urn:microsoft.com/office/officeart/2008/layout/LinedList"/>
    <dgm:cxn modelId="{9AF84488-5947-4B2D-8159-995BE7201DAD}" type="presParOf" srcId="{E9FB8A53-EDE7-4520-BC87-C407FDB2C2ED}" destId="{70D61ED7-A84D-4121-B003-7A264A017975}" srcOrd="1" destOrd="0" presId="urn:microsoft.com/office/officeart/2008/layout/LinedList"/>
    <dgm:cxn modelId="{2EE3C4EE-00C0-4315-B34F-E2ED613F531B}" type="presParOf" srcId="{6A4E9780-F93E-4F40-8CDF-F058FB138308}" destId="{F875302C-37AD-4104-B4EB-952318B12D6D}" srcOrd="6" destOrd="0" presId="urn:microsoft.com/office/officeart/2008/layout/LinedList"/>
    <dgm:cxn modelId="{E19291EB-FB80-4104-9AD5-7971B3EEF051}" type="presParOf" srcId="{6A4E9780-F93E-4F40-8CDF-F058FB138308}" destId="{7ECED405-6F16-456B-B4B4-6E0BB623BD9A}" srcOrd="7" destOrd="0" presId="urn:microsoft.com/office/officeart/2008/layout/LinedList"/>
    <dgm:cxn modelId="{8C366BE0-6CAC-405D-92B2-24421CE7C9FB}" type="presParOf" srcId="{7ECED405-6F16-456B-B4B4-6E0BB623BD9A}" destId="{C29541B7-6A85-48E8-80CF-132EAB6EF68C}" srcOrd="0" destOrd="0" presId="urn:microsoft.com/office/officeart/2008/layout/LinedList"/>
    <dgm:cxn modelId="{5C5531F1-50F8-4DC5-BA11-C063CF21931A}" type="presParOf" srcId="{7ECED405-6F16-456B-B4B4-6E0BB623BD9A}" destId="{494BEB46-E4A9-4951-80B6-E943E1E403C0}" srcOrd="1" destOrd="0" presId="urn:microsoft.com/office/officeart/2008/layout/LinedList"/>
    <dgm:cxn modelId="{FB23B8B6-886E-4FEB-BE82-7E24783A0A02}" type="presParOf" srcId="{6A4E9780-F93E-4F40-8CDF-F058FB138308}" destId="{D30A9E31-2D81-4E1C-9992-52132917586B}" srcOrd="8" destOrd="0" presId="urn:microsoft.com/office/officeart/2008/layout/LinedList"/>
    <dgm:cxn modelId="{F60885E1-65DA-4E60-A9CE-0165E257B001}" type="presParOf" srcId="{6A4E9780-F93E-4F40-8CDF-F058FB138308}" destId="{EECA0F0A-03D5-4277-AD1B-1EB156CD66E4}" srcOrd="9" destOrd="0" presId="urn:microsoft.com/office/officeart/2008/layout/LinedList"/>
    <dgm:cxn modelId="{6FAADB3C-AA41-4009-8932-60ECD4A62BA8}" type="presParOf" srcId="{EECA0F0A-03D5-4277-AD1B-1EB156CD66E4}" destId="{9AAD1C76-39F0-42C1-BC25-B33A75D18B61}" srcOrd="0" destOrd="0" presId="urn:microsoft.com/office/officeart/2008/layout/LinedList"/>
    <dgm:cxn modelId="{B15611A5-C42E-49B7-BB63-0663BF7CB178}" type="presParOf" srcId="{EECA0F0A-03D5-4277-AD1B-1EB156CD66E4}" destId="{4EE30013-9D7B-44B4-9A3B-87DB74324DBF}" srcOrd="1" destOrd="0" presId="urn:microsoft.com/office/officeart/2008/layout/LinedList"/>
    <dgm:cxn modelId="{25F8EECD-9548-4423-B351-8DEA85391E7B}" type="presParOf" srcId="{6A4E9780-F93E-4F40-8CDF-F058FB138308}" destId="{45F09EA4-B0D5-4CB1-8992-6500557ECFE7}" srcOrd="10" destOrd="0" presId="urn:microsoft.com/office/officeart/2008/layout/LinedList"/>
    <dgm:cxn modelId="{7E4204D9-C9F7-492D-B0BB-12A6C75B1B5E}" type="presParOf" srcId="{6A4E9780-F93E-4F40-8CDF-F058FB138308}" destId="{855F98EE-0C3E-49E2-86DC-933DE987E5EE}" srcOrd="11" destOrd="0" presId="urn:microsoft.com/office/officeart/2008/layout/LinedList"/>
    <dgm:cxn modelId="{4B1A7A08-15C0-45AC-BB5B-AFA6C0672A9A}" type="presParOf" srcId="{855F98EE-0C3E-49E2-86DC-933DE987E5EE}" destId="{7C4C22A5-C3A0-4974-96F4-516F96D597A5}" srcOrd="0" destOrd="0" presId="urn:microsoft.com/office/officeart/2008/layout/LinedList"/>
    <dgm:cxn modelId="{59A42640-98DD-4531-B8BA-8246CB1A079F}" type="presParOf" srcId="{855F98EE-0C3E-49E2-86DC-933DE987E5EE}" destId="{C5E43958-0FDC-4395-A6A2-4D578434634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C3CAD1-3236-4FB1-A61D-BCB8DF41615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5C3B27-D8D3-4A2C-BADE-2B9B3B82258E}">
      <dgm:prSet/>
      <dgm:spPr/>
      <dgm:t>
        <a:bodyPr/>
        <a:lstStyle/>
        <a:p>
          <a:r>
            <a:rPr lang="fi-FI"/>
            <a:t>Pyydä ja hae apua</a:t>
          </a:r>
          <a:endParaRPr lang="en-US"/>
        </a:p>
      </dgm:t>
    </dgm:pt>
    <dgm:pt modelId="{CBA07074-4D8A-4CFA-B720-F93091D2F0E6}" type="parTrans" cxnId="{2F494DEC-75D3-4F77-911B-B31D229CA449}">
      <dgm:prSet/>
      <dgm:spPr/>
      <dgm:t>
        <a:bodyPr/>
        <a:lstStyle/>
        <a:p>
          <a:endParaRPr lang="en-US"/>
        </a:p>
      </dgm:t>
    </dgm:pt>
    <dgm:pt modelId="{504877EB-CF1D-421B-9FF6-6D9D3A1BEBBD}" type="sibTrans" cxnId="{2F494DEC-75D3-4F77-911B-B31D229CA449}">
      <dgm:prSet/>
      <dgm:spPr/>
      <dgm:t>
        <a:bodyPr/>
        <a:lstStyle/>
        <a:p>
          <a:endParaRPr lang="en-US"/>
        </a:p>
      </dgm:t>
    </dgm:pt>
    <dgm:pt modelId="{EBCD7877-7FBA-43B6-98A4-62A8352D8ABF}">
      <dgm:prSet/>
      <dgm:spPr/>
      <dgm:t>
        <a:bodyPr/>
        <a:lstStyle/>
        <a:p>
          <a:r>
            <a:rPr lang="fi-FI"/>
            <a:t>Puhu ja jaa tunteita ja kokemuksia</a:t>
          </a:r>
          <a:endParaRPr lang="en-US"/>
        </a:p>
      </dgm:t>
    </dgm:pt>
    <dgm:pt modelId="{6BC3C483-51C7-4D62-A92D-5A49F40190D0}" type="parTrans" cxnId="{E919EB58-656B-4B3A-AD5E-1CC640552A3C}">
      <dgm:prSet/>
      <dgm:spPr/>
      <dgm:t>
        <a:bodyPr/>
        <a:lstStyle/>
        <a:p>
          <a:endParaRPr lang="en-US"/>
        </a:p>
      </dgm:t>
    </dgm:pt>
    <dgm:pt modelId="{26814D13-9A45-4F73-867C-21C2932429CA}" type="sibTrans" cxnId="{E919EB58-656B-4B3A-AD5E-1CC640552A3C}">
      <dgm:prSet/>
      <dgm:spPr/>
      <dgm:t>
        <a:bodyPr/>
        <a:lstStyle/>
        <a:p>
          <a:endParaRPr lang="en-US"/>
        </a:p>
      </dgm:t>
    </dgm:pt>
    <dgm:pt modelId="{9770C1A2-760C-4BA6-AB4B-96FAF7CB90F6}">
      <dgm:prSet/>
      <dgm:spPr/>
      <dgm:t>
        <a:bodyPr/>
        <a:lstStyle/>
        <a:p>
          <a:r>
            <a:rPr lang="fi-FI"/>
            <a:t>Aseta asiat mittakaavaan</a:t>
          </a:r>
          <a:endParaRPr lang="en-US"/>
        </a:p>
      </dgm:t>
    </dgm:pt>
    <dgm:pt modelId="{1CA6C763-7EF1-4752-A948-D9F4F7CD3B7E}" type="parTrans" cxnId="{97918C3A-8E72-4E06-839D-FF31EBB411D9}">
      <dgm:prSet/>
      <dgm:spPr/>
      <dgm:t>
        <a:bodyPr/>
        <a:lstStyle/>
        <a:p>
          <a:endParaRPr lang="en-US"/>
        </a:p>
      </dgm:t>
    </dgm:pt>
    <dgm:pt modelId="{5B410A77-E0D3-4A4D-81FB-0EBB9EE601BD}" type="sibTrans" cxnId="{97918C3A-8E72-4E06-839D-FF31EBB411D9}">
      <dgm:prSet/>
      <dgm:spPr/>
      <dgm:t>
        <a:bodyPr/>
        <a:lstStyle/>
        <a:p>
          <a:endParaRPr lang="en-US"/>
        </a:p>
      </dgm:t>
    </dgm:pt>
    <dgm:pt modelId="{D15CC68C-7DEC-4A71-886D-F11E5CFA7387}">
      <dgm:prSet/>
      <dgm:spPr/>
      <dgm:t>
        <a:bodyPr/>
        <a:lstStyle/>
        <a:p>
          <a:r>
            <a:rPr lang="fi-FI"/>
            <a:t>Karsi ja rajaa, valikoi ja painota</a:t>
          </a:r>
          <a:endParaRPr lang="en-US"/>
        </a:p>
      </dgm:t>
    </dgm:pt>
    <dgm:pt modelId="{1D3BC0EA-E511-40E8-B738-3AABFB26780C}" type="parTrans" cxnId="{46963F77-912D-40CB-8B22-4D9659A0FD4E}">
      <dgm:prSet/>
      <dgm:spPr/>
      <dgm:t>
        <a:bodyPr/>
        <a:lstStyle/>
        <a:p>
          <a:endParaRPr lang="en-US"/>
        </a:p>
      </dgm:t>
    </dgm:pt>
    <dgm:pt modelId="{C0880D03-55E5-4126-A6BE-334C4041F290}" type="sibTrans" cxnId="{46963F77-912D-40CB-8B22-4D9659A0FD4E}">
      <dgm:prSet/>
      <dgm:spPr/>
      <dgm:t>
        <a:bodyPr/>
        <a:lstStyle/>
        <a:p>
          <a:endParaRPr lang="en-US"/>
        </a:p>
      </dgm:t>
    </dgm:pt>
    <dgm:pt modelId="{CC952202-7DC2-4860-B608-AF8F434A7828}">
      <dgm:prSet/>
      <dgm:spPr/>
      <dgm:t>
        <a:bodyPr/>
        <a:lstStyle/>
        <a:p>
          <a:r>
            <a:rPr lang="fi-FI"/>
            <a:t>Tee muutoksia arkeen – ota etäisyyttä</a:t>
          </a:r>
          <a:endParaRPr lang="en-US"/>
        </a:p>
      </dgm:t>
    </dgm:pt>
    <dgm:pt modelId="{EF91FD15-29D6-4904-A161-0669D4C20ACD}" type="parTrans" cxnId="{724CB1DD-3FFC-40F5-B654-1B21DBEB8A87}">
      <dgm:prSet/>
      <dgm:spPr/>
      <dgm:t>
        <a:bodyPr/>
        <a:lstStyle/>
        <a:p>
          <a:endParaRPr lang="en-US"/>
        </a:p>
      </dgm:t>
    </dgm:pt>
    <dgm:pt modelId="{D2FC9926-555F-4A96-ABBB-77BE4BBBA213}" type="sibTrans" cxnId="{724CB1DD-3FFC-40F5-B654-1B21DBEB8A87}">
      <dgm:prSet/>
      <dgm:spPr/>
      <dgm:t>
        <a:bodyPr/>
        <a:lstStyle/>
        <a:p>
          <a:endParaRPr lang="en-US"/>
        </a:p>
      </dgm:t>
    </dgm:pt>
    <dgm:pt modelId="{69AF42B4-B2A3-46FD-8790-1F86CCA095AB}">
      <dgm:prSet/>
      <dgm:spPr/>
      <dgm:t>
        <a:bodyPr/>
        <a:lstStyle/>
        <a:p>
          <a:r>
            <a:rPr lang="fi-FI"/>
            <a:t>Viritä mieli ja oma asenne uudelleen – etsi myönteistä, näe positiivista, hae mahdollisuuksia </a:t>
          </a:r>
          <a:endParaRPr lang="en-US"/>
        </a:p>
      </dgm:t>
    </dgm:pt>
    <dgm:pt modelId="{F5801ABE-C1D3-46C7-A572-31D63D55E15F}" type="parTrans" cxnId="{B1875993-9EB9-4C7B-AAA4-4F1F78DAB818}">
      <dgm:prSet/>
      <dgm:spPr/>
      <dgm:t>
        <a:bodyPr/>
        <a:lstStyle/>
        <a:p>
          <a:endParaRPr lang="en-US"/>
        </a:p>
      </dgm:t>
    </dgm:pt>
    <dgm:pt modelId="{26075367-56CA-48DF-B1E0-DAD62F38CFF9}" type="sibTrans" cxnId="{B1875993-9EB9-4C7B-AAA4-4F1F78DAB818}">
      <dgm:prSet/>
      <dgm:spPr/>
      <dgm:t>
        <a:bodyPr/>
        <a:lstStyle/>
        <a:p>
          <a:endParaRPr lang="en-US"/>
        </a:p>
      </dgm:t>
    </dgm:pt>
    <dgm:pt modelId="{D53027E9-23F5-416C-B76D-45F0FC12FE7E}">
      <dgm:prSet/>
      <dgm:spPr/>
      <dgm:t>
        <a:bodyPr/>
        <a:lstStyle/>
        <a:p>
          <a:r>
            <a:rPr lang="fi-FI"/>
            <a:t>Sisäinen puhe ja reflektointi</a:t>
          </a:r>
          <a:endParaRPr lang="en-US"/>
        </a:p>
      </dgm:t>
    </dgm:pt>
    <dgm:pt modelId="{237CCD90-25B6-47A5-BED7-8BD310479DBF}" type="parTrans" cxnId="{A4E7F4EF-4BB4-44BB-B817-F00AE79C9980}">
      <dgm:prSet/>
      <dgm:spPr/>
      <dgm:t>
        <a:bodyPr/>
        <a:lstStyle/>
        <a:p>
          <a:endParaRPr lang="en-US"/>
        </a:p>
      </dgm:t>
    </dgm:pt>
    <dgm:pt modelId="{0A53A75D-BBCB-4464-A9C8-0DB60A0085CB}" type="sibTrans" cxnId="{A4E7F4EF-4BB4-44BB-B817-F00AE79C9980}">
      <dgm:prSet/>
      <dgm:spPr/>
      <dgm:t>
        <a:bodyPr/>
        <a:lstStyle/>
        <a:p>
          <a:endParaRPr lang="en-US"/>
        </a:p>
      </dgm:t>
    </dgm:pt>
    <dgm:pt modelId="{F9E6E17C-9179-461F-B478-4EC1CF34C743}">
      <dgm:prSet/>
      <dgm:spPr/>
      <dgm:t>
        <a:bodyPr/>
        <a:lstStyle/>
        <a:p>
          <a:r>
            <a:rPr lang="fi-FI"/>
            <a:t>Ota aikaa ja tilaa itselle</a:t>
          </a:r>
          <a:endParaRPr lang="en-US"/>
        </a:p>
      </dgm:t>
    </dgm:pt>
    <dgm:pt modelId="{68A28269-9189-4947-849A-6EE111E9E618}" type="parTrans" cxnId="{C129C1EC-6328-486F-B5A3-951F4829D716}">
      <dgm:prSet/>
      <dgm:spPr/>
      <dgm:t>
        <a:bodyPr/>
        <a:lstStyle/>
        <a:p>
          <a:endParaRPr lang="en-US"/>
        </a:p>
      </dgm:t>
    </dgm:pt>
    <dgm:pt modelId="{EE569942-8061-4A30-8B58-4972367B8757}" type="sibTrans" cxnId="{C129C1EC-6328-486F-B5A3-951F4829D716}">
      <dgm:prSet/>
      <dgm:spPr/>
      <dgm:t>
        <a:bodyPr/>
        <a:lstStyle/>
        <a:p>
          <a:endParaRPr lang="en-US"/>
        </a:p>
      </dgm:t>
    </dgm:pt>
    <dgm:pt modelId="{5433A3CB-DCCF-4A74-AB03-7ADEB139697E}">
      <dgm:prSet/>
      <dgm:spPr/>
      <dgm:t>
        <a:bodyPr/>
        <a:lstStyle/>
        <a:p>
          <a:r>
            <a:rPr lang="fi-FI"/>
            <a:t>Älä jää yksin</a:t>
          </a:r>
          <a:endParaRPr lang="en-US"/>
        </a:p>
      </dgm:t>
    </dgm:pt>
    <dgm:pt modelId="{FA71F3AB-59BD-4073-8F3D-BF8B1AE4335B}" type="parTrans" cxnId="{8608005A-9090-41CA-8602-D6E381590617}">
      <dgm:prSet/>
      <dgm:spPr/>
      <dgm:t>
        <a:bodyPr/>
        <a:lstStyle/>
        <a:p>
          <a:endParaRPr lang="en-US"/>
        </a:p>
      </dgm:t>
    </dgm:pt>
    <dgm:pt modelId="{89A0DF37-7951-41C2-B7BE-3F9AC4E4F250}" type="sibTrans" cxnId="{8608005A-9090-41CA-8602-D6E381590617}">
      <dgm:prSet/>
      <dgm:spPr/>
      <dgm:t>
        <a:bodyPr/>
        <a:lstStyle/>
        <a:p>
          <a:endParaRPr lang="en-US"/>
        </a:p>
      </dgm:t>
    </dgm:pt>
    <dgm:pt modelId="{CD95EA89-A5F1-4AC5-B33C-B4FDF8C0EE54}" type="pres">
      <dgm:prSet presAssocID="{20C3CAD1-3236-4FB1-A61D-BCB8DF416150}" presName="diagram" presStyleCnt="0">
        <dgm:presLayoutVars>
          <dgm:dir/>
          <dgm:resizeHandles val="exact"/>
        </dgm:presLayoutVars>
      </dgm:prSet>
      <dgm:spPr/>
    </dgm:pt>
    <dgm:pt modelId="{C2D46179-A5ED-408C-8E4C-48E2F8B54E8E}" type="pres">
      <dgm:prSet presAssocID="{3D5C3B27-D8D3-4A2C-BADE-2B9B3B82258E}" presName="node" presStyleLbl="node1" presStyleIdx="0" presStyleCnt="9">
        <dgm:presLayoutVars>
          <dgm:bulletEnabled val="1"/>
        </dgm:presLayoutVars>
      </dgm:prSet>
      <dgm:spPr/>
    </dgm:pt>
    <dgm:pt modelId="{4DE2340A-01BD-4724-931B-BC96D3DEF705}" type="pres">
      <dgm:prSet presAssocID="{504877EB-CF1D-421B-9FF6-6D9D3A1BEBBD}" presName="sibTrans" presStyleCnt="0"/>
      <dgm:spPr/>
    </dgm:pt>
    <dgm:pt modelId="{9EE4641E-4961-484B-9AA2-AA3987510104}" type="pres">
      <dgm:prSet presAssocID="{EBCD7877-7FBA-43B6-98A4-62A8352D8ABF}" presName="node" presStyleLbl="node1" presStyleIdx="1" presStyleCnt="9">
        <dgm:presLayoutVars>
          <dgm:bulletEnabled val="1"/>
        </dgm:presLayoutVars>
      </dgm:prSet>
      <dgm:spPr/>
    </dgm:pt>
    <dgm:pt modelId="{BB786F29-ECA8-4FE8-B70E-473AC08E9E15}" type="pres">
      <dgm:prSet presAssocID="{26814D13-9A45-4F73-867C-21C2932429CA}" presName="sibTrans" presStyleCnt="0"/>
      <dgm:spPr/>
    </dgm:pt>
    <dgm:pt modelId="{A090A36F-E91F-480E-A1A9-B3517A2769F8}" type="pres">
      <dgm:prSet presAssocID="{9770C1A2-760C-4BA6-AB4B-96FAF7CB90F6}" presName="node" presStyleLbl="node1" presStyleIdx="2" presStyleCnt="9">
        <dgm:presLayoutVars>
          <dgm:bulletEnabled val="1"/>
        </dgm:presLayoutVars>
      </dgm:prSet>
      <dgm:spPr/>
    </dgm:pt>
    <dgm:pt modelId="{B5D06F1D-6262-440B-B655-8F8CEC87DBCE}" type="pres">
      <dgm:prSet presAssocID="{5B410A77-E0D3-4A4D-81FB-0EBB9EE601BD}" presName="sibTrans" presStyleCnt="0"/>
      <dgm:spPr/>
    </dgm:pt>
    <dgm:pt modelId="{61A124F3-73B6-4552-A792-A22077775772}" type="pres">
      <dgm:prSet presAssocID="{D15CC68C-7DEC-4A71-886D-F11E5CFA7387}" presName="node" presStyleLbl="node1" presStyleIdx="3" presStyleCnt="9">
        <dgm:presLayoutVars>
          <dgm:bulletEnabled val="1"/>
        </dgm:presLayoutVars>
      </dgm:prSet>
      <dgm:spPr/>
    </dgm:pt>
    <dgm:pt modelId="{3A836840-92AE-44C1-8D8C-6B63DFD9A6C2}" type="pres">
      <dgm:prSet presAssocID="{C0880D03-55E5-4126-A6BE-334C4041F290}" presName="sibTrans" presStyleCnt="0"/>
      <dgm:spPr/>
    </dgm:pt>
    <dgm:pt modelId="{26D1664B-C7F4-490E-A6A8-EBACE7EF7FB2}" type="pres">
      <dgm:prSet presAssocID="{CC952202-7DC2-4860-B608-AF8F434A7828}" presName="node" presStyleLbl="node1" presStyleIdx="4" presStyleCnt="9">
        <dgm:presLayoutVars>
          <dgm:bulletEnabled val="1"/>
        </dgm:presLayoutVars>
      </dgm:prSet>
      <dgm:spPr/>
    </dgm:pt>
    <dgm:pt modelId="{2FDB6C8D-7BFC-45A6-BCED-29F1BDB82A82}" type="pres">
      <dgm:prSet presAssocID="{D2FC9926-555F-4A96-ABBB-77BE4BBBA213}" presName="sibTrans" presStyleCnt="0"/>
      <dgm:spPr/>
    </dgm:pt>
    <dgm:pt modelId="{123A57A5-42B6-47F1-A0DF-D7240222435E}" type="pres">
      <dgm:prSet presAssocID="{69AF42B4-B2A3-46FD-8790-1F86CCA095AB}" presName="node" presStyleLbl="node1" presStyleIdx="5" presStyleCnt="9">
        <dgm:presLayoutVars>
          <dgm:bulletEnabled val="1"/>
        </dgm:presLayoutVars>
      </dgm:prSet>
      <dgm:spPr/>
    </dgm:pt>
    <dgm:pt modelId="{C6704B0A-1A84-40E7-A5F7-774D58EFEB1E}" type="pres">
      <dgm:prSet presAssocID="{26075367-56CA-48DF-B1E0-DAD62F38CFF9}" presName="sibTrans" presStyleCnt="0"/>
      <dgm:spPr/>
    </dgm:pt>
    <dgm:pt modelId="{8D061A15-82AE-4F2E-8C78-318D1A5237D1}" type="pres">
      <dgm:prSet presAssocID="{D53027E9-23F5-416C-B76D-45F0FC12FE7E}" presName="node" presStyleLbl="node1" presStyleIdx="6" presStyleCnt="9">
        <dgm:presLayoutVars>
          <dgm:bulletEnabled val="1"/>
        </dgm:presLayoutVars>
      </dgm:prSet>
      <dgm:spPr/>
    </dgm:pt>
    <dgm:pt modelId="{4206B9D7-27E0-440B-ABAF-83525045F584}" type="pres">
      <dgm:prSet presAssocID="{0A53A75D-BBCB-4464-A9C8-0DB60A0085CB}" presName="sibTrans" presStyleCnt="0"/>
      <dgm:spPr/>
    </dgm:pt>
    <dgm:pt modelId="{D0359AE8-C1CB-4707-B17D-BBB29D1EA1BE}" type="pres">
      <dgm:prSet presAssocID="{F9E6E17C-9179-461F-B478-4EC1CF34C743}" presName="node" presStyleLbl="node1" presStyleIdx="7" presStyleCnt="9">
        <dgm:presLayoutVars>
          <dgm:bulletEnabled val="1"/>
        </dgm:presLayoutVars>
      </dgm:prSet>
      <dgm:spPr/>
    </dgm:pt>
    <dgm:pt modelId="{45C83303-5870-433F-B6AF-4E11D19EEB44}" type="pres">
      <dgm:prSet presAssocID="{EE569942-8061-4A30-8B58-4972367B8757}" presName="sibTrans" presStyleCnt="0"/>
      <dgm:spPr/>
    </dgm:pt>
    <dgm:pt modelId="{B41681C2-CEE3-4EC1-A270-516E75E265E8}" type="pres">
      <dgm:prSet presAssocID="{5433A3CB-DCCF-4A74-AB03-7ADEB139697E}" presName="node" presStyleLbl="node1" presStyleIdx="8" presStyleCnt="9">
        <dgm:presLayoutVars>
          <dgm:bulletEnabled val="1"/>
        </dgm:presLayoutVars>
      </dgm:prSet>
      <dgm:spPr/>
    </dgm:pt>
  </dgm:ptLst>
  <dgm:cxnLst>
    <dgm:cxn modelId="{CDBDD719-01EC-473E-8AD0-495729F4CDEA}" type="presOf" srcId="{5433A3CB-DCCF-4A74-AB03-7ADEB139697E}" destId="{B41681C2-CEE3-4EC1-A270-516E75E265E8}" srcOrd="0" destOrd="0" presId="urn:microsoft.com/office/officeart/2005/8/layout/default"/>
    <dgm:cxn modelId="{2EFD2E20-D808-4CAD-98F1-AF23481142E5}" type="presOf" srcId="{3D5C3B27-D8D3-4A2C-BADE-2B9B3B82258E}" destId="{C2D46179-A5ED-408C-8E4C-48E2F8B54E8E}" srcOrd="0" destOrd="0" presId="urn:microsoft.com/office/officeart/2005/8/layout/default"/>
    <dgm:cxn modelId="{3D6C3B24-8CD4-43B5-84A7-823979EC600D}" type="presOf" srcId="{F9E6E17C-9179-461F-B478-4EC1CF34C743}" destId="{D0359AE8-C1CB-4707-B17D-BBB29D1EA1BE}" srcOrd="0" destOrd="0" presId="urn:microsoft.com/office/officeart/2005/8/layout/default"/>
    <dgm:cxn modelId="{97918C3A-8E72-4E06-839D-FF31EBB411D9}" srcId="{20C3CAD1-3236-4FB1-A61D-BCB8DF416150}" destId="{9770C1A2-760C-4BA6-AB4B-96FAF7CB90F6}" srcOrd="2" destOrd="0" parTransId="{1CA6C763-7EF1-4752-A948-D9F4F7CD3B7E}" sibTransId="{5B410A77-E0D3-4A4D-81FB-0EBB9EE601BD}"/>
    <dgm:cxn modelId="{BA85213D-CF1D-438A-87FD-6952981C38A3}" type="presOf" srcId="{9770C1A2-760C-4BA6-AB4B-96FAF7CB90F6}" destId="{A090A36F-E91F-480E-A1A9-B3517A2769F8}" srcOrd="0" destOrd="0" presId="urn:microsoft.com/office/officeart/2005/8/layout/default"/>
    <dgm:cxn modelId="{9009F63E-4E7E-436D-B63E-C08808A5FD3C}" type="presOf" srcId="{CC952202-7DC2-4860-B608-AF8F434A7828}" destId="{26D1664B-C7F4-490E-A6A8-EBACE7EF7FB2}" srcOrd="0" destOrd="0" presId="urn:microsoft.com/office/officeart/2005/8/layout/default"/>
    <dgm:cxn modelId="{46963F77-912D-40CB-8B22-4D9659A0FD4E}" srcId="{20C3CAD1-3236-4FB1-A61D-BCB8DF416150}" destId="{D15CC68C-7DEC-4A71-886D-F11E5CFA7387}" srcOrd="3" destOrd="0" parTransId="{1D3BC0EA-E511-40E8-B738-3AABFB26780C}" sibTransId="{C0880D03-55E5-4126-A6BE-334C4041F290}"/>
    <dgm:cxn modelId="{E919EB58-656B-4B3A-AD5E-1CC640552A3C}" srcId="{20C3CAD1-3236-4FB1-A61D-BCB8DF416150}" destId="{EBCD7877-7FBA-43B6-98A4-62A8352D8ABF}" srcOrd="1" destOrd="0" parTransId="{6BC3C483-51C7-4D62-A92D-5A49F40190D0}" sibTransId="{26814D13-9A45-4F73-867C-21C2932429CA}"/>
    <dgm:cxn modelId="{8608005A-9090-41CA-8602-D6E381590617}" srcId="{20C3CAD1-3236-4FB1-A61D-BCB8DF416150}" destId="{5433A3CB-DCCF-4A74-AB03-7ADEB139697E}" srcOrd="8" destOrd="0" parTransId="{FA71F3AB-59BD-4073-8F3D-BF8B1AE4335B}" sibTransId="{89A0DF37-7951-41C2-B7BE-3F9AC4E4F250}"/>
    <dgm:cxn modelId="{B1875993-9EB9-4C7B-AAA4-4F1F78DAB818}" srcId="{20C3CAD1-3236-4FB1-A61D-BCB8DF416150}" destId="{69AF42B4-B2A3-46FD-8790-1F86CCA095AB}" srcOrd="5" destOrd="0" parTransId="{F5801ABE-C1D3-46C7-A572-31D63D55E15F}" sibTransId="{26075367-56CA-48DF-B1E0-DAD62F38CFF9}"/>
    <dgm:cxn modelId="{607122AC-2DF2-4D36-AA86-4320E5098E32}" type="presOf" srcId="{20C3CAD1-3236-4FB1-A61D-BCB8DF416150}" destId="{CD95EA89-A5F1-4AC5-B33C-B4FDF8C0EE54}" srcOrd="0" destOrd="0" presId="urn:microsoft.com/office/officeart/2005/8/layout/default"/>
    <dgm:cxn modelId="{46EF37C1-66D9-4DB2-8FFB-6754B13DC2D0}" type="presOf" srcId="{EBCD7877-7FBA-43B6-98A4-62A8352D8ABF}" destId="{9EE4641E-4961-484B-9AA2-AA3987510104}" srcOrd="0" destOrd="0" presId="urn:microsoft.com/office/officeart/2005/8/layout/default"/>
    <dgm:cxn modelId="{9FA548C4-07E8-4495-82F6-EEDB8CEC9AA5}" type="presOf" srcId="{D53027E9-23F5-416C-B76D-45F0FC12FE7E}" destId="{8D061A15-82AE-4F2E-8C78-318D1A5237D1}" srcOrd="0" destOrd="0" presId="urn:microsoft.com/office/officeart/2005/8/layout/default"/>
    <dgm:cxn modelId="{724CB1DD-3FFC-40F5-B654-1B21DBEB8A87}" srcId="{20C3CAD1-3236-4FB1-A61D-BCB8DF416150}" destId="{CC952202-7DC2-4860-B608-AF8F434A7828}" srcOrd="4" destOrd="0" parTransId="{EF91FD15-29D6-4904-A161-0669D4C20ACD}" sibTransId="{D2FC9926-555F-4A96-ABBB-77BE4BBBA213}"/>
    <dgm:cxn modelId="{16A32ADE-8779-4055-806D-F179150C3B0E}" type="presOf" srcId="{D15CC68C-7DEC-4A71-886D-F11E5CFA7387}" destId="{61A124F3-73B6-4552-A792-A22077775772}" srcOrd="0" destOrd="0" presId="urn:microsoft.com/office/officeart/2005/8/layout/default"/>
    <dgm:cxn modelId="{EAE73EE8-8717-4600-87FB-98A3569DBD8A}" type="presOf" srcId="{69AF42B4-B2A3-46FD-8790-1F86CCA095AB}" destId="{123A57A5-42B6-47F1-A0DF-D7240222435E}" srcOrd="0" destOrd="0" presId="urn:microsoft.com/office/officeart/2005/8/layout/default"/>
    <dgm:cxn modelId="{2F494DEC-75D3-4F77-911B-B31D229CA449}" srcId="{20C3CAD1-3236-4FB1-A61D-BCB8DF416150}" destId="{3D5C3B27-D8D3-4A2C-BADE-2B9B3B82258E}" srcOrd="0" destOrd="0" parTransId="{CBA07074-4D8A-4CFA-B720-F93091D2F0E6}" sibTransId="{504877EB-CF1D-421B-9FF6-6D9D3A1BEBBD}"/>
    <dgm:cxn modelId="{C129C1EC-6328-486F-B5A3-951F4829D716}" srcId="{20C3CAD1-3236-4FB1-A61D-BCB8DF416150}" destId="{F9E6E17C-9179-461F-B478-4EC1CF34C743}" srcOrd="7" destOrd="0" parTransId="{68A28269-9189-4947-849A-6EE111E9E618}" sibTransId="{EE569942-8061-4A30-8B58-4972367B8757}"/>
    <dgm:cxn modelId="{A4E7F4EF-4BB4-44BB-B817-F00AE79C9980}" srcId="{20C3CAD1-3236-4FB1-A61D-BCB8DF416150}" destId="{D53027E9-23F5-416C-B76D-45F0FC12FE7E}" srcOrd="6" destOrd="0" parTransId="{237CCD90-25B6-47A5-BED7-8BD310479DBF}" sibTransId="{0A53A75D-BBCB-4464-A9C8-0DB60A0085CB}"/>
    <dgm:cxn modelId="{E94BA2E9-0BB2-4F37-A485-4016B2B168FF}" type="presParOf" srcId="{CD95EA89-A5F1-4AC5-B33C-B4FDF8C0EE54}" destId="{C2D46179-A5ED-408C-8E4C-48E2F8B54E8E}" srcOrd="0" destOrd="0" presId="urn:microsoft.com/office/officeart/2005/8/layout/default"/>
    <dgm:cxn modelId="{2E784053-2C66-44C9-96D8-F4D4985947C5}" type="presParOf" srcId="{CD95EA89-A5F1-4AC5-B33C-B4FDF8C0EE54}" destId="{4DE2340A-01BD-4724-931B-BC96D3DEF705}" srcOrd="1" destOrd="0" presId="urn:microsoft.com/office/officeart/2005/8/layout/default"/>
    <dgm:cxn modelId="{A85CA268-0D8B-497D-A6DE-9482DC7CDEC1}" type="presParOf" srcId="{CD95EA89-A5F1-4AC5-B33C-B4FDF8C0EE54}" destId="{9EE4641E-4961-484B-9AA2-AA3987510104}" srcOrd="2" destOrd="0" presId="urn:microsoft.com/office/officeart/2005/8/layout/default"/>
    <dgm:cxn modelId="{9739694D-6F8D-40A9-BFA9-B78CD004CA08}" type="presParOf" srcId="{CD95EA89-A5F1-4AC5-B33C-B4FDF8C0EE54}" destId="{BB786F29-ECA8-4FE8-B70E-473AC08E9E15}" srcOrd="3" destOrd="0" presId="urn:microsoft.com/office/officeart/2005/8/layout/default"/>
    <dgm:cxn modelId="{2A7AE0C2-342E-4283-A8BE-61C0EDA183BE}" type="presParOf" srcId="{CD95EA89-A5F1-4AC5-B33C-B4FDF8C0EE54}" destId="{A090A36F-E91F-480E-A1A9-B3517A2769F8}" srcOrd="4" destOrd="0" presId="urn:microsoft.com/office/officeart/2005/8/layout/default"/>
    <dgm:cxn modelId="{21747719-F2FA-4873-9CF2-B035C74A9961}" type="presParOf" srcId="{CD95EA89-A5F1-4AC5-B33C-B4FDF8C0EE54}" destId="{B5D06F1D-6262-440B-B655-8F8CEC87DBCE}" srcOrd="5" destOrd="0" presId="urn:microsoft.com/office/officeart/2005/8/layout/default"/>
    <dgm:cxn modelId="{79236571-00BE-4779-9550-7A80456F8A69}" type="presParOf" srcId="{CD95EA89-A5F1-4AC5-B33C-B4FDF8C0EE54}" destId="{61A124F3-73B6-4552-A792-A22077775772}" srcOrd="6" destOrd="0" presId="urn:microsoft.com/office/officeart/2005/8/layout/default"/>
    <dgm:cxn modelId="{0FD707B9-2F9A-4A06-8341-95BAC9F28825}" type="presParOf" srcId="{CD95EA89-A5F1-4AC5-B33C-B4FDF8C0EE54}" destId="{3A836840-92AE-44C1-8D8C-6B63DFD9A6C2}" srcOrd="7" destOrd="0" presId="urn:microsoft.com/office/officeart/2005/8/layout/default"/>
    <dgm:cxn modelId="{18B71E40-7703-438A-AB0B-ADFF166BACF7}" type="presParOf" srcId="{CD95EA89-A5F1-4AC5-B33C-B4FDF8C0EE54}" destId="{26D1664B-C7F4-490E-A6A8-EBACE7EF7FB2}" srcOrd="8" destOrd="0" presId="urn:microsoft.com/office/officeart/2005/8/layout/default"/>
    <dgm:cxn modelId="{7D00A8A3-480B-4A82-8C8D-ABB84BABCC18}" type="presParOf" srcId="{CD95EA89-A5F1-4AC5-B33C-B4FDF8C0EE54}" destId="{2FDB6C8D-7BFC-45A6-BCED-29F1BDB82A82}" srcOrd="9" destOrd="0" presId="urn:microsoft.com/office/officeart/2005/8/layout/default"/>
    <dgm:cxn modelId="{0E69B776-B084-4CA4-97E1-1E1B6992E937}" type="presParOf" srcId="{CD95EA89-A5F1-4AC5-B33C-B4FDF8C0EE54}" destId="{123A57A5-42B6-47F1-A0DF-D7240222435E}" srcOrd="10" destOrd="0" presId="urn:microsoft.com/office/officeart/2005/8/layout/default"/>
    <dgm:cxn modelId="{F80442CB-6834-40BA-AFB4-99FE635B9B24}" type="presParOf" srcId="{CD95EA89-A5F1-4AC5-B33C-B4FDF8C0EE54}" destId="{C6704B0A-1A84-40E7-A5F7-774D58EFEB1E}" srcOrd="11" destOrd="0" presId="urn:microsoft.com/office/officeart/2005/8/layout/default"/>
    <dgm:cxn modelId="{5E032D41-883A-4AFA-A5FE-8C131C39E004}" type="presParOf" srcId="{CD95EA89-A5F1-4AC5-B33C-B4FDF8C0EE54}" destId="{8D061A15-82AE-4F2E-8C78-318D1A5237D1}" srcOrd="12" destOrd="0" presId="urn:microsoft.com/office/officeart/2005/8/layout/default"/>
    <dgm:cxn modelId="{9D3A3011-B29E-4FC9-ABA1-0E6C696DB976}" type="presParOf" srcId="{CD95EA89-A5F1-4AC5-B33C-B4FDF8C0EE54}" destId="{4206B9D7-27E0-440B-ABAF-83525045F584}" srcOrd="13" destOrd="0" presId="urn:microsoft.com/office/officeart/2005/8/layout/default"/>
    <dgm:cxn modelId="{03C19FFC-028A-491C-932B-9AED1965534F}" type="presParOf" srcId="{CD95EA89-A5F1-4AC5-B33C-B4FDF8C0EE54}" destId="{D0359AE8-C1CB-4707-B17D-BBB29D1EA1BE}" srcOrd="14" destOrd="0" presId="urn:microsoft.com/office/officeart/2005/8/layout/default"/>
    <dgm:cxn modelId="{A519F1BF-6484-4B6C-BB6A-7984929788E1}" type="presParOf" srcId="{CD95EA89-A5F1-4AC5-B33C-B4FDF8C0EE54}" destId="{45C83303-5870-433F-B6AF-4E11D19EEB44}" srcOrd="15" destOrd="0" presId="urn:microsoft.com/office/officeart/2005/8/layout/default"/>
    <dgm:cxn modelId="{4F2FC7DB-92C3-45E0-B06E-68631FB625D9}" type="presParOf" srcId="{CD95EA89-A5F1-4AC5-B33C-B4FDF8C0EE54}" destId="{B41681C2-CEE3-4EC1-A270-516E75E265E8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C56A95-9DF2-4CC7-B0B4-4DCC48FF406F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ED5896A-F631-4C12-8442-8AC299D57D7A}">
      <dgm:prSet/>
      <dgm:spPr/>
      <dgm:t>
        <a:bodyPr/>
        <a:lstStyle/>
        <a:p>
          <a:r>
            <a:rPr lang="fi-FI"/>
            <a:t>Psykologinen pääoma on itseluottamusta, sitkeyttä, toiveikkuutta ja optimismia</a:t>
          </a:r>
          <a:endParaRPr lang="en-US"/>
        </a:p>
      </dgm:t>
    </dgm:pt>
    <dgm:pt modelId="{0D84C6CD-8773-4BBC-8446-CB4404A0A8B3}" type="parTrans" cxnId="{F64BD745-DD2C-4DAA-B840-433682A088A2}">
      <dgm:prSet/>
      <dgm:spPr/>
      <dgm:t>
        <a:bodyPr/>
        <a:lstStyle/>
        <a:p>
          <a:endParaRPr lang="en-US"/>
        </a:p>
      </dgm:t>
    </dgm:pt>
    <dgm:pt modelId="{8B5CF9A4-0C5A-45BB-ADCA-A0D32D15EC70}" type="sibTrans" cxnId="{F64BD745-DD2C-4DAA-B840-433682A088A2}">
      <dgm:prSet/>
      <dgm:spPr/>
      <dgm:t>
        <a:bodyPr/>
        <a:lstStyle/>
        <a:p>
          <a:endParaRPr lang="en-US"/>
        </a:p>
      </dgm:t>
    </dgm:pt>
    <dgm:pt modelId="{85B204FB-387D-4940-94C8-05D63AEE5976}">
      <dgm:prSet/>
      <dgm:spPr/>
      <dgm:t>
        <a:bodyPr/>
        <a:lstStyle/>
        <a:p>
          <a:r>
            <a:rPr lang="fi-FI"/>
            <a:t>Optimismi: myönteisiä tulevaisuusodotuksia ja selitysmalleja</a:t>
          </a:r>
          <a:endParaRPr lang="en-US"/>
        </a:p>
      </dgm:t>
    </dgm:pt>
    <dgm:pt modelId="{6FB38073-8DAB-49BD-8DC2-AADE0F9CF583}" type="parTrans" cxnId="{CB16137F-A54E-4EB3-A845-05D067EC6137}">
      <dgm:prSet/>
      <dgm:spPr/>
      <dgm:t>
        <a:bodyPr/>
        <a:lstStyle/>
        <a:p>
          <a:endParaRPr lang="en-US"/>
        </a:p>
      </dgm:t>
    </dgm:pt>
    <dgm:pt modelId="{21E7AAF6-B76C-4DBD-A145-AD875C795B43}" type="sibTrans" cxnId="{CB16137F-A54E-4EB3-A845-05D067EC6137}">
      <dgm:prSet/>
      <dgm:spPr/>
      <dgm:t>
        <a:bodyPr/>
        <a:lstStyle/>
        <a:p>
          <a:endParaRPr lang="en-US"/>
        </a:p>
      </dgm:t>
    </dgm:pt>
    <dgm:pt modelId="{66781707-781C-4E40-A03A-B5B7BF9F06C3}">
      <dgm:prSet/>
      <dgm:spPr/>
      <dgm:t>
        <a:bodyPr/>
        <a:lstStyle/>
        <a:p>
          <a:r>
            <a:rPr lang="fi-FI"/>
            <a:t>Toiveikkuus: tavoitteiden asettaminen ja niihin tähtäävä toiminta sekä tarvittaessa uusien keinojen käyttäminen</a:t>
          </a:r>
          <a:endParaRPr lang="en-US"/>
        </a:p>
      </dgm:t>
    </dgm:pt>
    <dgm:pt modelId="{4B3BAD67-8724-40A4-825E-C9EA13E56429}" type="parTrans" cxnId="{6A4A0870-898E-46FF-8260-2B76445B459A}">
      <dgm:prSet/>
      <dgm:spPr/>
      <dgm:t>
        <a:bodyPr/>
        <a:lstStyle/>
        <a:p>
          <a:endParaRPr lang="en-US"/>
        </a:p>
      </dgm:t>
    </dgm:pt>
    <dgm:pt modelId="{1F51B9FE-AF95-43AB-A81C-4C214B4F5A81}" type="sibTrans" cxnId="{6A4A0870-898E-46FF-8260-2B76445B459A}">
      <dgm:prSet/>
      <dgm:spPr/>
      <dgm:t>
        <a:bodyPr/>
        <a:lstStyle/>
        <a:p>
          <a:endParaRPr lang="en-US"/>
        </a:p>
      </dgm:t>
    </dgm:pt>
    <dgm:pt modelId="{827B00A8-2D03-4D7A-9372-7EB64B8E168D}">
      <dgm:prSet/>
      <dgm:spPr/>
      <dgm:t>
        <a:bodyPr/>
        <a:lstStyle/>
        <a:p>
          <a:r>
            <a:rPr lang="fi-FI"/>
            <a:t>Sitkeys: ongelmista ja haasteista huolimatta toimintaa jatketaan</a:t>
          </a:r>
          <a:endParaRPr lang="en-US"/>
        </a:p>
      </dgm:t>
    </dgm:pt>
    <dgm:pt modelId="{FC4651EF-20C3-43AB-926C-560378CB0D3D}" type="parTrans" cxnId="{BE263725-A960-4366-9E34-B9C95D341A1D}">
      <dgm:prSet/>
      <dgm:spPr/>
      <dgm:t>
        <a:bodyPr/>
        <a:lstStyle/>
        <a:p>
          <a:endParaRPr lang="en-US"/>
        </a:p>
      </dgm:t>
    </dgm:pt>
    <dgm:pt modelId="{1CA14806-8B47-4F95-8E80-D09D7256CBAC}" type="sibTrans" cxnId="{BE263725-A960-4366-9E34-B9C95D341A1D}">
      <dgm:prSet/>
      <dgm:spPr/>
      <dgm:t>
        <a:bodyPr/>
        <a:lstStyle/>
        <a:p>
          <a:endParaRPr lang="en-US"/>
        </a:p>
      </dgm:t>
    </dgm:pt>
    <dgm:pt modelId="{002A3F76-3D3D-453B-ACCA-639F224ECABA}">
      <dgm:prSet/>
      <dgm:spPr/>
      <dgm:t>
        <a:bodyPr/>
        <a:lstStyle/>
        <a:p>
          <a:r>
            <a:rPr lang="fi-FI"/>
            <a:t>Itseluottamus: valitaan haastavia tehtäviä ja uskotaan omaan onnistumiseen</a:t>
          </a:r>
          <a:endParaRPr lang="en-US"/>
        </a:p>
      </dgm:t>
    </dgm:pt>
    <dgm:pt modelId="{16770E52-0130-4682-9549-D47C0C0D885B}" type="parTrans" cxnId="{4B9856DD-5B84-4EA8-B80B-5C14DA266588}">
      <dgm:prSet/>
      <dgm:spPr/>
      <dgm:t>
        <a:bodyPr/>
        <a:lstStyle/>
        <a:p>
          <a:endParaRPr lang="en-US"/>
        </a:p>
      </dgm:t>
    </dgm:pt>
    <dgm:pt modelId="{47E8AFF1-8B84-4952-A7CA-1926C2263B98}" type="sibTrans" cxnId="{4B9856DD-5B84-4EA8-B80B-5C14DA266588}">
      <dgm:prSet/>
      <dgm:spPr/>
      <dgm:t>
        <a:bodyPr/>
        <a:lstStyle/>
        <a:p>
          <a:endParaRPr lang="en-US"/>
        </a:p>
      </dgm:t>
    </dgm:pt>
    <dgm:pt modelId="{2503D790-AEBE-4831-B82A-6661377A6A63}" type="pres">
      <dgm:prSet presAssocID="{B6C56A95-9DF2-4CC7-B0B4-4DCC48FF406F}" presName="linear" presStyleCnt="0">
        <dgm:presLayoutVars>
          <dgm:animLvl val="lvl"/>
          <dgm:resizeHandles val="exact"/>
        </dgm:presLayoutVars>
      </dgm:prSet>
      <dgm:spPr/>
    </dgm:pt>
    <dgm:pt modelId="{DD2E9C3E-C530-4002-A64E-C11154AFFA40}" type="pres">
      <dgm:prSet presAssocID="{EED5896A-F631-4C12-8442-8AC299D57D7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072FEEC-4C84-49A9-A1E6-A905E5DA2218}" type="pres">
      <dgm:prSet presAssocID="{8B5CF9A4-0C5A-45BB-ADCA-A0D32D15EC70}" presName="spacer" presStyleCnt="0"/>
      <dgm:spPr/>
    </dgm:pt>
    <dgm:pt modelId="{D1DE9B37-B4ED-4D17-8AD4-607CAC9C646E}" type="pres">
      <dgm:prSet presAssocID="{85B204FB-387D-4940-94C8-05D63AEE597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79DA43E-9525-4272-90D2-B72D46CBC62F}" type="pres">
      <dgm:prSet presAssocID="{21E7AAF6-B76C-4DBD-A145-AD875C795B43}" presName="spacer" presStyleCnt="0"/>
      <dgm:spPr/>
    </dgm:pt>
    <dgm:pt modelId="{731B5FE8-CEAE-41A7-8E6A-9126F5575F4A}" type="pres">
      <dgm:prSet presAssocID="{66781707-781C-4E40-A03A-B5B7BF9F06C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2E6E886-E8AA-470D-895F-7538CE5B6E2D}" type="pres">
      <dgm:prSet presAssocID="{1F51B9FE-AF95-43AB-A81C-4C214B4F5A81}" presName="spacer" presStyleCnt="0"/>
      <dgm:spPr/>
    </dgm:pt>
    <dgm:pt modelId="{3659E05F-D1B0-4E25-8091-11E94882A3F1}" type="pres">
      <dgm:prSet presAssocID="{827B00A8-2D03-4D7A-9372-7EB64B8E168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68C98B3-5A93-4068-822B-591A6190EF27}" type="pres">
      <dgm:prSet presAssocID="{1CA14806-8B47-4F95-8E80-D09D7256CBAC}" presName="spacer" presStyleCnt="0"/>
      <dgm:spPr/>
    </dgm:pt>
    <dgm:pt modelId="{0F56C32D-3BE3-4AE8-BBF0-280A93800051}" type="pres">
      <dgm:prSet presAssocID="{002A3F76-3D3D-453B-ACCA-639F224ECAB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61B6C09-3BC9-48EA-AE40-30F5A162FE52}" type="presOf" srcId="{002A3F76-3D3D-453B-ACCA-639F224ECABA}" destId="{0F56C32D-3BE3-4AE8-BBF0-280A93800051}" srcOrd="0" destOrd="0" presId="urn:microsoft.com/office/officeart/2005/8/layout/vList2"/>
    <dgm:cxn modelId="{BE263725-A960-4366-9E34-B9C95D341A1D}" srcId="{B6C56A95-9DF2-4CC7-B0B4-4DCC48FF406F}" destId="{827B00A8-2D03-4D7A-9372-7EB64B8E168D}" srcOrd="3" destOrd="0" parTransId="{FC4651EF-20C3-43AB-926C-560378CB0D3D}" sibTransId="{1CA14806-8B47-4F95-8E80-D09D7256CBAC}"/>
    <dgm:cxn modelId="{F64BD745-DD2C-4DAA-B840-433682A088A2}" srcId="{B6C56A95-9DF2-4CC7-B0B4-4DCC48FF406F}" destId="{EED5896A-F631-4C12-8442-8AC299D57D7A}" srcOrd="0" destOrd="0" parTransId="{0D84C6CD-8773-4BBC-8446-CB4404A0A8B3}" sibTransId="{8B5CF9A4-0C5A-45BB-ADCA-A0D32D15EC70}"/>
    <dgm:cxn modelId="{6A4A0870-898E-46FF-8260-2B76445B459A}" srcId="{B6C56A95-9DF2-4CC7-B0B4-4DCC48FF406F}" destId="{66781707-781C-4E40-A03A-B5B7BF9F06C3}" srcOrd="2" destOrd="0" parTransId="{4B3BAD67-8724-40A4-825E-C9EA13E56429}" sibTransId="{1F51B9FE-AF95-43AB-A81C-4C214B4F5A81}"/>
    <dgm:cxn modelId="{CB16137F-A54E-4EB3-A845-05D067EC6137}" srcId="{B6C56A95-9DF2-4CC7-B0B4-4DCC48FF406F}" destId="{85B204FB-387D-4940-94C8-05D63AEE5976}" srcOrd="1" destOrd="0" parTransId="{6FB38073-8DAB-49BD-8DC2-AADE0F9CF583}" sibTransId="{21E7AAF6-B76C-4DBD-A145-AD875C795B43}"/>
    <dgm:cxn modelId="{E085D3A1-42E1-4242-92A6-374C187CEE03}" type="presOf" srcId="{B6C56A95-9DF2-4CC7-B0B4-4DCC48FF406F}" destId="{2503D790-AEBE-4831-B82A-6661377A6A63}" srcOrd="0" destOrd="0" presId="urn:microsoft.com/office/officeart/2005/8/layout/vList2"/>
    <dgm:cxn modelId="{9EB39DD3-2FDE-446A-ACE9-D02BF45861EA}" type="presOf" srcId="{827B00A8-2D03-4D7A-9372-7EB64B8E168D}" destId="{3659E05F-D1B0-4E25-8091-11E94882A3F1}" srcOrd="0" destOrd="0" presId="urn:microsoft.com/office/officeart/2005/8/layout/vList2"/>
    <dgm:cxn modelId="{4B9856DD-5B84-4EA8-B80B-5C14DA266588}" srcId="{B6C56A95-9DF2-4CC7-B0B4-4DCC48FF406F}" destId="{002A3F76-3D3D-453B-ACCA-639F224ECABA}" srcOrd="4" destOrd="0" parTransId="{16770E52-0130-4682-9549-D47C0C0D885B}" sibTransId="{47E8AFF1-8B84-4952-A7CA-1926C2263B98}"/>
    <dgm:cxn modelId="{612E73DF-18D6-467B-BA9E-2CDA191D37FF}" type="presOf" srcId="{66781707-781C-4E40-A03A-B5B7BF9F06C3}" destId="{731B5FE8-CEAE-41A7-8E6A-9126F5575F4A}" srcOrd="0" destOrd="0" presId="urn:microsoft.com/office/officeart/2005/8/layout/vList2"/>
    <dgm:cxn modelId="{05B4CEE0-195D-4A73-A581-2AF8F6994047}" type="presOf" srcId="{85B204FB-387D-4940-94C8-05D63AEE5976}" destId="{D1DE9B37-B4ED-4D17-8AD4-607CAC9C646E}" srcOrd="0" destOrd="0" presId="urn:microsoft.com/office/officeart/2005/8/layout/vList2"/>
    <dgm:cxn modelId="{45598FE8-5F57-4FC8-8EEC-8974E2D441B0}" type="presOf" srcId="{EED5896A-F631-4C12-8442-8AC299D57D7A}" destId="{DD2E9C3E-C530-4002-A64E-C11154AFFA40}" srcOrd="0" destOrd="0" presId="urn:microsoft.com/office/officeart/2005/8/layout/vList2"/>
    <dgm:cxn modelId="{0AC01A8A-C9AC-48C4-926F-9A0F44D1A4F0}" type="presParOf" srcId="{2503D790-AEBE-4831-B82A-6661377A6A63}" destId="{DD2E9C3E-C530-4002-A64E-C11154AFFA40}" srcOrd="0" destOrd="0" presId="urn:microsoft.com/office/officeart/2005/8/layout/vList2"/>
    <dgm:cxn modelId="{88ED4EF1-C2E7-42F4-8DB3-664BA996AA08}" type="presParOf" srcId="{2503D790-AEBE-4831-B82A-6661377A6A63}" destId="{0072FEEC-4C84-49A9-A1E6-A905E5DA2218}" srcOrd="1" destOrd="0" presId="urn:microsoft.com/office/officeart/2005/8/layout/vList2"/>
    <dgm:cxn modelId="{5D54D44E-5A78-473F-81E8-0FBAF886AE92}" type="presParOf" srcId="{2503D790-AEBE-4831-B82A-6661377A6A63}" destId="{D1DE9B37-B4ED-4D17-8AD4-607CAC9C646E}" srcOrd="2" destOrd="0" presId="urn:microsoft.com/office/officeart/2005/8/layout/vList2"/>
    <dgm:cxn modelId="{37487C84-14A9-4CA7-8BC4-43526B03CE78}" type="presParOf" srcId="{2503D790-AEBE-4831-B82A-6661377A6A63}" destId="{A79DA43E-9525-4272-90D2-B72D46CBC62F}" srcOrd="3" destOrd="0" presId="urn:microsoft.com/office/officeart/2005/8/layout/vList2"/>
    <dgm:cxn modelId="{EF5EE92F-0CED-4C01-86CF-D2CE4E591010}" type="presParOf" srcId="{2503D790-AEBE-4831-B82A-6661377A6A63}" destId="{731B5FE8-CEAE-41A7-8E6A-9126F5575F4A}" srcOrd="4" destOrd="0" presId="urn:microsoft.com/office/officeart/2005/8/layout/vList2"/>
    <dgm:cxn modelId="{14CE6973-B5C7-4FB3-92C5-33A4CCD24889}" type="presParOf" srcId="{2503D790-AEBE-4831-B82A-6661377A6A63}" destId="{72E6E886-E8AA-470D-895F-7538CE5B6E2D}" srcOrd="5" destOrd="0" presId="urn:microsoft.com/office/officeart/2005/8/layout/vList2"/>
    <dgm:cxn modelId="{2B33C6D2-5CF7-463E-B792-B56B645214A5}" type="presParOf" srcId="{2503D790-AEBE-4831-B82A-6661377A6A63}" destId="{3659E05F-D1B0-4E25-8091-11E94882A3F1}" srcOrd="6" destOrd="0" presId="urn:microsoft.com/office/officeart/2005/8/layout/vList2"/>
    <dgm:cxn modelId="{288488F0-DD7E-4C45-93A6-9F5900288F6D}" type="presParOf" srcId="{2503D790-AEBE-4831-B82A-6661377A6A63}" destId="{768C98B3-5A93-4068-822B-591A6190EF27}" srcOrd="7" destOrd="0" presId="urn:microsoft.com/office/officeart/2005/8/layout/vList2"/>
    <dgm:cxn modelId="{8B1F3346-AA0A-459F-88D6-39711177B8AE}" type="presParOf" srcId="{2503D790-AEBE-4831-B82A-6661377A6A63}" destId="{0F56C32D-3BE3-4AE8-BBF0-280A9380005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D211FD0-BF28-4ADA-9060-6C166BF87E3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7CBDB63-56B5-4F47-B8B1-939324D7F4CD}">
      <dgm:prSet/>
      <dgm:spPr/>
      <dgm:t>
        <a:bodyPr/>
        <a:lstStyle/>
        <a:p>
          <a:r>
            <a:rPr lang="fi-FI"/>
            <a:t>Jatkuva henkinen rasittuminen, liikaa kuluttavia asioita, ylikierroksilla</a:t>
          </a:r>
          <a:endParaRPr lang="en-US"/>
        </a:p>
      </dgm:t>
    </dgm:pt>
    <dgm:pt modelId="{94C36E23-11E4-41DC-BFAC-186162CA2AEA}" type="parTrans" cxnId="{5F654EC8-BA87-4976-B1B3-4278C9BB151D}">
      <dgm:prSet/>
      <dgm:spPr/>
      <dgm:t>
        <a:bodyPr/>
        <a:lstStyle/>
        <a:p>
          <a:endParaRPr lang="en-US"/>
        </a:p>
      </dgm:t>
    </dgm:pt>
    <dgm:pt modelId="{73D48FDA-B50D-4A44-9F28-51BC626BF416}" type="sibTrans" cxnId="{5F654EC8-BA87-4976-B1B3-4278C9BB151D}">
      <dgm:prSet/>
      <dgm:spPr/>
      <dgm:t>
        <a:bodyPr/>
        <a:lstStyle/>
        <a:p>
          <a:endParaRPr lang="en-US"/>
        </a:p>
      </dgm:t>
    </dgm:pt>
    <dgm:pt modelId="{7F44203A-75B2-4D35-AE2E-90F9257ADC87}">
      <dgm:prSet/>
      <dgm:spPr/>
      <dgm:t>
        <a:bodyPr/>
        <a:lstStyle/>
        <a:p>
          <a:r>
            <a:rPr lang="fi-FI"/>
            <a:t>Liikaa huolia – ilo katoaa, hyvinvointi heikkenee, elämä on selviytymistä</a:t>
          </a:r>
          <a:endParaRPr lang="en-US"/>
        </a:p>
      </dgm:t>
    </dgm:pt>
    <dgm:pt modelId="{58438AC2-D440-4CA0-AABD-97346F5C504D}" type="parTrans" cxnId="{76117F9F-7FCB-4101-BB3F-A510E50A051D}">
      <dgm:prSet/>
      <dgm:spPr/>
      <dgm:t>
        <a:bodyPr/>
        <a:lstStyle/>
        <a:p>
          <a:endParaRPr lang="en-US"/>
        </a:p>
      </dgm:t>
    </dgm:pt>
    <dgm:pt modelId="{17A2B937-6EB4-46B7-9101-AD141F744A5E}" type="sibTrans" cxnId="{76117F9F-7FCB-4101-BB3F-A510E50A051D}">
      <dgm:prSet/>
      <dgm:spPr/>
      <dgm:t>
        <a:bodyPr/>
        <a:lstStyle/>
        <a:p>
          <a:endParaRPr lang="en-US"/>
        </a:p>
      </dgm:t>
    </dgm:pt>
    <dgm:pt modelId="{CAA2C481-4424-4CCA-84F5-011E89B20C0B}">
      <dgm:prSet/>
      <dgm:spPr/>
      <dgm:t>
        <a:bodyPr/>
        <a:lstStyle/>
        <a:p>
          <a:r>
            <a:rPr lang="fi-FI"/>
            <a:t>Liikaa rasitusta, aina kiire – ympäriltä? itse luotu?</a:t>
          </a:r>
          <a:endParaRPr lang="en-US"/>
        </a:p>
      </dgm:t>
    </dgm:pt>
    <dgm:pt modelId="{C42AF8E7-6243-464E-9379-70076B328ED3}" type="parTrans" cxnId="{667FF9F6-DB14-4778-BE4C-95F3B5375ADF}">
      <dgm:prSet/>
      <dgm:spPr/>
      <dgm:t>
        <a:bodyPr/>
        <a:lstStyle/>
        <a:p>
          <a:endParaRPr lang="en-US"/>
        </a:p>
      </dgm:t>
    </dgm:pt>
    <dgm:pt modelId="{7C258B4E-D5AC-4CDF-8FBF-DA6E8FD74701}" type="sibTrans" cxnId="{667FF9F6-DB14-4778-BE4C-95F3B5375ADF}">
      <dgm:prSet/>
      <dgm:spPr/>
      <dgm:t>
        <a:bodyPr/>
        <a:lstStyle/>
        <a:p>
          <a:endParaRPr lang="en-US"/>
        </a:p>
      </dgm:t>
    </dgm:pt>
    <dgm:pt modelId="{2F932C21-692B-4B5F-8AF5-638AD8143CCF}">
      <dgm:prSet/>
      <dgm:spPr/>
      <dgm:t>
        <a:bodyPr/>
        <a:lstStyle/>
        <a:p>
          <a:r>
            <a:rPr lang="fi-FI" dirty="0"/>
            <a:t>Jatkuva ärtymys, pinna palaa…</a:t>
          </a:r>
          <a:endParaRPr lang="en-US" dirty="0"/>
        </a:p>
      </dgm:t>
    </dgm:pt>
    <dgm:pt modelId="{5BB97A9A-975B-4F94-808A-EFE0D18595F6}" type="parTrans" cxnId="{4092B6E0-806F-442A-BF73-C3B84257C33A}">
      <dgm:prSet/>
      <dgm:spPr/>
      <dgm:t>
        <a:bodyPr/>
        <a:lstStyle/>
        <a:p>
          <a:endParaRPr lang="en-US"/>
        </a:p>
      </dgm:t>
    </dgm:pt>
    <dgm:pt modelId="{9FAE3A5E-5B6F-4301-A036-82743FAE7DA7}" type="sibTrans" cxnId="{4092B6E0-806F-442A-BF73-C3B84257C33A}">
      <dgm:prSet/>
      <dgm:spPr/>
      <dgm:t>
        <a:bodyPr/>
        <a:lstStyle/>
        <a:p>
          <a:endParaRPr lang="en-US"/>
        </a:p>
      </dgm:t>
    </dgm:pt>
    <dgm:pt modelId="{9EB22EDB-DD44-4C57-B944-C2AF0A62ECA8}">
      <dgm:prSet/>
      <dgm:spPr/>
      <dgm:t>
        <a:bodyPr/>
        <a:lstStyle/>
        <a:p>
          <a:r>
            <a:rPr lang="fi-FI"/>
            <a:t>Elämä on loman odottamista</a:t>
          </a:r>
          <a:endParaRPr lang="en-US"/>
        </a:p>
      </dgm:t>
    </dgm:pt>
    <dgm:pt modelId="{8A95F643-B504-4FC5-8DFC-B6A944E445D8}" type="parTrans" cxnId="{8D7B9FAE-233B-4E74-8183-1D2F943D0870}">
      <dgm:prSet/>
      <dgm:spPr/>
      <dgm:t>
        <a:bodyPr/>
        <a:lstStyle/>
        <a:p>
          <a:endParaRPr lang="en-US"/>
        </a:p>
      </dgm:t>
    </dgm:pt>
    <dgm:pt modelId="{14818D90-05CF-4DA9-81DF-4EA9A2E2BC05}" type="sibTrans" cxnId="{8D7B9FAE-233B-4E74-8183-1D2F943D0870}">
      <dgm:prSet/>
      <dgm:spPr/>
      <dgm:t>
        <a:bodyPr/>
        <a:lstStyle/>
        <a:p>
          <a:endParaRPr lang="en-US"/>
        </a:p>
      </dgm:t>
    </dgm:pt>
    <dgm:pt modelId="{8A820030-004D-4861-8FB7-CCC162E1E279}">
      <dgm:prSet/>
      <dgm:spPr/>
      <dgm:t>
        <a:bodyPr/>
        <a:lstStyle/>
        <a:p>
          <a:r>
            <a:rPr lang="en-US" dirty="0" err="1"/>
            <a:t>Elämän</a:t>
          </a:r>
          <a:r>
            <a:rPr lang="en-US" dirty="0"/>
            <a:t> </a:t>
          </a:r>
          <a:r>
            <a:rPr lang="en-US" dirty="0" err="1"/>
            <a:t>ylikuumeneminen</a:t>
          </a:r>
          <a:endParaRPr lang="en-US" dirty="0"/>
        </a:p>
      </dgm:t>
    </dgm:pt>
    <dgm:pt modelId="{2BF7A781-D600-4959-9312-BDDFC6697E27}" type="parTrans" cxnId="{A12497E1-AF17-41AC-BB92-59C36168F12D}">
      <dgm:prSet/>
      <dgm:spPr/>
      <dgm:t>
        <a:bodyPr/>
        <a:lstStyle/>
        <a:p>
          <a:endParaRPr lang="fi-FI"/>
        </a:p>
      </dgm:t>
    </dgm:pt>
    <dgm:pt modelId="{A39489C5-DA06-4D9B-8241-DB5FECB8DBF4}" type="sibTrans" cxnId="{A12497E1-AF17-41AC-BB92-59C36168F12D}">
      <dgm:prSet/>
      <dgm:spPr/>
      <dgm:t>
        <a:bodyPr/>
        <a:lstStyle/>
        <a:p>
          <a:endParaRPr lang="fi-FI"/>
        </a:p>
      </dgm:t>
    </dgm:pt>
    <dgm:pt modelId="{798DC785-3650-4414-A807-857B5A0D4079}" type="pres">
      <dgm:prSet presAssocID="{3D211FD0-BF28-4ADA-9060-6C166BF87E33}" presName="Name0" presStyleCnt="0">
        <dgm:presLayoutVars>
          <dgm:dir/>
          <dgm:resizeHandles val="exact"/>
        </dgm:presLayoutVars>
      </dgm:prSet>
      <dgm:spPr/>
    </dgm:pt>
    <dgm:pt modelId="{837DF7D2-1970-4947-950D-F696423B350B}" type="pres">
      <dgm:prSet presAssocID="{A7CBDB63-56B5-4F47-B8B1-939324D7F4CD}" presName="node" presStyleLbl="node1" presStyleIdx="0" presStyleCnt="6">
        <dgm:presLayoutVars>
          <dgm:bulletEnabled val="1"/>
        </dgm:presLayoutVars>
      </dgm:prSet>
      <dgm:spPr/>
    </dgm:pt>
    <dgm:pt modelId="{FCA42DD9-F093-44A8-8CF3-189D84ED43FB}" type="pres">
      <dgm:prSet presAssocID="{73D48FDA-B50D-4A44-9F28-51BC626BF416}" presName="sibTrans" presStyleLbl="sibTrans1D1" presStyleIdx="0" presStyleCnt="5"/>
      <dgm:spPr/>
    </dgm:pt>
    <dgm:pt modelId="{EF07147F-98BC-40F5-9B7A-39078F7211D1}" type="pres">
      <dgm:prSet presAssocID="{73D48FDA-B50D-4A44-9F28-51BC626BF416}" presName="connectorText" presStyleLbl="sibTrans1D1" presStyleIdx="0" presStyleCnt="5"/>
      <dgm:spPr/>
    </dgm:pt>
    <dgm:pt modelId="{5D981033-7717-4A70-8DF7-AC801ACFDFE4}" type="pres">
      <dgm:prSet presAssocID="{7F44203A-75B2-4D35-AE2E-90F9257ADC87}" presName="node" presStyleLbl="node1" presStyleIdx="1" presStyleCnt="6">
        <dgm:presLayoutVars>
          <dgm:bulletEnabled val="1"/>
        </dgm:presLayoutVars>
      </dgm:prSet>
      <dgm:spPr/>
    </dgm:pt>
    <dgm:pt modelId="{DFBE725A-0AEF-4D47-A1A2-6050342B90BF}" type="pres">
      <dgm:prSet presAssocID="{17A2B937-6EB4-46B7-9101-AD141F744A5E}" presName="sibTrans" presStyleLbl="sibTrans1D1" presStyleIdx="1" presStyleCnt="5"/>
      <dgm:spPr/>
    </dgm:pt>
    <dgm:pt modelId="{B910C0A4-F217-4DD6-9A43-FEBC737476BD}" type="pres">
      <dgm:prSet presAssocID="{17A2B937-6EB4-46B7-9101-AD141F744A5E}" presName="connectorText" presStyleLbl="sibTrans1D1" presStyleIdx="1" presStyleCnt="5"/>
      <dgm:spPr/>
    </dgm:pt>
    <dgm:pt modelId="{376DC8C1-DFBF-42BF-8D15-DE173C51A8C3}" type="pres">
      <dgm:prSet presAssocID="{CAA2C481-4424-4CCA-84F5-011E89B20C0B}" presName="node" presStyleLbl="node1" presStyleIdx="2" presStyleCnt="6">
        <dgm:presLayoutVars>
          <dgm:bulletEnabled val="1"/>
        </dgm:presLayoutVars>
      </dgm:prSet>
      <dgm:spPr/>
    </dgm:pt>
    <dgm:pt modelId="{48337C36-8180-40B0-BEDB-6A4AFB74BE21}" type="pres">
      <dgm:prSet presAssocID="{7C258B4E-D5AC-4CDF-8FBF-DA6E8FD74701}" presName="sibTrans" presStyleLbl="sibTrans1D1" presStyleIdx="2" presStyleCnt="5"/>
      <dgm:spPr/>
    </dgm:pt>
    <dgm:pt modelId="{C1B9E861-FD40-4AB4-9348-B0944E3265C6}" type="pres">
      <dgm:prSet presAssocID="{7C258B4E-D5AC-4CDF-8FBF-DA6E8FD74701}" presName="connectorText" presStyleLbl="sibTrans1D1" presStyleIdx="2" presStyleCnt="5"/>
      <dgm:spPr/>
    </dgm:pt>
    <dgm:pt modelId="{05645089-D0F1-44A1-B3BE-D0CBBC57190F}" type="pres">
      <dgm:prSet presAssocID="{2F932C21-692B-4B5F-8AF5-638AD8143CCF}" presName="node" presStyleLbl="node1" presStyleIdx="3" presStyleCnt="6">
        <dgm:presLayoutVars>
          <dgm:bulletEnabled val="1"/>
        </dgm:presLayoutVars>
      </dgm:prSet>
      <dgm:spPr/>
    </dgm:pt>
    <dgm:pt modelId="{F7F1F8DC-D752-49CF-9596-A28351A6111B}" type="pres">
      <dgm:prSet presAssocID="{9FAE3A5E-5B6F-4301-A036-82743FAE7DA7}" presName="sibTrans" presStyleLbl="sibTrans1D1" presStyleIdx="3" presStyleCnt="5"/>
      <dgm:spPr/>
    </dgm:pt>
    <dgm:pt modelId="{5B83133A-5815-49C9-B56F-A6492B78BED4}" type="pres">
      <dgm:prSet presAssocID="{9FAE3A5E-5B6F-4301-A036-82743FAE7DA7}" presName="connectorText" presStyleLbl="sibTrans1D1" presStyleIdx="3" presStyleCnt="5"/>
      <dgm:spPr/>
    </dgm:pt>
    <dgm:pt modelId="{88A98B2F-46C4-4E40-AC47-6E71659E7200}" type="pres">
      <dgm:prSet presAssocID="{8A820030-004D-4861-8FB7-CCC162E1E279}" presName="node" presStyleLbl="node1" presStyleIdx="4" presStyleCnt="6">
        <dgm:presLayoutVars>
          <dgm:bulletEnabled val="1"/>
        </dgm:presLayoutVars>
      </dgm:prSet>
      <dgm:spPr/>
    </dgm:pt>
    <dgm:pt modelId="{208DB55E-DD84-4EC0-8CCD-9290B0E1F143}" type="pres">
      <dgm:prSet presAssocID="{A39489C5-DA06-4D9B-8241-DB5FECB8DBF4}" presName="sibTrans" presStyleLbl="sibTrans1D1" presStyleIdx="4" presStyleCnt="5"/>
      <dgm:spPr/>
    </dgm:pt>
    <dgm:pt modelId="{5ED380CD-F029-4E5E-A9B0-8A0134C75598}" type="pres">
      <dgm:prSet presAssocID="{A39489C5-DA06-4D9B-8241-DB5FECB8DBF4}" presName="connectorText" presStyleLbl="sibTrans1D1" presStyleIdx="4" presStyleCnt="5"/>
      <dgm:spPr/>
    </dgm:pt>
    <dgm:pt modelId="{003C981C-C5F8-4139-B87A-F083BA28AE1A}" type="pres">
      <dgm:prSet presAssocID="{9EB22EDB-DD44-4C57-B944-C2AF0A62ECA8}" presName="node" presStyleLbl="node1" presStyleIdx="5" presStyleCnt="6">
        <dgm:presLayoutVars>
          <dgm:bulletEnabled val="1"/>
        </dgm:presLayoutVars>
      </dgm:prSet>
      <dgm:spPr/>
    </dgm:pt>
  </dgm:ptLst>
  <dgm:cxnLst>
    <dgm:cxn modelId="{15EEB402-C814-434A-926C-74A3AFE02FA1}" type="presOf" srcId="{A7CBDB63-56B5-4F47-B8B1-939324D7F4CD}" destId="{837DF7D2-1970-4947-950D-F696423B350B}" srcOrd="0" destOrd="0" presId="urn:microsoft.com/office/officeart/2016/7/layout/RepeatingBendingProcessNew"/>
    <dgm:cxn modelId="{3CAE991E-EB94-49F2-9921-7ACB5B4670A9}" type="presOf" srcId="{CAA2C481-4424-4CCA-84F5-011E89B20C0B}" destId="{376DC8C1-DFBF-42BF-8D15-DE173C51A8C3}" srcOrd="0" destOrd="0" presId="urn:microsoft.com/office/officeart/2016/7/layout/RepeatingBendingProcessNew"/>
    <dgm:cxn modelId="{C2B2073A-8A30-4955-AF32-AA748A86D43B}" type="presOf" srcId="{8A820030-004D-4861-8FB7-CCC162E1E279}" destId="{88A98B2F-46C4-4E40-AC47-6E71659E7200}" srcOrd="0" destOrd="0" presId="urn:microsoft.com/office/officeart/2016/7/layout/RepeatingBendingProcessNew"/>
    <dgm:cxn modelId="{99A56F3D-1DDE-4635-9B39-DF211AC3749C}" type="presOf" srcId="{9EB22EDB-DD44-4C57-B944-C2AF0A62ECA8}" destId="{003C981C-C5F8-4139-B87A-F083BA28AE1A}" srcOrd="0" destOrd="0" presId="urn:microsoft.com/office/officeart/2016/7/layout/RepeatingBendingProcessNew"/>
    <dgm:cxn modelId="{8CDB4947-DF22-45A8-8636-B5A4809D0655}" type="presOf" srcId="{9FAE3A5E-5B6F-4301-A036-82743FAE7DA7}" destId="{5B83133A-5815-49C9-B56F-A6492B78BED4}" srcOrd="1" destOrd="0" presId="urn:microsoft.com/office/officeart/2016/7/layout/RepeatingBendingProcessNew"/>
    <dgm:cxn modelId="{92020C4C-2604-4CB5-86AA-30B75167532C}" type="presOf" srcId="{3D211FD0-BF28-4ADA-9060-6C166BF87E33}" destId="{798DC785-3650-4414-A807-857B5A0D4079}" srcOrd="0" destOrd="0" presId="urn:microsoft.com/office/officeart/2016/7/layout/RepeatingBendingProcessNew"/>
    <dgm:cxn modelId="{C3A44C6F-4901-4127-AC72-B9C0A6DE8F0B}" type="presOf" srcId="{17A2B937-6EB4-46B7-9101-AD141F744A5E}" destId="{DFBE725A-0AEF-4D47-A1A2-6050342B90BF}" srcOrd="0" destOrd="0" presId="urn:microsoft.com/office/officeart/2016/7/layout/RepeatingBendingProcessNew"/>
    <dgm:cxn modelId="{F1720077-9089-4D8C-BA0F-4E9E824FBFDD}" type="presOf" srcId="{A39489C5-DA06-4D9B-8241-DB5FECB8DBF4}" destId="{208DB55E-DD84-4EC0-8CCD-9290B0E1F143}" srcOrd="0" destOrd="0" presId="urn:microsoft.com/office/officeart/2016/7/layout/RepeatingBendingProcessNew"/>
    <dgm:cxn modelId="{1D61C087-5E71-4D2C-B76D-58CAA0FC42BB}" type="presOf" srcId="{7C258B4E-D5AC-4CDF-8FBF-DA6E8FD74701}" destId="{C1B9E861-FD40-4AB4-9348-B0944E3265C6}" srcOrd="1" destOrd="0" presId="urn:microsoft.com/office/officeart/2016/7/layout/RepeatingBendingProcessNew"/>
    <dgm:cxn modelId="{B7ED2C8E-02E5-424C-BD6F-798CF9B6ED8B}" type="presOf" srcId="{9FAE3A5E-5B6F-4301-A036-82743FAE7DA7}" destId="{F7F1F8DC-D752-49CF-9596-A28351A6111B}" srcOrd="0" destOrd="0" presId="urn:microsoft.com/office/officeart/2016/7/layout/RepeatingBendingProcessNew"/>
    <dgm:cxn modelId="{0FEA4E9A-3C80-451D-A8D4-13E28DFA5397}" type="presOf" srcId="{7C258B4E-D5AC-4CDF-8FBF-DA6E8FD74701}" destId="{48337C36-8180-40B0-BEDB-6A4AFB74BE21}" srcOrd="0" destOrd="0" presId="urn:microsoft.com/office/officeart/2016/7/layout/RepeatingBendingProcessNew"/>
    <dgm:cxn modelId="{76117F9F-7FCB-4101-BB3F-A510E50A051D}" srcId="{3D211FD0-BF28-4ADA-9060-6C166BF87E33}" destId="{7F44203A-75B2-4D35-AE2E-90F9257ADC87}" srcOrd="1" destOrd="0" parTransId="{58438AC2-D440-4CA0-AABD-97346F5C504D}" sibTransId="{17A2B937-6EB4-46B7-9101-AD141F744A5E}"/>
    <dgm:cxn modelId="{D673A2A3-494B-4CDF-B780-17D94B212398}" type="presOf" srcId="{17A2B937-6EB4-46B7-9101-AD141F744A5E}" destId="{B910C0A4-F217-4DD6-9A43-FEBC737476BD}" srcOrd="1" destOrd="0" presId="urn:microsoft.com/office/officeart/2016/7/layout/RepeatingBendingProcessNew"/>
    <dgm:cxn modelId="{8D7B9FAE-233B-4E74-8183-1D2F943D0870}" srcId="{3D211FD0-BF28-4ADA-9060-6C166BF87E33}" destId="{9EB22EDB-DD44-4C57-B944-C2AF0A62ECA8}" srcOrd="5" destOrd="0" parTransId="{8A95F643-B504-4FC5-8DFC-B6A944E445D8}" sibTransId="{14818D90-05CF-4DA9-81DF-4EA9A2E2BC05}"/>
    <dgm:cxn modelId="{193644B3-1DBF-4EA0-88DA-90716FC8C84C}" type="presOf" srcId="{2F932C21-692B-4B5F-8AF5-638AD8143CCF}" destId="{05645089-D0F1-44A1-B3BE-D0CBBC57190F}" srcOrd="0" destOrd="0" presId="urn:microsoft.com/office/officeart/2016/7/layout/RepeatingBendingProcessNew"/>
    <dgm:cxn modelId="{5F654EC8-BA87-4976-B1B3-4278C9BB151D}" srcId="{3D211FD0-BF28-4ADA-9060-6C166BF87E33}" destId="{A7CBDB63-56B5-4F47-B8B1-939324D7F4CD}" srcOrd="0" destOrd="0" parTransId="{94C36E23-11E4-41DC-BFAC-186162CA2AEA}" sibTransId="{73D48FDA-B50D-4A44-9F28-51BC626BF416}"/>
    <dgm:cxn modelId="{F9FF04D6-BAB9-43EB-BE5A-F80420579872}" type="presOf" srcId="{73D48FDA-B50D-4A44-9F28-51BC626BF416}" destId="{FCA42DD9-F093-44A8-8CF3-189D84ED43FB}" srcOrd="0" destOrd="0" presId="urn:microsoft.com/office/officeart/2016/7/layout/RepeatingBendingProcessNew"/>
    <dgm:cxn modelId="{8059E9D7-6AB2-4E00-A387-BD1A7C3CF754}" type="presOf" srcId="{73D48FDA-B50D-4A44-9F28-51BC626BF416}" destId="{EF07147F-98BC-40F5-9B7A-39078F7211D1}" srcOrd="1" destOrd="0" presId="urn:microsoft.com/office/officeart/2016/7/layout/RepeatingBendingProcessNew"/>
    <dgm:cxn modelId="{E63D51DC-C32E-4DE2-983E-3D38E30D1A1B}" type="presOf" srcId="{7F44203A-75B2-4D35-AE2E-90F9257ADC87}" destId="{5D981033-7717-4A70-8DF7-AC801ACFDFE4}" srcOrd="0" destOrd="0" presId="urn:microsoft.com/office/officeart/2016/7/layout/RepeatingBendingProcessNew"/>
    <dgm:cxn modelId="{4092B6E0-806F-442A-BF73-C3B84257C33A}" srcId="{3D211FD0-BF28-4ADA-9060-6C166BF87E33}" destId="{2F932C21-692B-4B5F-8AF5-638AD8143CCF}" srcOrd="3" destOrd="0" parTransId="{5BB97A9A-975B-4F94-808A-EFE0D18595F6}" sibTransId="{9FAE3A5E-5B6F-4301-A036-82743FAE7DA7}"/>
    <dgm:cxn modelId="{A12497E1-AF17-41AC-BB92-59C36168F12D}" srcId="{3D211FD0-BF28-4ADA-9060-6C166BF87E33}" destId="{8A820030-004D-4861-8FB7-CCC162E1E279}" srcOrd="4" destOrd="0" parTransId="{2BF7A781-D600-4959-9312-BDDFC6697E27}" sibTransId="{A39489C5-DA06-4D9B-8241-DB5FECB8DBF4}"/>
    <dgm:cxn modelId="{12839BE4-29D1-462F-9C09-7E7F6F8A68C8}" type="presOf" srcId="{A39489C5-DA06-4D9B-8241-DB5FECB8DBF4}" destId="{5ED380CD-F029-4E5E-A9B0-8A0134C75598}" srcOrd="1" destOrd="0" presId="urn:microsoft.com/office/officeart/2016/7/layout/RepeatingBendingProcessNew"/>
    <dgm:cxn modelId="{667FF9F6-DB14-4778-BE4C-95F3B5375ADF}" srcId="{3D211FD0-BF28-4ADA-9060-6C166BF87E33}" destId="{CAA2C481-4424-4CCA-84F5-011E89B20C0B}" srcOrd="2" destOrd="0" parTransId="{C42AF8E7-6243-464E-9379-70076B328ED3}" sibTransId="{7C258B4E-D5AC-4CDF-8FBF-DA6E8FD74701}"/>
    <dgm:cxn modelId="{0D7E84D0-97C6-4A1B-8622-9E9F553907FF}" type="presParOf" srcId="{798DC785-3650-4414-A807-857B5A0D4079}" destId="{837DF7D2-1970-4947-950D-F696423B350B}" srcOrd="0" destOrd="0" presId="urn:microsoft.com/office/officeart/2016/7/layout/RepeatingBendingProcessNew"/>
    <dgm:cxn modelId="{520F6E8E-8A7F-4D29-963D-81BDC05B1CCB}" type="presParOf" srcId="{798DC785-3650-4414-A807-857B5A0D4079}" destId="{FCA42DD9-F093-44A8-8CF3-189D84ED43FB}" srcOrd="1" destOrd="0" presId="urn:microsoft.com/office/officeart/2016/7/layout/RepeatingBendingProcessNew"/>
    <dgm:cxn modelId="{CA525F13-112B-4403-970B-B3CDDF502B7C}" type="presParOf" srcId="{FCA42DD9-F093-44A8-8CF3-189D84ED43FB}" destId="{EF07147F-98BC-40F5-9B7A-39078F7211D1}" srcOrd="0" destOrd="0" presId="urn:microsoft.com/office/officeart/2016/7/layout/RepeatingBendingProcessNew"/>
    <dgm:cxn modelId="{2E15085E-7F51-4310-908D-D292AD3A10E9}" type="presParOf" srcId="{798DC785-3650-4414-A807-857B5A0D4079}" destId="{5D981033-7717-4A70-8DF7-AC801ACFDFE4}" srcOrd="2" destOrd="0" presId="urn:microsoft.com/office/officeart/2016/7/layout/RepeatingBendingProcessNew"/>
    <dgm:cxn modelId="{07EE65A8-7F49-4ADD-B94A-B00C2141FCBE}" type="presParOf" srcId="{798DC785-3650-4414-A807-857B5A0D4079}" destId="{DFBE725A-0AEF-4D47-A1A2-6050342B90BF}" srcOrd="3" destOrd="0" presId="urn:microsoft.com/office/officeart/2016/7/layout/RepeatingBendingProcessNew"/>
    <dgm:cxn modelId="{83739C94-3F8B-450A-8C97-B233CB2FA9D9}" type="presParOf" srcId="{DFBE725A-0AEF-4D47-A1A2-6050342B90BF}" destId="{B910C0A4-F217-4DD6-9A43-FEBC737476BD}" srcOrd="0" destOrd="0" presId="urn:microsoft.com/office/officeart/2016/7/layout/RepeatingBendingProcessNew"/>
    <dgm:cxn modelId="{F9E9296F-9A3B-46A1-AD7D-5E25D12B5DB2}" type="presParOf" srcId="{798DC785-3650-4414-A807-857B5A0D4079}" destId="{376DC8C1-DFBF-42BF-8D15-DE173C51A8C3}" srcOrd="4" destOrd="0" presId="urn:microsoft.com/office/officeart/2016/7/layout/RepeatingBendingProcessNew"/>
    <dgm:cxn modelId="{8976D2D8-6D7C-4DCD-81DC-2B704DD04A54}" type="presParOf" srcId="{798DC785-3650-4414-A807-857B5A0D4079}" destId="{48337C36-8180-40B0-BEDB-6A4AFB74BE21}" srcOrd="5" destOrd="0" presId="urn:microsoft.com/office/officeart/2016/7/layout/RepeatingBendingProcessNew"/>
    <dgm:cxn modelId="{B80CBB51-4495-4330-9525-DA344115E242}" type="presParOf" srcId="{48337C36-8180-40B0-BEDB-6A4AFB74BE21}" destId="{C1B9E861-FD40-4AB4-9348-B0944E3265C6}" srcOrd="0" destOrd="0" presId="urn:microsoft.com/office/officeart/2016/7/layout/RepeatingBendingProcessNew"/>
    <dgm:cxn modelId="{F0B7A6EC-8A6D-4030-96C7-4957CB862C3F}" type="presParOf" srcId="{798DC785-3650-4414-A807-857B5A0D4079}" destId="{05645089-D0F1-44A1-B3BE-D0CBBC57190F}" srcOrd="6" destOrd="0" presId="urn:microsoft.com/office/officeart/2016/7/layout/RepeatingBendingProcessNew"/>
    <dgm:cxn modelId="{E954D473-4055-48FE-92C5-41F737B2908B}" type="presParOf" srcId="{798DC785-3650-4414-A807-857B5A0D4079}" destId="{F7F1F8DC-D752-49CF-9596-A28351A6111B}" srcOrd="7" destOrd="0" presId="urn:microsoft.com/office/officeart/2016/7/layout/RepeatingBendingProcessNew"/>
    <dgm:cxn modelId="{FE3397D9-04A0-48BB-9336-0F5806258B5F}" type="presParOf" srcId="{F7F1F8DC-D752-49CF-9596-A28351A6111B}" destId="{5B83133A-5815-49C9-B56F-A6492B78BED4}" srcOrd="0" destOrd="0" presId="urn:microsoft.com/office/officeart/2016/7/layout/RepeatingBendingProcessNew"/>
    <dgm:cxn modelId="{8B5790DD-BD85-40EF-B75E-E8088EF68386}" type="presParOf" srcId="{798DC785-3650-4414-A807-857B5A0D4079}" destId="{88A98B2F-46C4-4E40-AC47-6E71659E7200}" srcOrd="8" destOrd="0" presId="urn:microsoft.com/office/officeart/2016/7/layout/RepeatingBendingProcessNew"/>
    <dgm:cxn modelId="{3FF685BE-3EE2-46C0-A107-BBA0D052E622}" type="presParOf" srcId="{798DC785-3650-4414-A807-857B5A0D4079}" destId="{208DB55E-DD84-4EC0-8CCD-9290B0E1F143}" srcOrd="9" destOrd="0" presId="urn:microsoft.com/office/officeart/2016/7/layout/RepeatingBendingProcessNew"/>
    <dgm:cxn modelId="{D35FBDCB-D9E7-4E1B-8E9A-8E45EA11985E}" type="presParOf" srcId="{208DB55E-DD84-4EC0-8CCD-9290B0E1F143}" destId="{5ED380CD-F029-4E5E-A9B0-8A0134C75598}" srcOrd="0" destOrd="0" presId="urn:microsoft.com/office/officeart/2016/7/layout/RepeatingBendingProcessNew"/>
    <dgm:cxn modelId="{2EEB200C-991E-44D1-8794-7568E8E1A0AD}" type="presParOf" srcId="{798DC785-3650-4414-A807-857B5A0D4079}" destId="{003C981C-C5F8-4139-B87A-F083BA28AE1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F51BC8-CE11-4CC0-8185-EC4CA7235F0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29DEBC-162D-4199-AD0C-59BD81294D52}">
      <dgm:prSet/>
      <dgm:spPr/>
      <dgm:t>
        <a:bodyPr/>
        <a:lstStyle/>
        <a:p>
          <a:r>
            <a:rPr lang="fi-FI"/>
            <a:t>Arkeen enemmän palauttavia ja onnellisuutta luovia tekijöitä kuin  kuormittavia</a:t>
          </a:r>
          <a:endParaRPr lang="en-US"/>
        </a:p>
      </dgm:t>
    </dgm:pt>
    <dgm:pt modelId="{5B00DFD2-7E0E-46E2-9C46-14B51DC5FD42}" type="parTrans" cxnId="{F4D477EF-90AF-42B4-A100-ECB66A142D92}">
      <dgm:prSet/>
      <dgm:spPr/>
      <dgm:t>
        <a:bodyPr/>
        <a:lstStyle/>
        <a:p>
          <a:endParaRPr lang="en-US"/>
        </a:p>
      </dgm:t>
    </dgm:pt>
    <dgm:pt modelId="{375B8744-B2F0-43AE-905A-00B69FC21599}" type="sibTrans" cxnId="{F4D477EF-90AF-42B4-A100-ECB66A142D92}">
      <dgm:prSet/>
      <dgm:spPr/>
      <dgm:t>
        <a:bodyPr/>
        <a:lstStyle/>
        <a:p>
          <a:endParaRPr lang="en-US"/>
        </a:p>
      </dgm:t>
    </dgm:pt>
    <dgm:pt modelId="{92CA7F0B-8600-46A4-91A9-AF044F1C57AF}">
      <dgm:prSet/>
      <dgm:spPr/>
      <dgm:t>
        <a:bodyPr/>
        <a:lstStyle/>
        <a:p>
          <a:r>
            <a:rPr lang="fi-FI"/>
            <a:t>Palautuminen ja palautumistaidot – hyvän olon hormoneja</a:t>
          </a:r>
          <a:endParaRPr lang="en-US"/>
        </a:p>
      </dgm:t>
    </dgm:pt>
    <dgm:pt modelId="{2D200397-75C1-4F0C-AA85-E44E3BB34CFE}" type="parTrans" cxnId="{03F02790-6605-4C44-9778-47D6788BF248}">
      <dgm:prSet/>
      <dgm:spPr/>
      <dgm:t>
        <a:bodyPr/>
        <a:lstStyle/>
        <a:p>
          <a:endParaRPr lang="en-US"/>
        </a:p>
      </dgm:t>
    </dgm:pt>
    <dgm:pt modelId="{8DB7762A-BDD1-4B33-9FEE-CF071BC3368E}" type="sibTrans" cxnId="{03F02790-6605-4C44-9778-47D6788BF248}">
      <dgm:prSet/>
      <dgm:spPr/>
      <dgm:t>
        <a:bodyPr/>
        <a:lstStyle/>
        <a:p>
          <a:endParaRPr lang="en-US"/>
        </a:p>
      </dgm:t>
    </dgm:pt>
    <dgm:pt modelId="{C478C6FC-15CA-4771-98F2-98715AA93304}">
      <dgm:prSet/>
      <dgm:spPr/>
      <dgm:t>
        <a:bodyPr/>
        <a:lstStyle/>
        <a:p>
          <a:r>
            <a:rPr lang="fi-FI"/>
            <a:t>Palautumistaidot – lepoa aivoille, tilaa olennaiselle</a:t>
          </a:r>
          <a:endParaRPr lang="en-US"/>
        </a:p>
      </dgm:t>
    </dgm:pt>
    <dgm:pt modelId="{C3E838E5-E7A1-483F-B913-E4F700997B8C}" type="parTrans" cxnId="{52059F53-C5FC-46D1-97C8-5E43C16D7FCD}">
      <dgm:prSet/>
      <dgm:spPr/>
      <dgm:t>
        <a:bodyPr/>
        <a:lstStyle/>
        <a:p>
          <a:endParaRPr lang="en-US"/>
        </a:p>
      </dgm:t>
    </dgm:pt>
    <dgm:pt modelId="{ADC9F309-1914-4CF1-A695-8EF27DF273FD}" type="sibTrans" cxnId="{52059F53-C5FC-46D1-97C8-5E43C16D7FCD}">
      <dgm:prSet/>
      <dgm:spPr/>
      <dgm:t>
        <a:bodyPr/>
        <a:lstStyle/>
        <a:p>
          <a:endParaRPr lang="en-US"/>
        </a:p>
      </dgm:t>
    </dgm:pt>
    <dgm:pt modelId="{0C36C083-9FD4-43B8-B9CF-DFCBAF75420E}">
      <dgm:prSet/>
      <dgm:spPr/>
      <dgm:t>
        <a:bodyPr/>
        <a:lstStyle/>
        <a:p>
          <a:r>
            <a:rPr lang="fi-FI" dirty="0" err="1"/>
            <a:t>Irtipäästämistä</a:t>
          </a:r>
          <a:r>
            <a:rPr lang="fi-FI" dirty="0"/>
            <a:t>, itselle hyvän olon tunteita</a:t>
          </a:r>
          <a:endParaRPr lang="en-US" dirty="0"/>
        </a:p>
      </dgm:t>
    </dgm:pt>
    <dgm:pt modelId="{79272933-3068-4F29-B35D-0CE27A6A8FE1}" type="parTrans" cxnId="{9D7E66C4-B1A4-46E8-8340-335E5E367433}">
      <dgm:prSet/>
      <dgm:spPr/>
      <dgm:t>
        <a:bodyPr/>
        <a:lstStyle/>
        <a:p>
          <a:endParaRPr lang="en-US"/>
        </a:p>
      </dgm:t>
    </dgm:pt>
    <dgm:pt modelId="{D2509382-0A8F-4906-98FA-CF6240DDFD97}" type="sibTrans" cxnId="{9D7E66C4-B1A4-46E8-8340-335E5E367433}">
      <dgm:prSet/>
      <dgm:spPr/>
      <dgm:t>
        <a:bodyPr/>
        <a:lstStyle/>
        <a:p>
          <a:endParaRPr lang="en-US"/>
        </a:p>
      </dgm:t>
    </dgm:pt>
    <dgm:pt modelId="{3D09C410-44EB-4A6A-AF39-D69729396C01}">
      <dgm:prSet/>
      <dgm:spPr/>
      <dgm:t>
        <a:bodyPr/>
        <a:lstStyle/>
        <a:p>
          <a:r>
            <a:rPr lang="fi-FI"/>
            <a:t>Erilaisia ja henkilökohtaisia</a:t>
          </a:r>
          <a:endParaRPr lang="en-US"/>
        </a:p>
      </dgm:t>
    </dgm:pt>
    <dgm:pt modelId="{1F1831F4-4C67-4581-A049-977C906C0E15}" type="parTrans" cxnId="{32081CD5-6970-423C-8386-7720602299C8}">
      <dgm:prSet/>
      <dgm:spPr/>
      <dgm:t>
        <a:bodyPr/>
        <a:lstStyle/>
        <a:p>
          <a:endParaRPr lang="en-US"/>
        </a:p>
      </dgm:t>
    </dgm:pt>
    <dgm:pt modelId="{87249B95-3B6F-4687-B880-69FDD5F42254}" type="sibTrans" cxnId="{32081CD5-6970-423C-8386-7720602299C8}">
      <dgm:prSet/>
      <dgm:spPr/>
      <dgm:t>
        <a:bodyPr/>
        <a:lstStyle/>
        <a:p>
          <a:endParaRPr lang="en-US"/>
        </a:p>
      </dgm:t>
    </dgm:pt>
    <dgm:pt modelId="{C8ACA41A-7445-401F-95D3-4B434079CF48}">
      <dgm:prSet/>
      <dgm:spPr/>
      <dgm:t>
        <a:bodyPr/>
        <a:lstStyle/>
        <a:p>
          <a:r>
            <a:rPr lang="fi-FI"/>
            <a:t>Henkinen palautuminen, toiselle meditointi, toiselle lenkkeily tai sauna</a:t>
          </a:r>
          <a:endParaRPr lang="en-US"/>
        </a:p>
      </dgm:t>
    </dgm:pt>
    <dgm:pt modelId="{329913E7-7328-4124-90C6-94E500DBA8E1}" type="parTrans" cxnId="{510E1488-0699-4E67-9CA0-8C8AE9F89A4C}">
      <dgm:prSet/>
      <dgm:spPr/>
      <dgm:t>
        <a:bodyPr/>
        <a:lstStyle/>
        <a:p>
          <a:endParaRPr lang="en-US"/>
        </a:p>
      </dgm:t>
    </dgm:pt>
    <dgm:pt modelId="{C23BA36A-E521-488F-8E01-3F6A74CC0520}" type="sibTrans" cxnId="{510E1488-0699-4E67-9CA0-8C8AE9F89A4C}">
      <dgm:prSet/>
      <dgm:spPr/>
      <dgm:t>
        <a:bodyPr/>
        <a:lstStyle/>
        <a:p>
          <a:endParaRPr lang="en-US"/>
        </a:p>
      </dgm:t>
    </dgm:pt>
    <dgm:pt modelId="{EDD36F6C-4321-4510-ABD8-FD6656620C5A}">
      <dgm:prSet/>
      <dgm:spPr/>
      <dgm:t>
        <a:bodyPr/>
        <a:lstStyle/>
        <a:p>
          <a:r>
            <a:rPr lang="fi-FI"/>
            <a:t>Oleellista: lisää iloa ja tuottaa nautintoa</a:t>
          </a:r>
          <a:endParaRPr lang="en-US"/>
        </a:p>
      </dgm:t>
    </dgm:pt>
    <dgm:pt modelId="{75CF848E-8380-4A12-9F2B-A7DE4EC04F4F}" type="parTrans" cxnId="{F41C6BD5-64CB-4EF5-9C75-D8455FC44D28}">
      <dgm:prSet/>
      <dgm:spPr/>
      <dgm:t>
        <a:bodyPr/>
        <a:lstStyle/>
        <a:p>
          <a:endParaRPr lang="en-US"/>
        </a:p>
      </dgm:t>
    </dgm:pt>
    <dgm:pt modelId="{8E7B2A77-A031-49DA-AC28-A5211AF17AAE}" type="sibTrans" cxnId="{F41C6BD5-64CB-4EF5-9C75-D8455FC44D28}">
      <dgm:prSet/>
      <dgm:spPr/>
      <dgm:t>
        <a:bodyPr/>
        <a:lstStyle/>
        <a:p>
          <a:endParaRPr lang="en-US"/>
        </a:p>
      </dgm:t>
    </dgm:pt>
    <dgm:pt modelId="{0AFB0DF5-58A5-4BCA-9E76-84D8312E4452}">
      <dgm:prSet/>
      <dgm:spPr/>
      <dgm:t>
        <a:bodyPr/>
        <a:lstStyle/>
        <a:p>
          <a:r>
            <a:rPr lang="fi-FI"/>
            <a:t>Hengittäminen ja itsen rauhoittaminen – keho ja mieli yhdessä</a:t>
          </a:r>
          <a:endParaRPr lang="en-US"/>
        </a:p>
      </dgm:t>
    </dgm:pt>
    <dgm:pt modelId="{F6D6788B-2F66-4932-B305-65649DACDFC3}" type="parTrans" cxnId="{C99488EC-A632-4C06-AAEF-97044D55E274}">
      <dgm:prSet/>
      <dgm:spPr/>
      <dgm:t>
        <a:bodyPr/>
        <a:lstStyle/>
        <a:p>
          <a:endParaRPr lang="en-US"/>
        </a:p>
      </dgm:t>
    </dgm:pt>
    <dgm:pt modelId="{56B0585C-FE62-479F-A6F9-9FA272BC06CF}" type="sibTrans" cxnId="{C99488EC-A632-4C06-AAEF-97044D55E274}">
      <dgm:prSet/>
      <dgm:spPr/>
      <dgm:t>
        <a:bodyPr/>
        <a:lstStyle/>
        <a:p>
          <a:endParaRPr lang="en-US"/>
        </a:p>
      </dgm:t>
    </dgm:pt>
    <dgm:pt modelId="{B30D5602-763E-4BFB-8E94-16E6EA97D03A}">
      <dgm:prSet/>
      <dgm:spPr/>
      <dgm:t>
        <a:bodyPr/>
        <a:lstStyle/>
        <a:p>
          <a:r>
            <a:rPr lang="fi-FI"/>
            <a:t>Lisäävät tasapainoa, kun voimavaroja vielä on</a:t>
          </a:r>
          <a:endParaRPr lang="en-US"/>
        </a:p>
      </dgm:t>
    </dgm:pt>
    <dgm:pt modelId="{D53C180E-E7B4-4B65-A530-5719B384581B}" type="parTrans" cxnId="{BF632516-7533-40D4-9A3E-97118E0E7B89}">
      <dgm:prSet/>
      <dgm:spPr/>
      <dgm:t>
        <a:bodyPr/>
        <a:lstStyle/>
        <a:p>
          <a:endParaRPr lang="en-US"/>
        </a:p>
      </dgm:t>
    </dgm:pt>
    <dgm:pt modelId="{691F895A-559D-41E9-A0D5-190B305F29BA}" type="sibTrans" cxnId="{BF632516-7533-40D4-9A3E-97118E0E7B89}">
      <dgm:prSet/>
      <dgm:spPr/>
      <dgm:t>
        <a:bodyPr/>
        <a:lstStyle/>
        <a:p>
          <a:endParaRPr lang="en-US"/>
        </a:p>
      </dgm:t>
    </dgm:pt>
    <dgm:pt modelId="{A5816C0C-9C42-45AD-BCD6-6F97872C0973}" type="pres">
      <dgm:prSet presAssocID="{29F51BC8-CE11-4CC0-8185-EC4CA7235F04}" presName="linear" presStyleCnt="0">
        <dgm:presLayoutVars>
          <dgm:animLvl val="lvl"/>
          <dgm:resizeHandles val="exact"/>
        </dgm:presLayoutVars>
      </dgm:prSet>
      <dgm:spPr/>
    </dgm:pt>
    <dgm:pt modelId="{11B0A593-C646-4EFD-8F56-00A45F7058F8}" type="pres">
      <dgm:prSet presAssocID="{0129DEBC-162D-4199-AD0C-59BD81294D5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7559E37-6BEA-40B1-9F56-9A891440193D}" type="pres">
      <dgm:prSet presAssocID="{375B8744-B2F0-43AE-905A-00B69FC21599}" presName="spacer" presStyleCnt="0"/>
      <dgm:spPr/>
    </dgm:pt>
    <dgm:pt modelId="{B1C0C25C-7530-4CB1-84B0-162D70377260}" type="pres">
      <dgm:prSet presAssocID="{92CA7F0B-8600-46A4-91A9-AF044F1C57A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D6CFFB-EB2F-4872-8C18-A9076AC10A35}" type="pres">
      <dgm:prSet presAssocID="{8DB7762A-BDD1-4B33-9FEE-CF071BC3368E}" presName="spacer" presStyleCnt="0"/>
      <dgm:spPr/>
    </dgm:pt>
    <dgm:pt modelId="{7165E319-19E2-48BE-B0AC-0E756436E55F}" type="pres">
      <dgm:prSet presAssocID="{C478C6FC-15CA-4771-98F2-98715AA9330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5837CA2-BED2-4771-9112-986ACF3CA76F}" type="pres">
      <dgm:prSet presAssocID="{C478C6FC-15CA-4771-98F2-98715AA9330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218ED03-2773-4339-BCA9-501933399723}" type="presOf" srcId="{C478C6FC-15CA-4771-98F2-98715AA93304}" destId="{7165E319-19E2-48BE-B0AC-0E756436E55F}" srcOrd="0" destOrd="0" presId="urn:microsoft.com/office/officeart/2005/8/layout/vList2"/>
    <dgm:cxn modelId="{CF07F70E-C2C9-43F4-86EC-05A07F14A39E}" type="presOf" srcId="{EDD36F6C-4321-4510-ABD8-FD6656620C5A}" destId="{65837CA2-BED2-4771-9112-986ACF3CA76F}" srcOrd="0" destOrd="3" presId="urn:microsoft.com/office/officeart/2005/8/layout/vList2"/>
    <dgm:cxn modelId="{BF632516-7533-40D4-9A3E-97118E0E7B89}" srcId="{C478C6FC-15CA-4771-98F2-98715AA93304}" destId="{B30D5602-763E-4BFB-8E94-16E6EA97D03A}" srcOrd="5" destOrd="0" parTransId="{D53C180E-E7B4-4B65-A530-5719B384581B}" sibTransId="{691F895A-559D-41E9-A0D5-190B305F29BA}"/>
    <dgm:cxn modelId="{E9FF7C32-93B6-4D41-B5C2-EA2CDD039F68}" type="presOf" srcId="{B30D5602-763E-4BFB-8E94-16E6EA97D03A}" destId="{65837CA2-BED2-4771-9112-986ACF3CA76F}" srcOrd="0" destOrd="5" presId="urn:microsoft.com/office/officeart/2005/8/layout/vList2"/>
    <dgm:cxn modelId="{DFD80042-7CEF-4648-B64E-4ABBDD08A93E}" type="presOf" srcId="{29F51BC8-CE11-4CC0-8185-EC4CA7235F04}" destId="{A5816C0C-9C42-45AD-BCD6-6F97872C0973}" srcOrd="0" destOrd="0" presId="urn:microsoft.com/office/officeart/2005/8/layout/vList2"/>
    <dgm:cxn modelId="{52059F53-C5FC-46D1-97C8-5E43C16D7FCD}" srcId="{29F51BC8-CE11-4CC0-8185-EC4CA7235F04}" destId="{C478C6FC-15CA-4771-98F2-98715AA93304}" srcOrd="2" destOrd="0" parTransId="{C3E838E5-E7A1-483F-B913-E4F700997B8C}" sibTransId="{ADC9F309-1914-4CF1-A695-8EF27DF273FD}"/>
    <dgm:cxn modelId="{CD036A7E-6C18-424F-922C-33CA5F02E9B2}" type="presOf" srcId="{0129DEBC-162D-4199-AD0C-59BD81294D52}" destId="{11B0A593-C646-4EFD-8F56-00A45F7058F8}" srcOrd="0" destOrd="0" presId="urn:microsoft.com/office/officeart/2005/8/layout/vList2"/>
    <dgm:cxn modelId="{510E1488-0699-4E67-9CA0-8C8AE9F89A4C}" srcId="{C478C6FC-15CA-4771-98F2-98715AA93304}" destId="{C8ACA41A-7445-401F-95D3-4B434079CF48}" srcOrd="2" destOrd="0" parTransId="{329913E7-7328-4124-90C6-94E500DBA8E1}" sibTransId="{C23BA36A-E521-488F-8E01-3F6A74CC0520}"/>
    <dgm:cxn modelId="{03F02790-6605-4C44-9778-47D6788BF248}" srcId="{29F51BC8-CE11-4CC0-8185-EC4CA7235F04}" destId="{92CA7F0B-8600-46A4-91A9-AF044F1C57AF}" srcOrd="1" destOrd="0" parTransId="{2D200397-75C1-4F0C-AA85-E44E3BB34CFE}" sibTransId="{8DB7762A-BDD1-4B33-9FEE-CF071BC3368E}"/>
    <dgm:cxn modelId="{C8A4E791-7DB7-4A0D-B021-6167FBC04E85}" type="presOf" srcId="{3D09C410-44EB-4A6A-AF39-D69729396C01}" destId="{65837CA2-BED2-4771-9112-986ACF3CA76F}" srcOrd="0" destOrd="1" presId="urn:microsoft.com/office/officeart/2005/8/layout/vList2"/>
    <dgm:cxn modelId="{82AED1B9-8C7F-4C0B-83A0-885B78858CA9}" type="presOf" srcId="{C8ACA41A-7445-401F-95D3-4B434079CF48}" destId="{65837CA2-BED2-4771-9112-986ACF3CA76F}" srcOrd="0" destOrd="2" presId="urn:microsoft.com/office/officeart/2005/8/layout/vList2"/>
    <dgm:cxn modelId="{9D7E66C4-B1A4-46E8-8340-335E5E367433}" srcId="{C478C6FC-15CA-4771-98F2-98715AA93304}" destId="{0C36C083-9FD4-43B8-B9CF-DFCBAF75420E}" srcOrd="0" destOrd="0" parTransId="{79272933-3068-4F29-B35D-0CE27A6A8FE1}" sibTransId="{D2509382-0A8F-4906-98FA-CF6240DDFD97}"/>
    <dgm:cxn modelId="{6E4544C9-0BA9-4B65-B1FF-A40D4DF57FC6}" type="presOf" srcId="{92CA7F0B-8600-46A4-91A9-AF044F1C57AF}" destId="{B1C0C25C-7530-4CB1-84B0-162D70377260}" srcOrd="0" destOrd="0" presId="urn:microsoft.com/office/officeart/2005/8/layout/vList2"/>
    <dgm:cxn modelId="{32081CD5-6970-423C-8386-7720602299C8}" srcId="{C478C6FC-15CA-4771-98F2-98715AA93304}" destId="{3D09C410-44EB-4A6A-AF39-D69729396C01}" srcOrd="1" destOrd="0" parTransId="{1F1831F4-4C67-4581-A049-977C906C0E15}" sibTransId="{87249B95-3B6F-4687-B880-69FDD5F42254}"/>
    <dgm:cxn modelId="{F41C6BD5-64CB-4EF5-9C75-D8455FC44D28}" srcId="{C478C6FC-15CA-4771-98F2-98715AA93304}" destId="{EDD36F6C-4321-4510-ABD8-FD6656620C5A}" srcOrd="3" destOrd="0" parTransId="{75CF848E-8380-4A12-9F2B-A7DE4EC04F4F}" sibTransId="{8E7B2A77-A031-49DA-AC28-A5211AF17AAE}"/>
    <dgm:cxn modelId="{C99488EC-A632-4C06-AAEF-97044D55E274}" srcId="{C478C6FC-15CA-4771-98F2-98715AA93304}" destId="{0AFB0DF5-58A5-4BCA-9E76-84D8312E4452}" srcOrd="4" destOrd="0" parTransId="{F6D6788B-2F66-4932-B305-65649DACDFC3}" sibTransId="{56B0585C-FE62-479F-A6F9-9FA272BC06CF}"/>
    <dgm:cxn modelId="{F4D477EF-90AF-42B4-A100-ECB66A142D92}" srcId="{29F51BC8-CE11-4CC0-8185-EC4CA7235F04}" destId="{0129DEBC-162D-4199-AD0C-59BD81294D52}" srcOrd="0" destOrd="0" parTransId="{5B00DFD2-7E0E-46E2-9C46-14B51DC5FD42}" sibTransId="{375B8744-B2F0-43AE-905A-00B69FC21599}"/>
    <dgm:cxn modelId="{5DC7D3F4-1691-4A58-AED1-9107E413A836}" type="presOf" srcId="{0C36C083-9FD4-43B8-B9CF-DFCBAF75420E}" destId="{65837CA2-BED2-4771-9112-986ACF3CA76F}" srcOrd="0" destOrd="0" presId="urn:microsoft.com/office/officeart/2005/8/layout/vList2"/>
    <dgm:cxn modelId="{58228BFA-D7D8-4F67-9EF9-B299BCEF3C4A}" type="presOf" srcId="{0AFB0DF5-58A5-4BCA-9E76-84D8312E4452}" destId="{65837CA2-BED2-4771-9112-986ACF3CA76F}" srcOrd="0" destOrd="4" presId="urn:microsoft.com/office/officeart/2005/8/layout/vList2"/>
    <dgm:cxn modelId="{92FF7803-2FC8-4FE6-BA2A-ADF49418E6AE}" type="presParOf" srcId="{A5816C0C-9C42-45AD-BCD6-6F97872C0973}" destId="{11B0A593-C646-4EFD-8F56-00A45F7058F8}" srcOrd="0" destOrd="0" presId="urn:microsoft.com/office/officeart/2005/8/layout/vList2"/>
    <dgm:cxn modelId="{DD383B50-6A5D-444F-BB94-CFAFA1E18E51}" type="presParOf" srcId="{A5816C0C-9C42-45AD-BCD6-6F97872C0973}" destId="{87559E37-6BEA-40B1-9F56-9A891440193D}" srcOrd="1" destOrd="0" presId="urn:microsoft.com/office/officeart/2005/8/layout/vList2"/>
    <dgm:cxn modelId="{ED0F327B-11B2-4566-A8D1-48E5FCB0F4CD}" type="presParOf" srcId="{A5816C0C-9C42-45AD-BCD6-6F97872C0973}" destId="{B1C0C25C-7530-4CB1-84B0-162D70377260}" srcOrd="2" destOrd="0" presId="urn:microsoft.com/office/officeart/2005/8/layout/vList2"/>
    <dgm:cxn modelId="{C7675040-6F62-4839-B973-8927F4C909E9}" type="presParOf" srcId="{A5816C0C-9C42-45AD-BCD6-6F97872C0973}" destId="{3BD6CFFB-EB2F-4872-8C18-A9076AC10A35}" srcOrd="3" destOrd="0" presId="urn:microsoft.com/office/officeart/2005/8/layout/vList2"/>
    <dgm:cxn modelId="{46A40000-EE0E-44D1-8F17-D300BC7FBE74}" type="presParOf" srcId="{A5816C0C-9C42-45AD-BCD6-6F97872C0973}" destId="{7165E319-19E2-48BE-B0AC-0E756436E55F}" srcOrd="4" destOrd="0" presId="urn:microsoft.com/office/officeart/2005/8/layout/vList2"/>
    <dgm:cxn modelId="{A64FF7D2-DFE7-423B-BD00-2E6EB678E3A5}" type="presParOf" srcId="{A5816C0C-9C42-45AD-BCD6-6F97872C0973}" destId="{65837CA2-BED2-4771-9112-986ACF3CA76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D087E3B-0768-41DE-BB14-0C97F48FF341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39F87F4-0213-4083-AC22-E06DDE2DD913}">
      <dgm:prSet/>
      <dgm:spPr/>
      <dgm:t>
        <a:bodyPr/>
        <a:lstStyle/>
        <a:p>
          <a:r>
            <a:rPr lang="fi-FI"/>
            <a:t>Ongelmatekijöihin uskallettava puuttua</a:t>
          </a:r>
          <a:endParaRPr lang="en-US"/>
        </a:p>
      </dgm:t>
    </dgm:pt>
    <dgm:pt modelId="{FDFECB59-6690-4510-88F2-496EEF851442}" type="parTrans" cxnId="{81BE04B6-D37E-4EF5-B63B-B6F171A1788D}">
      <dgm:prSet/>
      <dgm:spPr/>
      <dgm:t>
        <a:bodyPr/>
        <a:lstStyle/>
        <a:p>
          <a:endParaRPr lang="en-US"/>
        </a:p>
      </dgm:t>
    </dgm:pt>
    <dgm:pt modelId="{1B241324-7985-43D4-BFD0-30C61D51844D}" type="sibTrans" cxnId="{81BE04B6-D37E-4EF5-B63B-B6F171A1788D}">
      <dgm:prSet/>
      <dgm:spPr/>
      <dgm:t>
        <a:bodyPr/>
        <a:lstStyle/>
        <a:p>
          <a:endParaRPr lang="en-US"/>
        </a:p>
      </dgm:t>
    </dgm:pt>
    <dgm:pt modelId="{014DC481-499E-4890-B6A5-E89A196881AC}">
      <dgm:prSet/>
      <dgm:spPr/>
      <dgm:t>
        <a:bodyPr/>
        <a:lstStyle/>
        <a:p>
          <a:r>
            <a:rPr lang="fi-FI"/>
            <a:t>Arjen remontti</a:t>
          </a:r>
          <a:endParaRPr lang="en-US"/>
        </a:p>
      </dgm:t>
    </dgm:pt>
    <dgm:pt modelId="{AD22AEA1-F0DD-4D36-BDDC-24A607086BE0}" type="parTrans" cxnId="{7AAC6047-74AA-4334-8659-788206252AA0}">
      <dgm:prSet/>
      <dgm:spPr/>
      <dgm:t>
        <a:bodyPr/>
        <a:lstStyle/>
        <a:p>
          <a:endParaRPr lang="en-US"/>
        </a:p>
      </dgm:t>
    </dgm:pt>
    <dgm:pt modelId="{E7E4EE64-86D5-4C70-846C-BE5ABDD79386}" type="sibTrans" cxnId="{7AAC6047-74AA-4334-8659-788206252AA0}">
      <dgm:prSet/>
      <dgm:spPr/>
      <dgm:t>
        <a:bodyPr/>
        <a:lstStyle/>
        <a:p>
          <a:endParaRPr lang="en-US"/>
        </a:p>
      </dgm:t>
    </dgm:pt>
    <dgm:pt modelId="{58EEA705-DC0E-460B-B8B0-3EE3F520EF0D}">
      <dgm:prSet/>
      <dgm:spPr/>
      <dgm:t>
        <a:bodyPr/>
        <a:lstStyle/>
        <a:p>
          <a:r>
            <a:rPr lang="fi-FI"/>
            <a:t>Ihmissuhteet, työ</a:t>
          </a:r>
          <a:endParaRPr lang="en-US"/>
        </a:p>
      </dgm:t>
    </dgm:pt>
    <dgm:pt modelId="{2C7748F6-CFFB-4DAA-9ED9-9B2208B39056}" type="parTrans" cxnId="{FFFE1AA3-C422-4F1C-A491-00020A9DBA92}">
      <dgm:prSet/>
      <dgm:spPr/>
      <dgm:t>
        <a:bodyPr/>
        <a:lstStyle/>
        <a:p>
          <a:endParaRPr lang="en-US"/>
        </a:p>
      </dgm:t>
    </dgm:pt>
    <dgm:pt modelId="{6C4B932E-24BE-4540-A306-885C4E0F2455}" type="sibTrans" cxnId="{FFFE1AA3-C422-4F1C-A491-00020A9DBA92}">
      <dgm:prSet/>
      <dgm:spPr/>
      <dgm:t>
        <a:bodyPr/>
        <a:lstStyle/>
        <a:p>
          <a:endParaRPr lang="en-US"/>
        </a:p>
      </dgm:t>
    </dgm:pt>
    <dgm:pt modelId="{C88EDF75-ED4E-4EC0-B460-89DB4F43DEC4}">
      <dgm:prSet/>
      <dgm:spPr/>
      <dgm:t>
        <a:bodyPr/>
        <a:lstStyle/>
        <a:p>
          <a:r>
            <a:rPr lang="fi-FI"/>
            <a:t>Karsiminen ja rajaaminen</a:t>
          </a:r>
          <a:endParaRPr lang="en-US"/>
        </a:p>
      </dgm:t>
    </dgm:pt>
    <dgm:pt modelId="{C2D3636C-A2E4-4A35-A4E7-4AE4BF76D76B}" type="parTrans" cxnId="{7D719E4F-91B9-43F6-B209-7C7497368662}">
      <dgm:prSet/>
      <dgm:spPr/>
      <dgm:t>
        <a:bodyPr/>
        <a:lstStyle/>
        <a:p>
          <a:endParaRPr lang="en-US"/>
        </a:p>
      </dgm:t>
    </dgm:pt>
    <dgm:pt modelId="{71F2B1E1-7609-4AA2-BA37-504D4EE8E236}" type="sibTrans" cxnId="{7D719E4F-91B9-43F6-B209-7C7497368662}">
      <dgm:prSet/>
      <dgm:spPr/>
      <dgm:t>
        <a:bodyPr/>
        <a:lstStyle/>
        <a:p>
          <a:endParaRPr lang="en-US"/>
        </a:p>
      </dgm:t>
    </dgm:pt>
    <dgm:pt modelId="{2A185CBC-D4EF-41D8-AE1E-846927090EC6}">
      <dgm:prSet/>
      <dgm:spPr/>
      <dgm:t>
        <a:bodyPr/>
        <a:lstStyle/>
        <a:p>
          <a:r>
            <a:rPr lang="fi-FI" dirty="0"/>
            <a:t>Jos voi - muuta – jos ei - vaikuta omaan ajatteluun ja asenteisiin</a:t>
          </a:r>
          <a:endParaRPr lang="en-US" dirty="0"/>
        </a:p>
      </dgm:t>
    </dgm:pt>
    <dgm:pt modelId="{18115A5A-6744-4B8D-B105-6BF9FDF15E59}" type="parTrans" cxnId="{B369E786-4C05-49D3-BC95-F07742CB22D4}">
      <dgm:prSet/>
      <dgm:spPr/>
      <dgm:t>
        <a:bodyPr/>
        <a:lstStyle/>
        <a:p>
          <a:endParaRPr lang="en-US"/>
        </a:p>
      </dgm:t>
    </dgm:pt>
    <dgm:pt modelId="{4873E26E-2603-4BA5-810C-014F328F1197}" type="sibTrans" cxnId="{B369E786-4C05-49D3-BC95-F07742CB22D4}">
      <dgm:prSet/>
      <dgm:spPr/>
      <dgm:t>
        <a:bodyPr/>
        <a:lstStyle/>
        <a:p>
          <a:endParaRPr lang="en-US"/>
        </a:p>
      </dgm:t>
    </dgm:pt>
    <dgm:pt modelId="{80F56E90-72C8-4EAC-B1E3-EA6D204506A3}" type="pres">
      <dgm:prSet presAssocID="{9D087E3B-0768-41DE-BB14-0C97F48FF341}" presName="linear" presStyleCnt="0">
        <dgm:presLayoutVars>
          <dgm:animLvl val="lvl"/>
          <dgm:resizeHandles val="exact"/>
        </dgm:presLayoutVars>
      </dgm:prSet>
      <dgm:spPr/>
    </dgm:pt>
    <dgm:pt modelId="{9DFA8CBD-8FBC-4FF8-99CE-FD55DDA5D1BF}" type="pres">
      <dgm:prSet presAssocID="{739F87F4-0213-4083-AC22-E06DDE2DD91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65D21A0-D90A-4715-9492-192FDAE5B0D1}" type="pres">
      <dgm:prSet presAssocID="{1B241324-7985-43D4-BFD0-30C61D51844D}" presName="spacer" presStyleCnt="0"/>
      <dgm:spPr/>
    </dgm:pt>
    <dgm:pt modelId="{59026AB8-89E2-4E87-B39B-D454D230ACF8}" type="pres">
      <dgm:prSet presAssocID="{014DC481-499E-4890-B6A5-E89A196881A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C29BCB-7ABC-4275-AAC0-D47D7917077C}" type="pres">
      <dgm:prSet presAssocID="{E7E4EE64-86D5-4C70-846C-BE5ABDD79386}" presName="spacer" presStyleCnt="0"/>
      <dgm:spPr/>
    </dgm:pt>
    <dgm:pt modelId="{A32A4B91-B3F6-4613-AA2F-DCF4022A0F90}" type="pres">
      <dgm:prSet presAssocID="{58EEA705-DC0E-460B-B8B0-3EE3F520EF0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8EABF29-FE56-4E7A-8828-C6CD8EBE61F9}" type="pres">
      <dgm:prSet presAssocID="{6C4B932E-24BE-4540-A306-885C4E0F2455}" presName="spacer" presStyleCnt="0"/>
      <dgm:spPr/>
    </dgm:pt>
    <dgm:pt modelId="{9C37E63E-3F31-4A14-8A6E-45119C970FAA}" type="pres">
      <dgm:prSet presAssocID="{C88EDF75-ED4E-4EC0-B460-89DB4F43DEC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77381C7-72C3-47A1-B5F3-0520D7E13E47}" type="pres">
      <dgm:prSet presAssocID="{71F2B1E1-7609-4AA2-BA37-504D4EE8E236}" presName="spacer" presStyleCnt="0"/>
      <dgm:spPr/>
    </dgm:pt>
    <dgm:pt modelId="{C269CEA7-0704-46D9-85AB-B0E1525CD4D3}" type="pres">
      <dgm:prSet presAssocID="{2A185CBC-D4EF-41D8-AE1E-846927090EC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927FE5B-4577-4674-9BE1-F83AE8EEDC34}" type="presOf" srcId="{C88EDF75-ED4E-4EC0-B460-89DB4F43DEC4}" destId="{9C37E63E-3F31-4A14-8A6E-45119C970FAA}" srcOrd="0" destOrd="0" presId="urn:microsoft.com/office/officeart/2005/8/layout/vList2"/>
    <dgm:cxn modelId="{5010E261-1435-42B2-B797-BB296AC5B497}" type="presOf" srcId="{014DC481-499E-4890-B6A5-E89A196881AC}" destId="{59026AB8-89E2-4E87-B39B-D454D230ACF8}" srcOrd="0" destOrd="0" presId="urn:microsoft.com/office/officeart/2005/8/layout/vList2"/>
    <dgm:cxn modelId="{7AAC6047-74AA-4334-8659-788206252AA0}" srcId="{9D087E3B-0768-41DE-BB14-0C97F48FF341}" destId="{014DC481-499E-4890-B6A5-E89A196881AC}" srcOrd="1" destOrd="0" parTransId="{AD22AEA1-F0DD-4D36-BDDC-24A607086BE0}" sibTransId="{E7E4EE64-86D5-4C70-846C-BE5ABDD79386}"/>
    <dgm:cxn modelId="{7D719E4F-91B9-43F6-B209-7C7497368662}" srcId="{9D087E3B-0768-41DE-BB14-0C97F48FF341}" destId="{C88EDF75-ED4E-4EC0-B460-89DB4F43DEC4}" srcOrd="3" destOrd="0" parTransId="{C2D3636C-A2E4-4A35-A4E7-4AE4BF76D76B}" sibTransId="{71F2B1E1-7609-4AA2-BA37-504D4EE8E236}"/>
    <dgm:cxn modelId="{ABB0B07C-419D-4F15-883B-49D6FF0116A2}" type="presOf" srcId="{2A185CBC-D4EF-41D8-AE1E-846927090EC6}" destId="{C269CEA7-0704-46D9-85AB-B0E1525CD4D3}" srcOrd="0" destOrd="0" presId="urn:microsoft.com/office/officeart/2005/8/layout/vList2"/>
    <dgm:cxn modelId="{B369E786-4C05-49D3-BC95-F07742CB22D4}" srcId="{9D087E3B-0768-41DE-BB14-0C97F48FF341}" destId="{2A185CBC-D4EF-41D8-AE1E-846927090EC6}" srcOrd="4" destOrd="0" parTransId="{18115A5A-6744-4B8D-B105-6BF9FDF15E59}" sibTransId="{4873E26E-2603-4BA5-810C-014F328F1197}"/>
    <dgm:cxn modelId="{4BDD2389-972F-4D9C-A7F1-28F19856CD9D}" type="presOf" srcId="{739F87F4-0213-4083-AC22-E06DDE2DD913}" destId="{9DFA8CBD-8FBC-4FF8-99CE-FD55DDA5D1BF}" srcOrd="0" destOrd="0" presId="urn:microsoft.com/office/officeart/2005/8/layout/vList2"/>
    <dgm:cxn modelId="{FFFE1AA3-C422-4F1C-A491-00020A9DBA92}" srcId="{9D087E3B-0768-41DE-BB14-0C97F48FF341}" destId="{58EEA705-DC0E-460B-B8B0-3EE3F520EF0D}" srcOrd="2" destOrd="0" parTransId="{2C7748F6-CFFB-4DAA-9ED9-9B2208B39056}" sibTransId="{6C4B932E-24BE-4540-A306-885C4E0F2455}"/>
    <dgm:cxn modelId="{E080FAA5-6A4A-440D-BC7B-25E2478FD1FF}" type="presOf" srcId="{9D087E3B-0768-41DE-BB14-0C97F48FF341}" destId="{80F56E90-72C8-4EAC-B1E3-EA6D204506A3}" srcOrd="0" destOrd="0" presId="urn:microsoft.com/office/officeart/2005/8/layout/vList2"/>
    <dgm:cxn modelId="{81BE04B6-D37E-4EF5-B63B-B6F171A1788D}" srcId="{9D087E3B-0768-41DE-BB14-0C97F48FF341}" destId="{739F87F4-0213-4083-AC22-E06DDE2DD913}" srcOrd="0" destOrd="0" parTransId="{FDFECB59-6690-4510-88F2-496EEF851442}" sibTransId="{1B241324-7985-43D4-BFD0-30C61D51844D}"/>
    <dgm:cxn modelId="{009B50BA-3953-49C3-9E87-907E7E0586F3}" type="presOf" srcId="{58EEA705-DC0E-460B-B8B0-3EE3F520EF0D}" destId="{A32A4B91-B3F6-4613-AA2F-DCF4022A0F90}" srcOrd="0" destOrd="0" presId="urn:microsoft.com/office/officeart/2005/8/layout/vList2"/>
    <dgm:cxn modelId="{64E7EC2A-8A1C-440F-9DFF-8504B650E8C1}" type="presParOf" srcId="{80F56E90-72C8-4EAC-B1E3-EA6D204506A3}" destId="{9DFA8CBD-8FBC-4FF8-99CE-FD55DDA5D1BF}" srcOrd="0" destOrd="0" presId="urn:microsoft.com/office/officeart/2005/8/layout/vList2"/>
    <dgm:cxn modelId="{47C42A0E-5606-4674-B1DC-D1A2436A621D}" type="presParOf" srcId="{80F56E90-72C8-4EAC-B1E3-EA6D204506A3}" destId="{A65D21A0-D90A-4715-9492-192FDAE5B0D1}" srcOrd="1" destOrd="0" presId="urn:microsoft.com/office/officeart/2005/8/layout/vList2"/>
    <dgm:cxn modelId="{EB974D47-388E-42B6-AA25-FE5E98F14455}" type="presParOf" srcId="{80F56E90-72C8-4EAC-B1E3-EA6D204506A3}" destId="{59026AB8-89E2-4E87-B39B-D454D230ACF8}" srcOrd="2" destOrd="0" presId="urn:microsoft.com/office/officeart/2005/8/layout/vList2"/>
    <dgm:cxn modelId="{262EF130-9A8C-475D-8929-ACDBC42AA143}" type="presParOf" srcId="{80F56E90-72C8-4EAC-B1E3-EA6D204506A3}" destId="{FEC29BCB-7ABC-4275-AAC0-D47D7917077C}" srcOrd="3" destOrd="0" presId="urn:microsoft.com/office/officeart/2005/8/layout/vList2"/>
    <dgm:cxn modelId="{D50C7FCC-9156-4B07-A36B-74053975C9C8}" type="presParOf" srcId="{80F56E90-72C8-4EAC-B1E3-EA6D204506A3}" destId="{A32A4B91-B3F6-4613-AA2F-DCF4022A0F90}" srcOrd="4" destOrd="0" presId="urn:microsoft.com/office/officeart/2005/8/layout/vList2"/>
    <dgm:cxn modelId="{24AE9F9A-FD8C-431D-831D-717E4689ECEC}" type="presParOf" srcId="{80F56E90-72C8-4EAC-B1E3-EA6D204506A3}" destId="{F8EABF29-FE56-4E7A-8828-C6CD8EBE61F9}" srcOrd="5" destOrd="0" presId="urn:microsoft.com/office/officeart/2005/8/layout/vList2"/>
    <dgm:cxn modelId="{2E6A1B76-1B0B-4F7B-9C7C-16196361CC6D}" type="presParOf" srcId="{80F56E90-72C8-4EAC-B1E3-EA6D204506A3}" destId="{9C37E63E-3F31-4A14-8A6E-45119C970FAA}" srcOrd="6" destOrd="0" presId="urn:microsoft.com/office/officeart/2005/8/layout/vList2"/>
    <dgm:cxn modelId="{B0E45E64-FC3D-452E-855B-0BB8A7921960}" type="presParOf" srcId="{80F56E90-72C8-4EAC-B1E3-EA6D204506A3}" destId="{B77381C7-72C3-47A1-B5F3-0520D7E13E47}" srcOrd="7" destOrd="0" presId="urn:microsoft.com/office/officeart/2005/8/layout/vList2"/>
    <dgm:cxn modelId="{0AAEAB26-6FF9-4BF6-AF3B-0B47E3FDC0A2}" type="presParOf" srcId="{80F56E90-72C8-4EAC-B1E3-EA6D204506A3}" destId="{C269CEA7-0704-46D9-85AB-B0E1525CD4D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138F661-6471-4D89-A6DB-C7CAEFD1725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3819997-9BC5-4086-8080-A203C8623601}">
      <dgm:prSet/>
      <dgm:spPr/>
      <dgm:t>
        <a:bodyPr/>
        <a:lstStyle/>
        <a:p>
          <a:r>
            <a:rPr lang="fi-FI"/>
            <a:t>"riittävän hyvä tässä tilanteessa" </a:t>
          </a:r>
          <a:endParaRPr lang="en-US"/>
        </a:p>
      </dgm:t>
    </dgm:pt>
    <dgm:pt modelId="{CD27084E-8F00-4598-90AB-4E6EF6450921}" type="parTrans" cxnId="{82CD9A55-8858-48D6-9E73-64A7B1465438}">
      <dgm:prSet/>
      <dgm:spPr/>
      <dgm:t>
        <a:bodyPr/>
        <a:lstStyle/>
        <a:p>
          <a:endParaRPr lang="en-US"/>
        </a:p>
      </dgm:t>
    </dgm:pt>
    <dgm:pt modelId="{99013180-71C1-4E4F-891C-48D829902E62}" type="sibTrans" cxnId="{82CD9A55-8858-48D6-9E73-64A7B1465438}">
      <dgm:prSet/>
      <dgm:spPr/>
      <dgm:t>
        <a:bodyPr/>
        <a:lstStyle/>
        <a:p>
          <a:endParaRPr lang="en-US"/>
        </a:p>
      </dgm:t>
    </dgm:pt>
    <dgm:pt modelId="{C290B1BD-4307-4D7B-BE78-17EB1AF5753E}">
      <dgm:prSet/>
      <dgm:spPr/>
      <dgm:t>
        <a:bodyPr/>
        <a:lstStyle/>
        <a:p>
          <a:r>
            <a:rPr lang="fi-FI"/>
            <a:t>varaa aikaa palautumiseen </a:t>
          </a:r>
          <a:endParaRPr lang="en-US"/>
        </a:p>
      </dgm:t>
    </dgm:pt>
    <dgm:pt modelId="{24AAEC32-BC3D-426A-9451-262801937DC1}" type="parTrans" cxnId="{EDC76FF6-A06A-4BCC-A23B-6472A853B219}">
      <dgm:prSet/>
      <dgm:spPr/>
      <dgm:t>
        <a:bodyPr/>
        <a:lstStyle/>
        <a:p>
          <a:endParaRPr lang="en-US"/>
        </a:p>
      </dgm:t>
    </dgm:pt>
    <dgm:pt modelId="{F8CA3F23-AED1-4BA2-9B3B-9ACFCB737CB7}" type="sibTrans" cxnId="{EDC76FF6-A06A-4BCC-A23B-6472A853B219}">
      <dgm:prSet/>
      <dgm:spPr/>
      <dgm:t>
        <a:bodyPr/>
        <a:lstStyle/>
        <a:p>
          <a:endParaRPr lang="en-US"/>
        </a:p>
      </dgm:t>
    </dgm:pt>
    <dgm:pt modelId="{1028935F-100F-4FD4-8362-59ADC49EC897}">
      <dgm:prSet/>
      <dgm:spPr/>
      <dgm:t>
        <a:bodyPr/>
        <a:lstStyle/>
        <a:p>
          <a:r>
            <a:rPr lang="fi-FI"/>
            <a:t>tauota – seuraa  työmääriä ja –tunteja </a:t>
          </a:r>
          <a:endParaRPr lang="en-US"/>
        </a:p>
      </dgm:t>
    </dgm:pt>
    <dgm:pt modelId="{43A88078-C611-4A0F-96F9-F361461F171D}" type="parTrans" cxnId="{9DA3388A-60F9-40F3-BDD7-509310F5D3FF}">
      <dgm:prSet/>
      <dgm:spPr/>
      <dgm:t>
        <a:bodyPr/>
        <a:lstStyle/>
        <a:p>
          <a:endParaRPr lang="en-US"/>
        </a:p>
      </dgm:t>
    </dgm:pt>
    <dgm:pt modelId="{5AF7F173-FE30-411F-9F12-49F6A45398E6}" type="sibTrans" cxnId="{9DA3388A-60F9-40F3-BDD7-509310F5D3FF}">
      <dgm:prSet/>
      <dgm:spPr/>
      <dgm:t>
        <a:bodyPr/>
        <a:lstStyle/>
        <a:p>
          <a:endParaRPr lang="en-US"/>
        </a:p>
      </dgm:t>
    </dgm:pt>
    <dgm:pt modelId="{C81BBE50-1535-4C88-AE11-DA7557915BBF}">
      <dgm:prSet/>
      <dgm:spPr/>
      <dgm:t>
        <a:bodyPr/>
        <a:lstStyle/>
        <a:p>
          <a:r>
            <a:rPr lang="fi-FI"/>
            <a:t>huolehdi terveydestäsi ja kunnostasi. </a:t>
          </a:r>
          <a:endParaRPr lang="en-US"/>
        </a:p>
      </dgm:t>
    </dgm:pt>
    <dgm:pt modelId="{14B296E2-590C-4B28-B3C9-94AD0DFBD848}" type="parTrans" cxnId="{A597D40F-8CA0-47E0-A395-B68C0931B9A2}">
      <dgm:prSet/>
      <dgm:spPr/>
      <dgm:t>
        <a:bodyPr/>
        <a:lstStyle/>
        <a:p>
          <a:endParaRPr lang="en-US"/>
        </a:p>
      </dgm:t>
    </dgm:pt>
    <dgm:pt modelId="{EAC87091-D8E6-43CD-97CD-F44DCC72096E}" type="sibTrans" cxnId="{A597D40F-8CA0-47E0-A395-B68C0931B9A2}">
      <dgm:prSet/>
      <dgm:spPr/>
      <dgm:t>
        <a:bodyPr/>
        <a:lstStyle/>
        <a:p>
          <a:endParaRPr lang="en-US"/>
        </a:p>
      </dgm:t>
    </dgm:pt>
    <dgm:pt modelId="{5AC092F1-F2C9-4B7B-A37C-2AC45DD275CE}">
      <dgm:prSet/>
      <dgm:spPr/>
      <dgm:t>
        <a:bodyPr/>
        <a:lstStyle/>
        <a:p>
          <a:r>
            <a:rPr lang="fi-FI"/>
            <a:t>puhu tunteista ja kokemuksista, kirjoita päiväkirjaa </a:t>
          </a:r>
          <a:r>
            <a:rPr lang="fi-FI">
              <a:sym typeface="Wingdings" panose="05000000000000000000" pitchFamily="2" charset="2"/>
            </a:rPr>
            <a:t></a:t>
          </a:r>
          <a:r>
            <a:rPr lang="fi-FI"/>
            <a:t> satsaa itsetuntemukseen</a:t>
          </a:r>
          <a:endParaRPr lang="en-US"/>
        </a:p>
      </dgm:t>
    </dgm:pt>
    <dgm:pt modelId="{AE68470B-1547-4493-90BA-FA2D25B29074}" type="parTrans" cxnId="{3452332D-B083-4149-81F8-911D11E04B7E}">
      <dgm:prSet/>
      <dgm:spPr/>
      <dgm:t>
        <a:bodyPr/>
        <a:lstStyle/>
        <a:p>
          <a:endParaRPr lang="en-US"/>
        </a:p>
      </dgm:t>
    </dgm:pt>
    <dgm:pt modelId="{54778C3D-A34F-4724-BCD9-F87DB97D29E4}" type="sibTrans" cxnId="{3452332D-B083-4149-81F8-911D11E04B7E}">
      <dgm:prSet/>
      <dgm:spPr/>
      <dgm:t>
        <a:bodyPr/>
        <a:lstStyle/>
        <a:p>
          <a:endParaRPr lang="en-US"/>
        </a:p>
      </dgm:t>
    </dgm:pt>
    <dgm:pt modelId="{6B5E5B70-8407-4C3F-A8CC-34E7DD5790FE}">
      <dgm:prSet/>
      <dgm:spPr/>
      <dgm:t>
        <a:bodyPr/>
        <a:lstStyle/>
        <a:p>
          <a:r>
            <a:rPr lang="fi-FI"/>
            <a:t>priorisoi tehtävät ja jätä joustonvaraa</a:t>
          </a:r>
          <a:endParaRPr lang="en-US"/>
        </a:p>
      </dgm:t>
    </dgm:pt>
    <dgm:pt modelId="{0B3D999E-CFE4-4D5D-B886-EB50C1398DD9}" type="parTrans" cxnId="{C6D4CB73-98C9-46EF-A543-306000DB3098}">
      <dgm:prSet/>
      <dgm:spPr/>
      <dgm:t>
        <a:bodyPr/>
        <a:lstStyle/>
        <a:p>
          <a:endParaRPr lang="en-US"/>
        </a:p>
      </dgm:t>
    </dgm:pt>
    <dgm:pt modelId="{5ADD7DA7-71A9-46FB-8405-D9F3B083BAA2}" type="sibTrans" cxnId="{C6D4CB73-98C9-46EF-A543-306000DB3098}">
      <dgm:prSet/>
      <dgm:spPr/>
      <dgm:t>
        <a:bodyPr/>
        <a:lstStyle/>
        <a:p>
          <a:endParaRPr lang="en-US"/>
        </a:p>
      </dgm:t>
    </dgm:pt>
    <dgm:pt modelId="{0598BE32-1A2F-4BC4-AEF5-9F847EB02F0B}">
      <dgm:prSet/>
      <dgm:spPr/>
      <dgm:t>
        <a:bodyPr/>
        <a:lstStyle/>
        <a:p>
          <a:r>
            <a:rPr lang="fi-FI"/>
            <a:t>varmista keskittymisrauha</a:t>
          </a:r>
          <a:endParaRPr lang="en-US"/>
        </a:p>
      </dgm:t>
    </dgm:pt>
    <dgm:pt modelId="{5CFDAC0C-C454-42E0-AB08-5029C99B01D6}" type="parTrans" cxnId="{8782289B-31EC-4338-B4C9-9E77534C6AEA}">
      <dgm:prSet/>
      <dgm:spPr/>
      <dgm:t>
        <a:bodyPr/>
        <a:lstStyle/>
        <a:p>
          <a:endParaRPr lang="en-US"/>
        </a:p>
      </dgm:t>
    </dgm:pt>
    <dgm:pt modelId="{2832F479-24BA-4BA1-B4E9-1B4253C6DD20}" type="sibTrans" cxnId="{8782289B-31EC-4338-B4C9-9E77534C6AEA}">
      <dgm:prSet/>
      <dgm:spPr/>
      <dgm:t>
        <a:bodyPr/>
        <a:lstStyle/>
        <a:p>
          <a:endParaRPr lang="en-US"/>
        </a:p>
      </dgm:t>
    </dgm:pt>
    <dgm:pt modelId="{4C1418F3-53EE-40FB-8D8B-5959A6A51C99}">
      <dgm:prSet/>
      <dgm:spPr/>
      <dgm:t>
        <a:bodyPr/>
        <a:lstStyle/>
        <a:p>
          <a:r>
            <a:rPr lang="fi-FI"/>
            <a:t>mitoita työmäärä voimavarojen mukaan</a:t>
          </a:r>
          <a:endParaRPr lang="en-US"/>
        </a:p>
      </dgm:t>
    </dgm:pt>
    <dgm:pt modelId="{B7533A93-BC5E-403B-9FBA-F7FC158343AE}" type="parTrans" cxnId="{97CCDBE5-F89D-4690-987F-5C8FDC7EAAFF}">
      <dgm:prSet/>
      <dgm:spPr/>
      <dgm:t>
        <a:bodyPr/>
        <a:lstStyle/>
        <a:p>
          <a:endParaRPr lang="en-US"/>
        </a:p>
      </dgm:t>
    </dgm:pt>
    <dgm:pt modelId="{F8867D7D-76D9-463E-AEB5-427DF189BAE0}" type="sibTrans" cxnId="{97CCDBE5-F89D-4690-987F-5C8FDC7EAAFF}">
      <dgm:prSet/>
      <dgm:spPr/>
      <dgm:t>
        <a:bodyPr/>
        <a:lstStyle/>
        <a:p>
          <a:endParaRPr lang="en-US"/>
        </a:p>
      </dgm:t>
    </dgm:pt>
    <dgm:pt modelId="{25DEAEA3-4CF2-4BE3-83A2-8FB528D06D96}">
      <dgm:prSet/>
      <dgm:spPr/>
      <dgm:t>
        <a:bodyPr/>
        <a:lstStyle/>
        <a:p>
          <a:r>
            <a:rPr lang="fi-FI"/>
            <a:t>vietä aikaa ystävien ja perheen kanssa ja harrasta - "kokonainen elämä"</a:t>
          </a:r>
          <a:endParaRPr lang="en-US"/>
        </a:p>
      </dgm:t>
    </dgm:pt>
    <dgm:pt modelId="{7941A694-A374-46CD-9837-B60769209761}" type="parTrans" cxnId="{02040E44-18D8-4579-A59D-BE0423BE468E}">
      <dgm:prSet/>
      <dgm:spPr/>
      <dgm:t>
        <a:bodyPr/>
        <a:lstStyle/>
        <a:p>
          <a:endParaRPr lang="en-US"/>
        </a:p>
      </dgm:t>
    </dgm:pt>
    <dgm:pt modelId="{D0480850-45E3-481C-BAAF-BE7F18D4C243}" type="sibTrans" cxnId="{02040E44-18D8-4579-A59D-BE0423BE468E}">
      <dgm:prSet/>
      <dgm:spPr/>
      <dgm:t>
        <a:bodyPr/>
        <a:lstStyle/>
        <a:p>
          <a:endParaRPr lang="en-US"/>
        </a:p>
      </dgm:t>
    </dgm:pt>
    <dgm:pt modelId="{FD17B1F7-8CE3-461C-A72E-EE75F838D84E}" type="pres">
      <dgm:prSet presAssocID="{2138F661-6471-4D89-A6DB-C7CAEFD1725A}" presName="linear" presStyleCnt="0">
        <dgm:presLayoutVars>
          <dgm:animLvl val="lvl"/>
          <dgm:resizeHandles val="exact"/>
        </dgm:presLayoutVars>
      </dgm:prSet>
      <dgm:spPr/>
    </dgm:pt>
    <dgm:pt modelId="{6587E982-9A56-4C01-A43B-65D0361DFA6F}" type="pres">
      <dgm:prSet presAssocID="{73819997-9BC5-4086-8080-A203C8623601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D0738C-6AE1-4832-A7D7-E34C1C36743E}" type="pres">
      <dgm:prSet presAssocID="{99013180-71C1-4E4F-891C-48D829902E62}" presName="spacer" presStyleCnt="0"/>
      <dgm:spPr/>
    </dgm:pt>
    <dgm:pt modelId="{0B916EDB-BC92-44B8-8514-A740729E155D}" type="pres">
      <dgm:prSet presAssocID="{C290B1BD-4307-4D7B-BE78-17EB1AF5753E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3B141DC5-8B2C-488D-A453-3B50694CEC7C}" type="pres">
      <dgm:prSet presAssocID="{F8CA3F23-AED1-4BA2-9B3B-9ACFCB737CB7}" presName="spacer" presStyleCnt="0"/>
      <dgm:spPr/>
    </dgm:pt>
    <dgm:pt modelId="{45931A7D-CBD8-49EC-BCB3-0DC015A687A7}" type="pres">
      <dgm:prSet presAssocID="{1028935F-100F-4FD4-8362-59ADC49EC897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96273141-F286-4C53-8E33-6DBAE12C2BF6}" type="pres">
      <dgm:prSet presAssocID="{5AF7F173-FE30-411F-9F12-49F6A45398E6}" presName="spacer" presStyleCnt="0"/>
      <dgm:spPr/>
    </dgm:pt>
    <dgm:pt modelId="{AAF0F850-AB66-4EEB-BD80-99396FB44455}" type="pres">
      <dgm:prSet presAssocID="{C81BBE50-1535-4C88-AE11-DA7557915BBF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8CDBFDB2-BC01-4F39-B988-C10185F99DDA}" type="pres">
      <dgm:prSet presAssocID="{EAC87091-D8E6-43CD-97CD-F44DCC72096E}" presName="spacer" presStyleCnt="0"/>
      <dgm:spPr/>
    </dgm:pt>
    <dgm:pt modelId="{0C4F5EC2-936E-4109-947B-A793E0A13D8D}" type="pres">
      <dgm:prSet presAssocID="{5AC092F1-F2C9-4B7B-A37C-2AC45DD275CE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A5993A5B-6819-4C95-AB7D-C3D5A73B9F60}" type="pres">
      <dgm:prSet presAssocID="{54778C3D-A34F-4724-BCD9-F87DB97D29E4}" presName="spacer" presStyleCnt="0"/>
      <dgm:spPr/>
    </dgm:pt>
    <dgm:pt modelId="{978C4931-CF68-4FEE-81BA-617F5EF50909}" type="pres">
      <dgm:prSet presAssocID="{6B5E5B70-8407-4C3F-A8CC-34E7DD5790FE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00DC5BA7-368B-44FB-BB6F-6F0CF7725F14}" type="pres">
      <dgm:prSet presAssocID="{5ADD7DA7-71A9-46FB-8405-D9F3B083BAA2}" presName="spacer" presStyleCnt="0"/>
      <dgm:spPr/>
    </dgm:pt>
    <dgm:pt modelId="{F8C35E0E-AC43-443D-8AFF-8258EAC9B447}" type="pres">
      <dgm:prSet presAssocID="{0598BE32-1A2F-4BC4-AEF5-9F847EB02F0B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95C6D81E-D623-49A3-83F1-1DCA77CD36C3}" type="pres">
      <dgm:prSet presAssocID="{2832F479-24BA-4BA1-B4E9-1B4253C6DD20}" presName="spacer" presStyleCnt="0"/>
      <dgm:spPr/>
    </dgm:pt>
    <dgm:pt modelId="{3D58FD8D-59C5-45EE-85BE-F6027BD7A3E4}" type="pres">
      <dgm:prSet presAssocID="{4C1418F3-53EE-40FB-8D8B-5959A6A51C99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D4B4D7E-907E-4A19-BDF5-DC734B66B770}" type="pres">
      <dgm:prSet presAssocID="{F8867D7D-76D9-463E-AEB5-427DF189BAE0}" presName="spacer" presStyleCnt="0"/>
      <dgm:spPr/>
    </dgm:pt>
    <dgm:pt modelId="{93EB4249-FB5E-417C-BCA3-BC21DF1C2771}" type="pres">
      <dgm:prSet presAssocID="{25DEAEA3-4CF2-4BE3-83A2-8FB528D06D96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C349E809-10BA-4851-8AC8-09539DCFCC88}" type="presOf" srcId="{0598BE32-1A2F-4BC4-AEF5-9F847EB02F0B}" destId="{F8C35E0E-AC43-443D-8AFF-8258EAC9B447}" srcOrd="0" destOrd="0" presId="urn:microsoft.com/office/officeart/2005/8/layout/vList2"/>
    <dgm:cxn modelId="{A597D40F-8CA0-47E0-A395-B68C0931B9A2}" srcId="{2138F661-6471-4D89-A6DB-C7CAEFD1725A}" destId="{C81BBE50-1535-4C88-AE11-DA7557915BBF}" srcOrd="3" destOrd="0" parTransId="{14B296E2-590C-4B28-B3C9-94AD0DFBD848}" sibTransId="{EAC87091-D8E6-43CD-97CD-F44DCC72096E}"/>
    <dgm:cxn modelId="{1D018828-BBAC-4536-B8F5-0B765DD34A29}" type="presOf" srcId="{C290B1BD-4307-4D7B-BE78-17EB1AF5753E}" destId="{0B916EDB-BC92-44B8-8514-A740729E155D}" srcOrd="0" destOrd="0" presId="urn:microsoft.com/office/officeart/2005/8/layout/vList2"/>
    <dgm:cxn modelId="{3452332D-B083-4149-81F8-911D11E04B7E}" srcId="{2138F661-6471-4D89-A6DB-C7CAEFD1725A}" destId="{5AC092F1-F2C9-4B7B-A37C-2AC45DD275CE}" srcOrd="4" destOrd="0" parTransId="{AE68470B-1547-4493-90BA-FA2D25B29074}" sibTransId="{54778C3D-A34F-4724-BCD9-F87DB97D29E4}"/>
    <dgm:cxn modelId="{02040E44-18D8-4579-A59D-BE0423BE468E}" srcId="{2138F661-6471-4D89-A6DB-C7CAEFD1725A}" destId="{25DEAEA3-4CF2-4BE3-83A2-8FB528D06D96}" srcOrd="8" destOrd="0" parTransId="{7941A694-A374-46CD-9837-B60769209761}" sibTransId="{D0480850-45E3-481C-BAAF-BE7F18D4C243}"/>
    <dgm:cxn modelId="{C6D4CB73-98C9-46EF-A543-306000DB3098}" srcId="{2138F661-6471-4D89-A6DB-C7CAEFD1725A}" destId="{6B5E5B70-8407-4C3F-A8CC-34E7DD5790FE}" srcOrd="5" destOrd="0" parTransId="{0B3D999E-CFE4-4D5D-B886-EB50C1398DD9}" sibTransId="{5ADD7DA7-71A9-46FB-8405-D9F3B083BAA2}"/>
    <dgm:cxn modelId="{82CD9A55-8858-48D6-9E73-64A7B1465438}" srcId="{2138F661-6471-4D89-A6DB-C7CAEFD1725A}" destId="{73819997-9BC5-4086-8080-A203C8623601}" srcOrd="0" destOrd="0" parTransId="{CD27084E-8F00-4598-90AB-4E6EF6450921}" sibTransId="{99013180-71C1-4E4F-891C-48D829902E62}"/>
    <dgm:cxn modelId="{8FA72A7B-50EC-40B7-A897-6FF674D5535B}" type="presOf" srcId="{2138F661-6471-4D89-A6DB-C7CAEFD1725A}" destId="{FD17B1F7-8CE3-461C-A72E-EE75F838D84E}" srcOrd="0" destOrd="0" presId="urn:microsoft.com/office/officeart/2005/8/layout/vList2"/>
    <dgm:cxn modelId="{DABC5088-12AE-4461-ACCF-D7D88A222D86}" type="presOf" srcId="{4C1418F3-53EE-40FB-8D8B-5959A6A51C99}" destId="{3D58FD8D-59C5-45EE-85BE-F6027BD7A3E4}" srcOrd="0" destOrd="0" presId="urn:microsoft.com/office/officeart/2005/8/layout/vList2"/>
    <dgm:cxn modelId="{9DA3388A-60F9-40F3-BDD7-509310F5D3FF}" srcId="{2138F661-6471-4D89-A6DB-C7CAEFD1725A}" destId="{1028935F-100F-4FD4-8362-59ADC49EC897}" srcOrd="2" destOrd="0" parTransId="{43A88078-C611-4A0F-96F9-F361461F171D}" sibTransId="{5AF7F173-FE30-411F-9F12-49F6A45398E6}"/>
    <dgm:cxn modelId="{300B7E92-998E-4810-A9C5-608016DAD691}" type="presOf" srcId="{C81BBE50-1535-4C88-AE11-DA7557915BBF}" destId="{AAF0F850-AB66-4EEB-BD80-99396FB44455}" srcOrd="0" destOrd="0" presId="urn:microsoft.com/office/officeart/2005/8/layout/vList2"/>
    <dgm:cxn modelId="{8782289B-31EC-4338-B4C9-9E77534C6AEA}" srcId="{2138F661-6471-4D89-A6DB-C7CAEFD1725A}" destId="{0598BE32-1A2F-4BC4-AEF5-9F847EB02F0B}" srcOrd="6" destOrd="0" parTransId="{5CFDAC0C-C454-42E0-AB08-5029C99B01D6}" sibTransId="{2832F479-24BA-4BA1-B4E9-1B4253C6DD20}"/>
    <dgm:cxn modelId="{299166A3-3B52-4018-BF31-EE95D0F8D429}" type="presOf" srcId="{73819997-9BC5-4086-8080-A203C8623601}" destId="{6587E982-9A56-4C01-A43B-65D0361DFA6F}" srcOrd="0" destOrd="0" presId="urn:microsoft.com/office/officeart/2005/8/layout/vList2"/>
    <dgm:cxn modelId="{AD071AC3-A972-40AB-88E6-6B7AEC6F5626}" type="presOf" srcId="{25DEAEA3-4CF2-4BE3-83A2-8FB528D06D96}" destId="{93EB4249-FB5E-417C-BCA3-BC21DF1C2771}" srcOrd="0" destOrd="0" presId="urn:microsoft.com/office/officeart/2005/8/layout/vList2"/>
    <dgm:cxn modelId="{4F9C3ED9-2F14-45BE-BAEC-28E0DAC70BDD}" type="presOf" srcId="{1028935F-100F-4FD4-8362-59ADC49EC897}" destId="{45931A7D-CBD8-49EC-BCB3-0DC015A687A7}" srcOrd="0" destOrd="0" presId="urn:microsoft.com/office/officeart/2005/8/layout/vList2"/>
    <dgm:cxn modelId="{F23308DE-C402-447A-B105-DAC6606378AB}" type="presOf" srcId="{5AC092F1-F2C9-4B7B-A37C-2AC45DD275CE}" destId="{0C4F5EC2-936E-4109-947B-A793E0A13D8D}" srcOrd="0" destOrd="0" presId="urn:microsoft.com/office/officeart/2005/8/layout/vList2"/>
    <dgm:cxn modelId="{97CCDBE5-F89D-4690-987F-5C8FDC7EAAFF}" srcId="{2138F661-6471-4D89-A6DB-C7CAEFD1725A}" destId="{4C1418F3-53EE-40FB-8D8B-5959A6A51C99}" srcOrd="7" destOrd="0" parTransId="{B7533A93-BC5E-403B-9FBA-F7FC158343AE}" sibTransId="{F8867D7D-76D9-463E-AEB5-427DF189BAE0}"/>
    <dgm:cxn modelId="{ECB5D9EF-A6C7-4578-948B-3A74CC038316}" type="presOf" srcId="{6B5E5B70-8407-4C3F-A8CC-34E7DD5790FE}" destId="{978C4931-CF68-4FEE-81BA-617F5EF50909}" srcOrd="0" destOrd="0" presId="urn:microsoft.com/office/officeart/2005/8/layout/vList2"/>
    <dgm:cxn modelId="{EDC76FF6-A06A-4BCC-A23B-6472A853B219}" srcId="{2138F661-6471-4D89-A6DB-C7CAEFD1725A}" destId="{C290B1BD-4307-4D7B-BE78-17EB1AF5753E}" srcOrd="1" destOrd="0" parTransId="{24AAEC32-BC3D-426A-9451-262801937DC1}" sibTransId="{F8CA3F23-AED1-4BA2-9B3B-9ACFCB737CB7}"/>
    <dgm:cxn modelId="{0C243707-2B4F-4237-A864-391A7C24C173}" type="presParOf" srcId="{FD17B1F7-8CE3-461C-A72E-EE75F838D84E}" destId="{6587E982-9A56-4C01-A43B-65D0361DFA6F}" srcOrd="0" destOrd="0" presId="urn:microsoft.com/office/officeart/2005/8/layout/vList2"/>
    <dgm:cxn modelId="{972A36DD-FDD9-49CF-B91D-18BB0D5D112F}" type="presParOf" srcId="{FD17B1F7-8CE3-461C-A72E-EE75F838D84E}" destId="{A3D0738C-6AE1-4832-A7D7-E34C1C36743E}" srcOrd="1" destOrd="0" presId="urn:microsoft.com/office/officeart/2005/8/layout/vList2"/>
    <dgm:cxn modelId="{E12DD284-7EEB-40C7-9527-4F1C1D232EE6}" type="presParOf" srcId="{FD17B1F7-8CE3-461C-A72E-EE75F838D84E}" destId="{0B916EDB-BC92-44B8-8514-A740729E155D}" srcOrd="2" destOrd="0" presId="urn:microsoft.com/office/officeart/2005/8/layout/vList2"/>
    <dgm:cxn modelId="{63E7A516-9E3B-4232-B7CC-41BFF49C43BE}" type="presParOf" srcId="{FD17B1F7-8CE3-461C-A72E-EE75F838D84E}" destId="{3B141DC5-8B2C-488D-A453-3B50694CEC7C}" srcOrd="3" destOrd="0" presId="urn:microsoft.com/office/officeart/2005/8/layout/vList2"/>
    <dgm:cxn modelId="{859458A5-B49A-48CC-A1B2-AF6295EBC056}" type="presParOf" srcId="{FD17B1F7-8CE3-461C-A72E-EE75F838D84E}" destId="{45931A7D-CBD8-49EC-BCB3-0DC015A687A7}" srcOrd="4" destOrd="0" presId="urn:microsoft.com/office/officeart/2005/8/layout/vList2"/>
    <dgm:cxn modelId="{C7BF73B7-F679-4B35-B5D3-8CF8741E4F33}" type="presParOf" srcId="{FD17B1F7-8CE3-461C-A72E-EE75F838D84E}" destId="{96273141-F286-4C53-8E33-6DBAE12C2BF6}" srcOrd="5" destOrd="0" presId="urn:microsoft.com/office/officeart/2005/8/layout/vList2"/>
    <dgm:cxn modelId="{B3FCD809-D09A-47DE-AA5A-5249E3772BCC}" type="presParOf" srcId="{FD17B1F7-8CE3-461C-A72E-EE75F838D84E}" destId="{AAF0F850-AB66-4EEB-BD80-99396FB44455}" srcOrd="6" destOrd="0" presId="urn:microsoft.com/office/officeart/2005/8/layout/vList2"/>
    <dgm:cxn modelId="{8924A04D-52FD-475C-BEDA-CB03BF629D58}" type="presParOf" srcId="{FD17B1F7-8CE3-461C-A72E-EE75F838D84E}" destId="{8CDBFDB2-BC01-4F39-B988-C10185F99DDA}" srcOrd="7" destOrd="0" presId="urn:microsoft.com/office/officeart/2005/8/layout/vList2"/>
    <dgm:cxn modelId="{067F9654-413F-4420-BB22-F60E94AED8D7}" type="presParOf" srcId="{FD17B1F7-8CE3-461C-A72E-EE75F838D84E}" destId="{0C4F5EC2-936E-4109-947B-A793E0A13D8D}" srcOrd="8" destOrd="0" presId="urn:microsoft.com/office/officeart/2005/8/layout/vList2"/>
    <dgm:cxn modelId="{FA74AFEE-E36C-4BEE-8163-12F39EB9B2A0}" type="presParOf" srcId="{FD17B1F7-8CE3-461C-A72E-EE75F838D84E}" destId="{A5993A5B-6819-4C95-AB7D-C3D5A73B9F60}" srcOrd="9" destOrd="0" presId="urn:microsoft.com/office/officeart/2005/8/layout/vList2"/>
    <dgm:cxn modelId="{30639475-FAC2-4785-8B73-FFEB01791384}" type="presParOf" srcId="{FD17B1F7-8CE3-461C-A72E-EE75F838D84E}" destId="{978C4931-CF68-4FEE-81BA-617F5EF50909}" srcOrd="10" destOrd="0" presId="urn:microsoft.com/office/officeart/2005/8/layout/vList2"/>
    <dgm:cxn modelId="{71A19104-EE5A-493F-BD5D-FD1BBB5596AF}" type="presParOf" srcId="{FD17B1F7-8CE3-461C-A72E-EE75F838D84E}" destId="{00DC5BA7-368B-44FB-BB6F-6F0CF7725F14}" srcOrd="11" destOrd="0" presId="urn:microsoft.com/office/officeart/2005/8/layout/vList2"/>
    <dgm:cxn modelId="{5356D3C1-4E72-435A-91A2-D8F95FDE68CB}" type="presParOf" srcId="{FD17B1F7-8CE3-461C-A72E-EE75F838D84E}" destId="{F8C35E0E-AC43-443D-8AFF-8258EAC9B447}" srcOrd="12" destOrd="0" presId="urn:microsoft.com/office/officeart/2005/8/layout/vList2"/>
    <dgm:cxn modelId="{29660DAC-CE5F-400A-A036-9CD55A8800AB}" type="presParOf" srcId="{FD17B1F7-8CE3-461C-A72E-EE75F838D84E}" destId="{95C6D81E-D623-49A3-83F1-1DCA77CD36C3}" srcOrd="13" destOrd="0" presId="urn:microsoft.com/office/officeart/2005/8/layout/vList2"/>
    <dgm:cxn modelId="{8948EE2D-7DD4-42B5-84A2-B25AE8DD307F}" type="presParOf" srcId="{FD17B1F7-8CE3-461C-A72E-EE75F838D84E}" destId="{3D58FD8D-59C5-45EE-85BE-F6027BD7A3E4}" srcOrd="14" destOrd="0" presId="urn:microsoft.com/office/officeart/2005/8/layout/vList2"/>
    <dgm:cxn modelId="{842EA201-C41E-42D3-9EFD-45FE0F3F2392}" type="presParOf" srcId="{FD17B1F7-8CE3-461C-A72E-EE75F838D84E}" destId="{DD4B4D7E-907E-4A19-BDF5-DC734B66B770}" srcOrd="15" destOrd="0" presId="urn:microsoft.com/office/officeart/2005/8/layout/vList2"/>
    <dgm:cxn modelId="{273388A7-A01C-436C-A6CD-9F31FA519432}" type="presParOf" srcId="{FD17B1F7-8CE3-461C-A72E-EE75F838D84E}" destId="{93EB4249-FB5E-417C-BCA3-BC21DF1C2771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6E11FDB-175E-4041-9C2D-80D0E4DAE8FB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8DD869E-A38F-4EF7-82E3-C8A2278818CB}">
      <dgm:prSet/>
      <dgm:spPr/>
      <dgm:t>
        <a:bodyPr/>
        <a:lstStyle/>
        <a:p>
          <a:r>
            <a:rPr lang="fi-FI"/>
            <a:t>Työskentelyä omien tunteiden ja reagointitaipumusten kautta</a:t>
          </a:r>
          <a:endParaRPr lang="en-US"/>
        </a:p>
      </dgm:t>
    </dgm:pt>
    <dgm:pt modelId="{5EA7ECA6-7D91-4AE8-9521-F0FE941A3033}" type="parTrans" cxnId="{1B36FD6C-5467-4DE7-AA4D-1C6C55228F7D}">
      <dgm:prSet/>
      <dgm:spPr/>
      <dgm:t>
        <a:bodyPr/>
        <a:lstStyle/>
        <a:p>
          <a:endParaRPr lang="en-US"/>
        </a:p>
      </dgm:t>
    </dgm:pt>
    <dgm:pt modelId="{7F2F681B-B745-4DEE-86DC-1DB92EF389BD}" type="sibTrans" cxnId="{1B36FD6C-5467-4DE7-AA4D-1C6C55228F7D}">
      <dgm:prSet/>
      <dgm:spPr/>
      <dgm:t>
        <a:bodyPr/>
        <a:lstStyle/>
        <a:p>
          <a:endParaRPr lang="en-US"/>
        </a:p>
      </dgm:t>
    </dgm:pt>
    <dgm:pt modelId="{A9F07D15-BC10-4B73-A225-D9DEE9592996}">
      <dgm:prSet/>
      <dgm:spPr/>
      <dgm:t>
        <a:bodyPr/>
        <a:lstStyle/>
        <a:p>
          <a:r>
            <a:rPr lang="fi-FI"/>
            <a:t>Tunnistaa ja pyrkiä ymmärtämään</a:t>
          </a:r>
          <a:endParaRPr lang="en-US"/>
        </a:p>
      </dgm:t>
    </dgm:pt>
    <dgm:pt modelId="{DDC8FF6F-4903-4088-9826-2940A4ED766F}" type="parTrans" cxnId="{AE49BCF7-A8C2-4527-A0CC-43DE19362385}">
      <dgm:prSet/>
      <dgm:spPr/>
      <dgm:t>
        <a:bodyPr/>
        <a:lstStyle/>
        <a:p>
          <a:endParaRPr lang="en-US"/>
        </a:p>
      </dgm:t>
    </dgm:pt>
    <dgm:pt modelId="{D0342F79-AABC-41A0-88FF-5CCDC1104E2A}" type="sibTrans" cxnId="{AE49BCF7-A8C2-4527-A0CC-43DE19362385}">
      <dgm:prSet/>
      <dgm:spPr/>
      <dgm:t>
        <a:bodyPr/>
        <a:lstStyle/>
        <a:p>
          <a:endParaRPr lang="en-US"/>
        </a:p>
      </dgm:t>
    </dgm:pt>
    <dgm:pt modelId="{B4998C18-2757-4270-8F94-0F007EA589AE}">
      <dgm:prSet/>
      <dgm:spPr/>
      <dgm:t>
        <a:bodyPr/>
        <a:lstStyle/>
        <a:p>
          <a:r>
            <a:rPr lang="fi-FI"/>
            <a:t>Hahmottaa itselle ominainen tapa toimia ja reagoida ja pyrkiä vaikuttamaan siihen</a:t>
          </a:r>
          <a:endParaRPr lang="en-US"/>
        </a:p>
      </dgm:t>
    </dgm:pt>
    <dgm:pt modelId="{A03BC3A3-325E-41A0-A579-E0BF8FD7243E}" type="parTrans" cxnId="{64E3001F-27E9-4705-85E7-69A7C1E93EE2}">
      <dgm:prSet/>
      <dgm:spPr/>
      <dgm:t>
        <a:bodyPr/>
        <a:lstStyle/>
        <a:p>
          <a:endParaRPr lang="en-US"/>
        </a:p>
      </dgm:t>
    </dgm:pt>
    <dgm:pt modelId="{9AB60F56-C4A0-40F5-AAE5-FA263569915D}" type="sibTrans" cxnId="{64E3001F-27E9-4705-85E7-69A7C1E93EE2}">
      <dgm:prSet/>
      <dgm:spPr/>
      <dgm:t>
        <a:bodyPr/>
        <a:lstStyle/>
        <a:p>
          <a:endParaRPr lang="en-US"/>
        </a:p>
      </dgm:t>
    </dgm:pt>
    <dgm:pt modelId="{A993F109-A61E-40A0-BF92-251DFCF362D1}">
      <dgm:prSet/>
      <dgm:spPr/>
      <dgm:t>
        <a:bodyPr/>
        <a:lstStyle/>
        <a:p>
          <a:r>
            <a:rPr lang="fi-FI"/>
            <a:t>Tunnistaa omat taipumukset tulkita ja sanoittaa sekä tilannetekijöitä että omaa reagointia ja pyrkimystä vaikuttaa myös tähän</a:t>
          </a:r>
          <a:endParaRPr lang="en-US"/>
        </a:p>
      </dgm:t>
    </dgm:pt>
    <dgm:pt modelId="{FED51CF0-04C7-4D50-9494-95E8B4C0AA82}" type="parTrans" cxnId="{98E4829E-21F9-47D0-935C-70F00847C593}">
      <dgm:prSet/>
      <dgm:spPr/>
      <dgm:t>
        <a:bodyPr/>
        <a:lstStyle/>
        <a:p>
          <a:endParaRPr lang="en-US"/>
        </a:p>
      </dgm:t>
    </dgm:pt>
    <dgm:pt modelId="{BA8F4993-5A63-4D5A-9BA1-70E9AB722FCA}" type="sibTrans" cxnId="{98E4829E-21F9-47D0-935C-70F00847C593}">
      <dgm:prSet/>
      <dgm:spPr/>
      <dgm:t>
        <a:bodyPr/>
        <a:lstStyle/>
        <a:p>
          <a:endParaRPr lang="en-US"/>
        </a:p>
      </dgm:t>
    </dgm:pt>
    <dgm:pt modelId="{3C31E945-563B-4122-A400-70C83F8F326B}">
      <dgm:prSet/>
      <dgm:spPr/>
      <dgm:t>
        <a:bodyPr/>
        <a:lstStyle/>
        <a:p>
          <a:r>
            <a:rPr lang="fi-FI"/>
            <a:t>Reflektointia ja itsetuntemusta</a:t>
          </a:r>
          <a:endParaRPr lang="en-US"/>
        </a:p>
      </dgm:t>
    </dgm:pt>
    <dgm:pt modelId="{26E98BC7-BC2E-4D39-88E1-F467F74F8E86}" type="parTrans" cxnId="{65FDFFCB-F7E8-4621-978E-93A49D3AA6A3}">
      <dgm:prSet/>
      <dgm:spPr/>
      <dgm:t>
        <a:bodyPr/>
        <a:lstStyle/>
        <a:p>
          <a:endParaRPr lang="en-US"/>
        </a:p>
      </dgm:t>
    </dgm:pt>
    <dgm:pt modelId="{ABFC1B09-457C-4413-9F80-65AB19EB949A}" type="sibTrans" cxnId="{65FDFFCB-F7E8-4621-978E-93A49D3AA6A3}">
      <dgm:prSet/>
      <dgm:spPr/>
      <dgm:t>
        <a:bodyPr/>
        <a:lstStyle/>
        <a:p>
          <a:endParaRPr lang="en-US"/>
        </a:p>
      </dgm:t>
    </dgm:pt>
    <dgm:pt modelId="{9CEAF59C-12ED-415D-A763-232B38287C22}">
      <dgm:prSet/>
      <dgm:spPr/>
      <dgm:t>
        <a:bodyPr/>
        <a:lstStyle/>
        <a:p>
          <a:r>
            <a:rPr lang="fi-FI"/>
            <a:t>Sisäistä puhetta ja omien voimavarojen vahvistamista</a:t>
          </a:r>
          <a:endParaRPr lang="en-US"/>
        </a:p>
      </dgm:t>
    </dgm:pt>
    <dgm:pt modelId="{E5E3FB16-505A-4F1C-8EA3-463AAF3F0F7F}" type="parTrans" cxnId="{8187288F-5723-4C07-895B-61C825722863}">
      <dgm:prSet/>
      <dgm:spPr/>
      <dgm:t>
        <a:bodyPr/>
        <a:lstStyle/>
        <a:p>
          <a:endParaRPr lang="en-US"/>
        </a:p>
      </dgm:t>
    </dgm:pt>
    <dgm:pt modelId="{69DF8E24-DA25-45EB-A913-AAA4717E95B9}" type="sibTrans" cxnId="{8187288F-5723-4C07-895B-61C825722863}">
      <dgm:prSet/>
      <dgm:spPr/>
      <dgm:t>
        <a:bodyPr/>
        <a:lstStyle/>
        <a:p>
          <a:endParaRPr lang="en-US"/>
        </a:p>
      </dgm:t>
    </dgm:pt>
    <dgm:pt modelId="{A7E8423C-AAE2-40E1-B5E6-FBACFFD0DE6F}" type="pres">
      <dgm:prSet presAssocID="{06E11FDB-175E-4041-9C2D-80D0E4DAE8FB}" presName="linear" presStyleCnt="0">
        <dgm:presLayoutVars>
          <dgm:animLvl val="lvl"/>
          <dgm:resizeHandles val="exact"/>
        </dgm:presLayoutVars>
      </dgm:prSet>
      <dgm:spPr/>
    </dgm:pt>
    <dgm:pt modelId="{CDCDB4F2-A836-4140-A94B-1F80783CA15E}" type="pres">
      <dgm:prSet presAssocID="{38DD869E-A38F-4EF7-82E3-C8A2278818C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56D9A88-0821-4D72-9A99-4C82CAC33BEC}" type="pres">
      <dgm:prSet presAssocID="{7F2F681B-B745-4DEE-86DC-1DB92EF389BD}" presName="spacer" presStyleCnt="0"/>
      <dgm:spPr/>
    </dgm:pt>
    <dgm:pt modelId="{AB03581D-70D7-4E1C-9DCB-BB9C3B66051A}" type="pres">
      <dgm:prSet presAssocID="{A9F07D15-BC10-4B73-A225-D9DEE959299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6169AF3-0649-4C18-B8DD-DADE29F26A35}" type="pres">
      <dgm:prSet presAssocID="{D0342F79-AABC-41A0-88FF-5CCDC1104E2A}" presName="spacer" presStyleCnt="0"/>
      <dgm:spPr/>
    </dgm:pt>
    <dgm:pt modelId="{B0E23884-1848-4905-A4E2-273CDD979107}" type="pres">
      <dgm:prSet presAssocID="{B4998C18-2757-4270-8F94-0F007EA589A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45A6527-8B9C-46F9-AFD3-030966A6F06E}" type="pres">
      <dgm:prSet presAssocID="{9AB60F56-C4A0-40F5-AAE5-FA263569915D}" presName="spacer" presStyleCnt="0"/>
      <dgm:spPr/>
    </dgm:pt>
    <dgm:pt modelId="{965D0121-73DD-4EDB-A3F3-D354F387EE9D}" type="pres">
      <dgm:prSet presAssocID="{A993F109-A61E-40A0-BF92-251DFCF362D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8A4C1E2-7888-4F81-8189-1E079DB2CDE7}" type="pres">
      <dgm:prSet presAssocID="{BA8F4993-5A63-4D5A-9BA1-70E9AB722FCA}" presName="spacer" presStyleCnt="0"/>
      <dgm:spPr/>
    </dgm:pt>
    <dgm:pt modelId="{22258C44-55FC-4D25-8615-071D9AE181A7}" type="pres">
      <dgm:prSet presAssocID="{3C31E945-563B-4122-A400-70C83F8F326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BE95E42-7BE5-4C2C-AD9B-5F45D8519854}" type="pres">
      <dgm:prSet presAssocID="{ABFC1B09-457C-4413-9F80-65AB19EB949A}" presName="spacer" presStyleCnt="0"/>
      <dgm:spPr/>
    </dgm:pt>
    <dgm:pt modelId="{EAEE2E16-98A9-4AA6-B3E5-5C25EE6FDEA1}" type="pres">
      <dgm:prSet presAssocID="{9CEAF59C-12ED-415D-A763-232B38287C2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F97210A-83DA-4EBA-AB04-48B082BEE5A0}" type="presOf" srcId="{38DD869E-A38F-4EF7-82E3-C8A2278818CB}" destId="{CDCDB4F2-A836-4140-A94B-1F80783CA15E}" srcOrd="0" destOrd="0" presId="urn:microsoft.com/office/officeart/2005/8/layout/vList2"/>
    <dgm:cxn modelId="{64E3001F-27E9-4705-85E7-69A7C1E93EE2}" srcId="{06E11FDB-175E-4041-9C2D-80D0E4DAE8FB}" destId="{B4998C18-2757-4270-8F94-0F007EA589AE}" srcOrd="2" destOrd="0" parTransId="{A03BC3A3-325E-41A0-A579-E0BF8FD7243E}" sibTransId="{9AB60F56-C4A0-40F5-AAE5-FA263569915D}"/>
    <dgm:cxn modelId="{B4B6EE38-0494-4AC0-A3A0-5BA1FAF2B88F}" type="presOf" srcId="{B4998C18-2757-4270-8F94-0F007EA589AE}" destId="{B0E23884-1848-4905-A4E2-273CDD979107}" srcOrd="0" destOrd="0" presId="urn:microsoft.com/office/officeart/2005/8/layout/vList2"/>
    <dgm:cxn modelId="{21533045-76CB-4398-9236-89FBBEB235B3}" type="presOf" srcId="{3C31E945-563B-4122-A400-70C83F8F326B}" destId="{22258C44-55FC-4D25-8615-071D9AE181A7}" srcOrd="0" destOrd="0" presId="urn:microsoft.com/office/officeart/2005/8/layout/vList2"/>
    <dgm:cxn modelId="{1B36FD6C-5467-4DE7-AA4D-1C6C55228F7D}" srcId="{06E11FDB-175E-4041-9C2D-80D0E4DAE8FB}" destId="{38DD869E-A38F-4EF7-82E3-C8A2278818CB}" srcOrd="0" destOrd="0" parTransId="{5EA7ECA6-7D91-4AE8-9521-F0FE941A3033}" sibTransId="{7F2F681B-B745-4DEE-86DC-1DB92EF389BD}"/>
    <dgm:cxn modelId="{3339D77A-1C01-4187-BF7E-FEB004405E6F}" type="presOf" srcId="{A993F109-A61E-40A0-BF92-251DFCF362D1}" destId="{965D0121-73DD-4EDB-A3F3-D354F387EE9D}" srcOrd="0" destOrd="0" presId="urn:microsoft.com/office/officeart/2005/8/layout/vList2"/>
    <dgm:cxn modelId="{D58ECB7E-82F2-4DE7-88FB-DCC03F0D3D63}" type="presOf" srcId="{06E11FDB-175E-4041-9C2D-80D0E4DAE8FB}" destId="{A7E8423C-AAE2-40E1-B5E6-FBACFFD0DE6F}" srcOrd="0" destOrd="0" presId="urn:microsoft.com/office/officeart/2005/8/layout/vList2"/>
    <dgm:cxn modelId="{8187288F-5723-4C07-895B-61C825722863}" srcId="{06E11FDB-175E-4041-9C2D-80D0E4DAE8FB}" destId="{9CEAF59C-12ED-415D-A763-232B38287C22}" srcOrd="5" destOrd="0" parTransId="{E5E3FB16-505A-4F1C-8EA3-463AAF3F0F7F}" sibTransId="{69DF8E24-DA25-45EB-A913-AAA4717E95B9}"/>
    <dgm:cxn modelId="{98E4829E-21F9-47D0-935C-70F00847C593}" srcId="{06E11FDB-175E-4041-9C2D-80D0E4DAE8FB}" destId="{A993F109-A61E-40A0-BF92-251DFCF362D1}" srcOrd="3" destOrd="0" parTransId="{FED51CF0-04C7-4D50-9494-95E8B4C0AA82}" sibTransId="{BA8F4993-5A63-4D5A-9BA1-70E9AB722FCA}"/>
    <dgm:cxn modelId="{65FDFFCB-F7E8-4621-978E-93A49D3AA6A3}" srcId="{06E11FDB-175E-4041-9C2D-80D0E4DAE8FB}" destId="{3C31E945-563B-4122-A400-70C83F8F326B}" srcOrd="4" destOrd="0" parTransId="{26E98BC7-BC2E-4D39-88E1-F467F74F8E86}" sibTransId="{ABFC1B09-457C-4413-9F80-65AB19EB949A}"/>
    <dgm:cxn modelId="{C85240F0-7C42-4E34-AC30-B50CCC6E02CD}" type="presOf" srcId="{9CEAF59C-12ED-415D-A763-232B38287C22}" destId="{EAEE2E16-98A9-4AA6-B3E5-5C25EE6FDEA1}" srcOrd="0" destOrd="0" presId="urn:microsoft.com/office/officeart/2005/8/layout/vList2"/>
    <dgm:cxn modelId="{84FF8DF2-0D80-4228-B150-B9589AF36C73}" type="presOf" srcId="{A9F07D15-BC10-4B73-A225-D9DEE9592996}" destId="{AB03581D-70D7-4E1C-9DCB-BB9C3B66051A}" srcOrd="0" destOrd="0" presId="urn:microsoft.com/office/officeart/2005/8/layout/vList2"/>
    <dgm:cxn modelId="{AE49BCF7-A8C2-4527-A0CC-43DE19362385}" srcId="{06E11FDB-175E-4041-9C2D-80D0E4DAE8FB}" destId="{A9F07D15-BC10-4B73-A225-D9DEE9592996}" srcOrd="1" destOrd="0" parTransId="{DDC8FF6F-4903-4088-9826-2940A4ED766F}" sibTransId="{D0342F79-AABC-41A0-88FF-5CCDC1104E2A}"/>
    <dgm:cxn modelId="{9D67F62B-7BEE-4DDD-BF8F-EE073D753488}" type="presParOf" srcId="{A7E8423C-AAE2-40E1-B5E6-FBACFFD0DE6F}" destId="{CDCDB4F2-A836-4140-A94B-1F80783CA15E}" srcOrd="0" destOrd="0" presId="urn:microsoft.com/office/officeart/2005/8/layout/vList2"/>
    <dgm:cxn modelId="{E5E342B7-9341-4591-B285-3A1BC5F9A7BA}" type="presParOf" srcId="{A7E8423C-AAE2-40E1-B5E6-FBACFFD0DE6F}" destId="{E56D9A88-0821-4D72-9A99-4C82CAC33BEC}" srcOrd="1" destOrd="0" presId="urn:microsoft.com/office/officeart/2005/8/layout/vList2"/>
    <dgm:cxn modelId="{AD8AA123-33E8-454A-BB1E-5946F68FDF2B}" type="presParOf" srcId="{A7E8423C-AAE2-40E1-B5E6-FBACFFD0DE6F}" destId="{AB03581D-70D7-4E1C-9DCB-BB9C3B66051A}" srcOrd="2" destOrd="0" presId="urn:microsoft.com/office/officeart/2005/8/layout/vList2"/>
    <dgm:cxn modelId="{EAAF79B1-3E00-4E02-BDA6-07E7DD2026D4}" type="presParOf" srcId="{A7E8423C-AAE2-40E1-B5E6-FBACFFD0DE6F}" destId="{66169AF3-0649-4C18-B8DD-DADE29F26A35}" srcOrd="3" destOrd="0" presId="urn:microsoft.com/office/officeart/2005/8/layout/vList2"/>
    <dgm:cxn modelId="{2EE92460-A6AC-4445-B2CB-6624C5105FD6}" type="presParOf" srcId="{A7E8423C-AAE2-40E1-B5E6-FBACFFD0DE6F}" destId="{B0E23884-1848-4905-A4E2-273CDD979107}" srcOrd="4" destOrd="0" presId="urn:microsoft.com/office/officeart/2005/8/layout/vList2"/>
    <dgm:cxn modelId="{F97101ED-C2F8-44E3-8AED-048F2E0C2D29}" type="presParOf" srcId="{A7E8423C-AAE2-40E1-B5E6-FBACFFD0DE6F}" destId="{C45A6527-8B9C-46F9-AFD3-030966A6F06E}" srcOrd="5" destOrd="0" presId="urn:microsoft.com/office/officeart/2005/8/layout/vList2"/>
    <dgm:cxn modelId="{A3D30EFD-F7EB-4FB6-BC7E-01DB3E9E0449}" type="presParOf" srcId="{A7E8423C-AAE2-40E1-B5E6-FBACFFD0DE6F}" destId="{965D0121-73DD-4EDB-A3F3-D354F387EE9D}" srcOrd="6" destOrd="0" presId="urn:microsoft.com/office/officeart/2005/8/layout/vList2"/>
    <dgm:cxn modelId="{6A432B2D-8A4B-40BF-89E3-271CA44EF4E8}" type="presParOf" srcId="{A7E8423C-AAE2-40E1-B5E6-FBACFFD0DE6F}" destId="{18A4C1E2-7888-4F81-8189-1E079DB2CDE7}" srcOrd="7" destOrd="0" presId="urn:microsoft.com/office/officeart/2005/8/layout/vList2"/>
    <dgm:cxn modelId="{A26DAB97-5F5D-4B2F-BA22-C41F012FFBF3}" type="presParOf" srcId="{A7E8423C-AAE2-40E1-B5E6-FBACFFD0DE6F}" destId="{22258C44-55FC-4D25-8615-071D9AE181A7}" srcOrd="8" destOrd="0" presId="urn:microsoft.com/office/officeart/2005/8/layout/vList2"/>
    <dgm:cxn modelId="{98CCECE9-E5DA-42B3-83AD-293DAF337490}" type="presParOf" srcId="{A7E8423C-AAE2-40E1-B5E6-FBACFFD0DE6F}" destId="{ABE95E42-7BE5-4C2C-AD9B-5F45D8519854}" srcOrd="9" destOrd="0" presId="urn:microsoft.com/office/officeart/2005/8/layout/vList2"/>
    <dgm:cxn modelId="{6DB8930F-EBB7-4CF1-8903-B47B7BDCE4CC}" type="presParOf" srcId="{A7E8423C-AAE2-40E1-B5E6-FBACFFD0DE6F}" destId="{EAEE2E16-98A9-4AA6-B3E5-5C25EE6FDEA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8D08AE6-ECF4-4125-8855-762437E58B44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B04243E-B7AD-420C-BA53-84E802FFAD07}">
      <dgm:prSet/>
      <dgm:spPr/>
      <dgm:t>
        <a:bodyPr/>
        <a:lstStyle/>
        <a:p>
          <a:r>
            <a:rPr lang="fi-FI"/>
            <a:t>Mielekkyyden kokemus ja teot arjessa – mikä elämässä on tärkeää ja merkityksellistä?</a:t>
          </a:r>
          <a:endParaRPr lang="en-US"/>
        </a:p>
      </dgm:t>
    </dgm:pt>
    <dgm:pt modelId="{9E3C538A-F978-49B4-97D5-D2869644B076}" type="parTrans" cxnId="{35F58EB4-D86F-4E8D-BA87-2EA1616A1DB9}">
      <dgm:prSet/>
      <dgm:spPr/>
      <dgm:t>
        <a:bodyPr/>
        <a:lstStyle/>
        <a:p>
          <a:endParaRPr lang="en-US"/>
        </a:p>
      </dgm:t>
    </dgm:pt>
    <dgm:pt modelId="{F9098227-B0D4-4EE7-9C91-F341D6A7594E}" type="sibTrans" cxnId="{35F58EB4-D86F-4E8D-BA87-2EA1616A1DB9}">
      <dgm:prSet/>
      <dgm:spPr/>
      <dgm:t>
        <a:bodyPr/>
        <a:lstStyle/>
        <a:p>
          <a:endParaRPr lang="en-US"/>
        </a:p>
      </dgm:t>
    </dgm:pt>
    <dgm:pt modelId="{33D8AF19-F918-4481-B9D2-3F0C8000676D}">
      <dgm:prSet/>
      <dgm:spPr/>
      <dgm:t>
        <a:bodyPr/>
        <a:lstStyle/>
        <a:p>
          <a:r>
            <a:rPr lang="en-US" dirty="0" err="1"/>
            <a:t>Palautuminen</a:t>
          </a:r>
          <a:r>
            <a:rPr lang="en-US" dirty="0"/>
            <a:t> </a:t>
          </a:r>
          <a:r>
            <a:rPr lang="en-US" dirty="0" err="1"/>
            <a:t>työn</a:t>
          </a:r>
          <a:r>
            <a:rPr lang="en-US" dirty="0"/>
            <a:t> </a:t>
          </a:r>
          <a:r>
            <a:rPr lang="en-US" dirty="0" err="1"/>
            <a:t>lomassa</a:t>
          </a:r>
          <a:r>
            <a:rPr lang="en-US" dirty="0"/>
            <a:t> ja </a:t>
          </a:r>
          <a:r>
            <a:rPr lang="en-US" dirty="0" err="1"/>
            <a:t>arjessa</a:t>
          </a:r>
          <a:r>
            <a:rPr lang="en-US" dirty="0"/>
            <a:t> – </a:t>
          </a:r>
          <a:r>
            <a:rPr lang="en-US" dirty="0" err="1"/>
            <a:t>millaisia</a:t>
          </a:r>
          <a:r>
            <a:rPr lang="en-US" dirty="0"/>
            <a:t> </a:t>
          </a:r>
          <a:r>
            <a:rPr lang="en-US" dirty="0" err="1"/>
            <a:t>keinoja</a:t>
          </a:r>
          <a:r>
            <a:rPr lang="en-US" dirty="0"/>
            <a:t> </a:t>
          </a:r>
          <a:r>
            <a:rPr lang="en-US" dirty="0" err="1"/>
            <a:t>käytät</a:t>
          </a:r>
          <a:r>
            <a:rPr lang="en-US" dirty="0"/>
            <a:t> </a:t>
          </a:r>
          <a:r>
            <a:rPr lang="en-US" dirty="0" err="1"/>
            <a:t>itse</a:t>
          </a:r>
          <a:r>
            <a:rPr lang="en-US" dirty="0"/>
            <a:t>? </a:t>
          </a:r>
          <a:r>
            <a:rPr lang="en-US" dirty="0" err="1"/>
            <a:t>Entä</a:t>
          </a:r>
          <a:r>
            <a:rPr lang="en-US" dirty="0"/>
            <a:t> </a:t>
          </a:r>
          <a:r>
            <a:rPr lang="en-US" dirty="0" err="1"/>
            <a:t>tiimisi</a:t>
          </a:r>
          <a:r>
            <a:rPr lang="en-US" dirty="0"/>
            <a:t>?</a:t>
          </a:r>
        </a:p>
      </dgm:t>
    </dgm:pt>
    <dgm:pt modelId="{B2D00596-E937-44C6-913F-7D9D33A8FB54}" type="parTrans" cxnId="{0270A8BA-33C2-40CA-8C03-E87313C002D3}">
      <dgm:prSet/>
      <dgm:spPr/>
      <dgm:t>
        <a:bodyPr/>
        <a:lstStyle/>
        <a:p>
          <a:endParaRPr lang="en-US"/>
        </a:p>
      </dgm:t>
    </dgm:pt>
    <dgm:pt modelId="{2CB6DAC3-3D1D-44E4-91B0-218F40F5071C}" type="sibTrans" cxnId="{0270A8BA-33C2-40CA-8C03-E87313C002D3}">
      <dgm:prSet/>
      <dgm:spPr/>
      <dgm:t>
        <a:bodyPr/>
        <a:lstStyle/>
        <a:p>
          <a:endParaRPr lang="en-US"/>
        </a:p>
      </dgm:t>
    </dgm:pt>
    <dgm:pt modelId="{D757D256-4465-4E36-84A3-595FC1D8BC85}">
      <dgm:prSet/>
      <dgm:spPr/>
      <dgm:t>
        <a:bodyPr/>
        <a:lstStyle/>
        <a:p>
          <a:r>
            <a:rPr lang="fi-FI" dirty="0"/>
            <a:t>Katsele omaa arkea etäämpää – miltä vaikuttaa? Mukavaa ja mielekästä?</a:t>
          </a:r>
          <a:endParaRPr lang="en-US" dirty="0"/>
        </a:p>
      </dgm:t>
    </dgm:pt>
    <dgm:pt modelId="{797779CB-1E56-44A8-8B7E-EE43DB6EBA08}" type="parTrans" cxnId="{E62EDF77-B12D-447B-BDDE-0D4E1983F658}">
      <dgm:prSet/>
      <dgm:spPr/>
      <dgm:t>
        <a:bodyPr/>
        <a:lstStyle/>
        <a:p>
          <a:endParaRPr lang="en-US"/>
        </a:p>
      </dgm:t>
    </dgm:pt>
    <dgm:pt modelId="{8F36C780-1FED-4944-8F3F-6C8935254F0E}" type="sibTrans" cxnId="{E62EDF77-B12D-447B-BDDE-0D4E1983F658}">
      <dgm:prSet/>
      <dgm:spPr/>
      <dgm:t>
        <a:bodyPr/>
        <a:lstStyle/>
        <a:p>
          <a:endParaRPr lang="en-US"/>
        </a:p>
      </dgm:t>
    </dgm:pt>
    <dgm:pt modelId="{D68F9DB6-F9EE-4A36-A821-05DA98BC4394}">
      <dgm:prSet/>
      <dgm:spPr/>
      <dgm:t>
        <a:bodyPr/>
        <a:lstStyle/>
        <a:p>
          <a:r>
            <a:rPr lang="fi-FI" dirty="0"/>
            <a:t>Kuinka minä voin?</a:t>
          </a:r>
          <a:endParaRPr lang="en-US" dirty="0"/>
        </a:p>
      </dgm:t>
    </dgm:pt>
    <dgm:pt modelId="{8A143122-6596-4501-8C86-A4F8E3C129A4}" type="parTrans" cxnId="{077CA7A3-059B-48AD-8EF3-42C543B7BA81}">
      <dgm:prSet/>
      <dgm:spPr/>
      <dgm:t>
        <a:bodyPr/>
        <a:lstStyle/>
        <a:p>
          <a:endParaRPr lang="en-US"/>
        </a:p>
      </dgm:t>
    </dgm:pt>
    <dgm:pt modelId="{2661B565-CE62-46B1-A67A-C0F603FE84BA}" type="sibTrans" cxnId="{077CA7A3-059B-48AD-8EF3-42C543B7BA81}">
      <dgm:prSet/>
      <dgm:spPr/>
      <dgm:t>
        <a:bodyPr/>
        <a:lstStyle/>
        <a:p>
          <a:endParaRPr lang="en-US"/>
        </a:p>
      </dgm:t>
    </dgm:pt>
    <dgm:pt modelId="{AF242A7D-7927-4BCF-AC00-EE6B3005AC30}">
      <dgm:prSet/>
      <dgm:spPr/>
      <dgm:t>
        <a:bodyPr/>
        <a:lstStyle/>
        <a:p>
          <a:r>
            <a:rPr lang="en-US" dirty="0" err="1"/>
            <a:t>Millaisia</a:t>
          </a:r>
          <a:r>
            <a:rPr lang="en-US" dirty="0"/>
            <a:t> </a:t>
          </a:r>
          <a:r>
            <a:rPr lang="en-US" dirty="0" err="1"/>
            <a:t>muutoksia</a:t>
          </a:r>
          <a:r>
            <a:rPr lang="en-US" dirty="0"/>
            <a:t> </a:t>
          </a:r>
          <a:r>
            <a:rPr lang="en-US" dirty="0" err="1"/>
            <a:t>voisit</a:t>
          </a:r>
          <a:r>
            <a:rPr lang="en-US" dirty="0"/>
            <a:t> </a:t>
          </a:r>
          <a:r>
            <a:rPr lang="en-US" dirty="0" err="1"/>
            <a:t>tehdä</a:t>
          </a:r>
          <a:r>
            <a:rPr lang="en-US" dirty="0"/>
            <a:t> </a:t>
          </a:r>
          <a:r>
            <a:rPr lang="en-US" dirty="0" err="1"/>
            <a:t>hyvinvoinnin</a:t>
          </a:r>
          <a:r>
            <a:rPr lang="en-US" dirty="0"/>
            <a:t> ja </a:t>
          </a:r>
          <a:r>
            <a:rPr lang="en-US" dirty="0" err="1"/>
            <a:t>palautumisen</a:t>
          </a:r>
          <a:r>
            <a:rPr lang="en-US" dirty="0"/>
            <a:t> </a:t>
          </a:r>
          <a:r>
            <a:rPr lang="en-US" dirty="0" err="1"/>
            <a:t>tueksi</a:t>
          </a:r>
          <a:r>
            <a:rPr lang="en-US" dirty="0"/>
            <a:t>?</a:t>
          </a:r>
        </a:p>
      </dgm:t>
    </dgm:pt>
    <dgm:pt modelId="{131BB1DC-78B0-40E4-8E69-537AD4DDFF55}" type="parTrans" cxnId="{993520E9-ADD0-4F0E-943E-AADD2330FB30}">
      <dgm:prSet/>
      <dgm:spPr/>
      <dgm:t>
        <a:bodyPr/>
        <a:lstStyle/>
        <a:p>
          <a:endParaRPr lang="fi-FI"/>
        </a:p>
      </dgm:t>
    </dgm:pt>
    <dgm:pt modelId="{BB6C54B8-5069-4D94-B49A-F1FDF2812402}" type="sibTrans" cxnId="{993520E9-ADD0-4F0E-943E-AADD2330FB30}">
      <dgm:prSet/>
      <dgm:spPr/>
      <dgm:t>
        <a:bodyPr/>
        <a:lstStyle/>
        <a:p>
          <a:endParaRPr lang="fi-FI"/>
        </a:p>
      </dgm:t>
    </dgm:pt>
    <dgm:pt modelId="{0775B4B4-64E2-4194-861A-F31661BB3136}" type="pres">
      <dgm:prSet presAssocID="{48D08AE6-ECF4-4125-8855-762437E58B44}" presName="vert0" presStyleCnt="0">
        <dgm:presLayoutVars>
          <dgm:dir/>
          <dgm:animOne val="branch"/>
          <dgm:animLvl val="lvl"/>
        </dgm:presLayoutVars>
      </dgm:prSet>
      <dgm:spPr/>
    </dgm:pt>
    <dgm:pt modelId="{C278CCEC-61FE-4FE0-88A2-BFADEE176B23}" type="pres">
      <dgm:prSet presAssocID="{7B04243E-B7AD-420C-BA53-84E802FFAD07}" presName="thickLine" presStyleLbl="alignNode1" presStyleIdx="0" presStyleCnt="5"/>
      <dgm:spPr/>
    </dgm:pt>
    <dgm:pt modelId="{3222A0DE-0A73-4F93-BB76-A4BC6E190130}" type="pres">
      <dgm:prSet presAssocID="{7B04243E-B7AD-420C-BA53-84E802FFAD07}" presName="horz1" presStyleCnt="0"/>
      <dgm:spPr/>
    </dgm:pt>
    <dgm:pt modelId="{EA83F0EE-6BC0-4082-A8DA-A4A36B90DAAB}" type="pres">
      <dgm:prSet presAssocID="{7B04243E-B7AD-420C-BA53-84E802FFAD07}" presName="tx1" presStyleLbl="revTx" presStyleIdx="0" presStyleCnt="5"/>
      <dgm:spPr/>
    </dgm:pt>
    <dgm:pt modelId="{9D259E7A-CFCA-4174-9D78-046FA638F613}" type="pres">
      <dgm:prSet presAssocID="{7B04243E-B7AD-420C-BA53-84E802FFAD07}" presName="vert1" presStyleCnt="0"/>
      <dgm:spPr/>
    </dgm:pt>
    <dgm:pt modelId="{9C25F1F0-9473-4ACB-84FC-5BCC6B1AD188}" type="pres">
      <dgm:prSet presAssocID="{33D8AF19-F918-4481-B9D2-3F0C8000676D}" presName="thickLine" presStyleLbl="alignNode1" presStyleIdx="1" presStyleCnt="5"/>
      <dgm:spPr/>
    </dgm:pt>
    <dgm:pt modelId="{CF06DBC3-8F2B-424F-BFC3-40945CD70196}" type="pres">
      <dgm:prSet presAssocID="{33D8AF19-F918-4481-B9D2-3F0C8000676D}" presName="horz1" presStyleCnt="0"/>
      <dgm:spPr/>
    </dgm:pt>
    <dgm:pt modelId="{9DD9CBD3-388B-48BE-A21D-F9381D55B701}" type="pres">
      <dgm:prSet presAssocID="{33D8AF19-F918-4481-B9D2-3F0C8000676D}" presName="tx1" presStyleLbl="revTx" presStyleIdx="1" presStyleCnt="5"/>
      <dgm:spPr/>
    </dgm:pt>
    <dgm:pt modelId="{C86BA141-7227-49F5-BEFD-496EB0DB4846}" type="pres">
      <dgm:prSet presAssocID="{33D8AF19-F918-4481-B9D2-3F0C8000676D}" presName="vert1" presStyleCnt="0"/>
      <dgm:spPr/>
    </dgm:pt>
    <dgm:pt modelId="{F21E2537-2A34-4431-9B6A-3319866AE12A}" type="pres">
      <dgm:prSet presAssocID="{D757D256-4465-4E36-84A3-595FC1D8BC85}" presName="thickLine" presStyleLbl="alignNode1" presStyleIdx="2" presStyleCnt="5"/>
      <dgm:spPr/>
    </dgm:pt>
    <dgm:pt modelId="{7F7EEAE3-0F82-45B1-8BC9-9C6E9F55D066}" type="pres">
      <dgm:prSet presAssocID="{D757D256-4465-4E36-84A3-595FC1D8BC85}" presName="horz1" presStyleCnt="0"/>
      <dgm:spPr/>
    </dgm:pt>
    <dgm:pt modelId="{3AF2A3BB-BCBD-44B0-BD9B-DDCA7A818E43}" type="pres">
      <dgm:prSet presAssocID="{D757D256-4465-4E36-84A3-595FC1D8BC85}" presName="tx1" presStyleLbl="revTx" presStyleIdx="2" presStyleCnt="5"/>
      <dgm:spPr/>
    </dgm:pt>
    <dgm:pt modelId="{77262497-A58E-4409-A4AA-984CC45DCEFC}" type="pres">
      <dgm:prSet presAssocID="{D757D256-4465-4E36-84A3-595FC1D8BC85}" presName="vert1" presStyleCnt="0"/>
      <dgm:spPr/>
    </dgm:pt>
    <dgm:pt modelId="{DC7D051F-0F60-460F-972E-AFE55D439C97}" type="pres">
      <dgm:prSet presAssocID="{D68F9DB6-F9EE-4A36-A821-05DA98BC4394}" presName="thickLine" presStyleLbl="alignNode1" presStyleIdx="3" presStyleCnt="5"/>
      <dgm:spPr/>
    </dgm:pt>
    <dgm:pt modelId="{1EFF43CD-87C4-4106-901B-E14A875E7FEB}" type="pres">
      <dgm:prSet presAssocID="{D68F9DB6-F9EE-4A36-A821-05DA98BC4394}" presName="horz1" presStyleCnt="0"/>
      <dgm:spPr/>
    </dgm:pt>
    <dgm:pt modelId="{5DDD3BE0-3BF9-4C5D-9470-085E0F994586}" type="pres">
      <dgm:prSet presAssocID="{D68F9DB6-F9EE-4A36-A821-05DA98BC4394}" presName="tx1" presStyleLbl="revTx" presStyleIdx="3" presStyleCnt="5"/>
      <dgm:spPr/>
    </dgm:pt>
    <dgm:pt modelId="{5C9E3A4E-7091-4F0D-A6E1-09FB93C1508C}" type="pres">
      <dgm:prSet presAssocID="{D68F9DB6-F9EE-4A36-A821-05DA98BC4394}" presName="vert1" presStyleCnt="0"/>
      <dgm:spPr/>
    </dgm:pt>
    <dgm:pt modelId="{13853F6F-F8E2-423D-B09D-72BF15D255D2}" type="pres">
      <dgm:prSet presAssocID="{AF242A7D-7927-4BCF-AC00-EE6B3005AC30}" presName="thickLine" presStyleLbl="alignNode1" presStyleIdx="4" presStyleCnt="5"/>
      <dgm:spPr/>
    </dgm:pt>
    <dgm:pt modelId="{682D59C6-BABE-4F18-A3E0-E411E8E94C1C}" type="pres">
      <dgm:prSet presAssocID="{AF242A7D-7927-4BCF-AC00-EE6B3005AC30}" presName="horz1" presStyleCnt="0"/>
      <dgm:spPr/>
    </dgm:pt>
    <dgm:pt modelId="{5AADDDD7-D33C-4A71-9F9A-6EB7067306FF}" type="pres">
      <dgm:prSet presAssocID="{AF242A7D-7927-4BCF-AC00-EE6B3005AC30}" presName="tx1" presStyleLbl="revTx" presStyleIdx="4" presStyleCnt="5"/>
      <dgm:spPr/>
    </dgm:pt>
    <dgm:pt modelId="{C20392AA-AF1A-4894-A8F1-63B750A4A92A}" type="pres">
      <dgm:prSet presAssocID="{AF242A7D-7927-4BCF-AC00-EE6B3005AC30}" presName="vert1" presStyleCnt="0"/>
      <dgm:spPr/>
    </dgm:pt>
  </dgm:ptLst>
  <dgm:cxnLst>
    <dgm:cxn modelId="{7DF2023E-92C7-4B2A-8332-9803285B836D}" type="presOf" srcId="{48D08AE6-ECF4-4125-8855-762437E58B44}" destId="{0775B4B4-64E2-4194-861A-F31661BB3136}" srcOrd="0" destOrd="0" presId="urn:microsoft.com/office/officeart/2008/layout/LinedList"/>
    <dgm:cxn modelId="{3219B356-6516-4CE5-B58F-CE9829D0FA86}" type="presOf" srcId="{D757D256-4465-4E36-84A3-595FC1D8BC85}" destId="{3AF2A3BB-BCBD-44B0-BD9B-DDCA7A818E43}" srcOrd="0" destOrd="0" presId="urn:microsoft.com/office/officeart/2008/layout/LinedList"/>
    <dgm:cxn modelId="{5A0B6777-7499-479C-8440-D597BAF287BF}" type="presOf" srcId="{AF242A7D-7927-4BCF-AC00-EE6B3005AC30}" destId="{5AADDDD7-D33C-4A71-9F9A-6EB7067306FF}" srcOrd="0" destOrd="0" presId="urn:microsoft.com/office/officeart/2008/layout/LinedList"/>
    <dgm:cxn modelId="{E62EDF77-B12D-447B-BDDE-0D4E1983F658}" srcId="{48D08AE6-ECF4-4125-8855-762437E58B44}" destId="{D757D256-4465-4E36-84A3-595FC1D8BC85}" srcOrd="2" destOrd="0" parTransId="{797779CB-1E56-44A8-8B7E-EE43DB6EBA08}" sibTransId="{8F36C780-1FED-4944-8F3F-6C8935254F0E}"/>
    <dgm:cxn modelId="{1FFFAD92-5139-4E61-91C5-9F69C808DE6C}" type="presOf" srcId="{D68F9DB6-F9EE-4A36-A821-05DA98BC4394}" destId="{5DDD3BE0-3BF9-4C5D-9470-085E0F994586}" srcOrd="0" destOrd="0" presId="urn:microsoft.com/office/officeart/2008/layout/LinedList"/>
    <dgm:cxn modelId="{521E1B95-8584-4607-9CB4-1061BE87131F}" type="presOf" srcId="{7B04243E-B7AD-420C-BA53-84E802FFAD07}" destId="{EA83F0EE-6BC0-4082-A8DA-A4A36B90DAAB}" srcOrd="0" destOrd="0" presId="urn:microsoft.com/office/officeart/2008/layout/LinedList"/>
    <dgm:cxn modelId="{077CA7A3-059B-48AD-8EF3-42C543B7BA81}" srcId="{48D08AE6-ECF4-4125-8855-762437E58B44}" destId="{D68F9DB6-F9EE-4A36-A821-05DA98BC4394}" srcOrd="3" destOrd="0" parTransId="{8A143122-6596-4501-8C86-A4F8E3C129A4}" sibTransId="{2661B565-CE62-46B1-A67A-C0F603FE84BA}"/>
    <dgm:cxn modelId="{46DE63A8-5D61-4372-84AC-D7F2D7F051E2}" type="presOf" srcId="{33D8AF19-F918-4481-B9D2-3F0C8000676D}" destId="{9DD9CBD3-388B-48BE-A21D-F9381D55B701}" srcOrd="0" destOrd="0" presId="urn:microsoft.com/office/officeart/2008/layout/LinedList"/>
    <dgm:cxn modelId="{35F58EB4-D86F-4E8D-BA87-2EA1616A1DB9}" srcId="{48D08AE6-ECF4-4125-8855-762437E58B44}" destId="{7B04243E-B7AD-420C-BA53-84E802FFAD07}" srcOrd="0" destOrd="0" parTransId="{9E3C538A-F978-49B4-97D5-D2869644B076}" sibTransId="{F9098227-B0D4-4EE7-9C91-F341D6A7594E}"/>
    <dgm:cxn modelId="{0270A8BA-33C2-40CA-8C03-E87313C002D3}" srcId="{48D08AE6-ECF4-4125-8855-762437E58B44}" destId="{33D8AF19-F918-4481-B9D2-3F0C8000676D}" srcOrd="1" destOrd="0" parTransId="{B2D00596-E937-44C6-913F-7D9D33A8FB54}" sibTransId="{2CB6DAC3-3D1D-44E4-91B0-218F40F5071C}"/>
    <dgm:cxn modelId="{993520E9-ADD0-4F0E-943E-AADD2330FB30}" srcId="{48D08AE6-ECF4-4125-8855-762437E58B44}" destId="{AF242A7D-7927-4BCF-AC00-EE6B3005AC30}" srcOrd="4" destOrd="0" parTransId="{131BB1DC-78B0-40E4-8E69-537AD4DDFF55}" sibTransId="{BB6C54B8-5069-4D94-B49A-F1FDF2812402}"/>
    <dgm:cxn modelId="{D182111C-96BB-474A-9D7D-724DCC27234C}" type="presParOf" srcId="{0775B4B4-64E2-4194-861A-F31661BB3136}" destId="{C278CCEC-61FE-4FE0-88A2-BFADEE176B23}" srcOrd="0" destOrd="0" presId="urn:microsoft.com/office/officeart/2008/layout/LinedList"/>
    <dgm:cxn modelId="{B08C573E-15DA-45B0-B710-4D6606BC27BF}" type="presParOf" srcId="{0775B4B4-64E2-4194-861A-F31661BB3136}" destId="{3222A0DE-0A73-4F93-BB76-A4BC6E190130}" srcOrd="1" destOrd="0" presId="urn:microsoft.com/office/officeart/2008/layout/LinedList"/>
    <dgm:cxn modelId="{B7C21E68-FC45-4958-BE9C-FEE22B66FBE2}" type="presParOf" srcId="{3222A0DE-0A73-4F93-BB76-A4BC6E190130}" destId="{EA83F0EE-6BC0-4082-A8DA-A4A36B90DAAB}" srcOrd="0" destOrd="0" presId="urn:microsoft.com/office/officeart/2008/layout/LinedList"/>
    <dgm:cxn modelId="{D7DCB8DB-F7F2-4BDE-A207-5C493E6A7B40}" type="presParOf" srcId="{3222A0DE-0A73-4F93-BB76-A4BC6E190130}" destId="{9D259E7A-CFCA-4174-9D78-046FA638F613}" srcOrd="1" destOrd="0" presId="urn:microsoft.com/office/officeart/2008/layout/LinedList"/>
    <dgm:cxn modelId="{DFA6F1C4-649D-4E0C-8856-09C2F1BFC71C}" type="presParOf" srcId="{0775B4B4-64E2-4194-861A-F31661BB3136}" destId="{9C25F1F0-9473-4ACB-84FC-5BCC6B1AD188}" srcOrd="2" destOrd="0" presId="urn:microsoft.com/office/officeart/2008/layout/LinedList"/>
    <dgm:cxn modelId="{CFB66607-A987-489A-93D4-57CB6488FC95}" type="presParOf" srcId="{0775B4B4-64E2-4194-861A-F31661BB3136}" destId="{CF06DBC3-8F2B-424F-BFC3-40945CD70196}" srcOrd="3" destOrd="0" presId="urn:microsoft.com/office/officeart/2008/layout/LinedList"/>
    <dgm:cxn modelId="{B4F2617D-BA1C-4ABD-BA5C-A3D8477D058B}" type="presParOf" srcId="{CF06DBC3-8F2B-424F-BFC3-40945CD70196}" destId="{9DD9CBD3-388B-48BE-A21D-F9381D55B701}" srcOrd="0" destOrd="0" presId="urn:microsoft.com/office/officeart/2008/layout/LinedList"/>
    <dgm:cxn modelId="{70E344D2-808D-48B0-88A1-09DD769527C6}" type="presParOf" srcId="{CF06DBC3-8F2B-424F-BFC3-40945CD70196}" destId="{C86BA141-7227-49F5-BEFD-496EB0DB4846}" srcOrd="1" destOrd="0" presId="urn:microsoft.com/office/officeart/2008/layout/LinedList"/>
    <dgm:cxn modelId="{67F5F1AC-03D9-493E-818A-AAB95A70F640}" type="presParOf" srcId="{0775B4B4-64E2-4194-861A-F31661BB3136}" destId="{F21E2537-2A34-4431-9B6A-3319866AE12A}" srcOrd="4" destOrd="0" presId="urn:microsoft.com/office/officeart/2008/layout/LinedList"/>
    <dgm:cxn modelId="{D219B80E-CBAB-4E50-97C2-F451C840887B}" type="presParOf" srcId="{0775B4B4-64E2-4194-861A-F31661BB3136}" destId="{7F7EEAE3-0F82-45B1-8BC9-9C6E9F55D066}" srcOrd="5" destOrd="0" presId="urn:microsoft.com/office/officeart/2008/layout/LinedList"/>
    <dgm:cxn modelId="{618431E5-B3D6-436E-B518-A76CC285C6F6}" type="presParOf" srcId="{7F7EEAE3-0F82-45B1-8BC9-9C6E9F55D066}" destId="{3AF2A3BB-BCBD-44B0-BD9B-DDCA7A818E43}" srcOrd="0" destOrd="0" presId="urn:microsoft.com/office/officeart/2008/layout/LinedList"/>
    <dgm:cxn modelId="{B64F7CFA-E356-49C2-B13B-FC1DADCB2477}" type="presParOf" srcId="{7F7EEAE3-0F82-45B1-8BC9-9C6E9F55D066}" destId="{77262497-A58E-4409-A4AA-984CC45DCEFC}" srcOrd="1" destOrd="0" presId="urn:microsoft.com/office/officeart/2008/layout/LinedList"/>
    <dgm:cxn modelId="{CDE3CB7C-2AF7-4F13-9908-A9C1B9C0FF57}" type="presParOf" srcId="{0775B4B4-64E2-4194-861A-F31661BB3136}" destId="{DC7D051F-0F60-460F-972E-AFE55D439C97}" srcOrd="6" destOrd="0" presId="urn:microsoft.com/office/officeart/2008/layout/LinedList"/>
    <dgm:cxn modelId="{BBD01B70-ABBD-40FA-B0C9-E84D1C306751}" type="presParOf" srcId="{0775B4B4-64E2-4194-861A-F31661BB3136}" destId="{1EFF43CD-87C4-4106-901B-E14A875E7FEB}" srcOrd="7" destOrd="0" presId="urn:microsoft.com/office/officeart/2008/layout/LinedList"/>
    <dgm:cxn modelId="{0F51B21D-A012-4E22-8D5A-0B3B54473D3F}" type="presParOf" srcId="{1EFF43CD-87C4-4106-901B-E14A875E7FEB}" destId="{5DDD3BE0-3BF9-4C5D-9470-085E0F994586}" srcOrd="0" destOrd="0" presId="urn:microsoft.com/office/officeart/2008/layout/LinedList"/>
    <dgm:cxn modelId="{811A1137-1216-4F56-B7C1-5891A1E0B0CE}" type="presParOf" srcId="{1EFF43CD-87C4-4106-901B-E14A875E7FEB}" destId="{5C9E3A4E-7091-4F0D-A6E1-09FB93C1508C}" srcOrd="1" destOrd="0" presId="urn:microsoft.com/office/officeart/2008/layout/LinedList"/>
    <dgm:cxn modelId="{9555C2EB-4CE5-497D-B369-6C15B9625F0C}" type="presParOf" srcId="{0775B4B4-64E2-4194-861A-F31661BB3136}" destId="{13853F6F-F8E2-423D-B09D-72BF15D255D2}" srcOrd="8" destOrd="0" presId="urn:microsoft.com/office/officeart/2008/layout/LinedList"/>
    <dgm:cxn modelId="{413B5F3E-15CB-4D8C-A336-0D390CF272F6}" type="presParOf" srcId="{0775B4B4-64E2-4194-861A-F31661BB3136}" destId="{682D59C6-BABE-4F18-A3E0-E411E8E94C1C}" srcOrd="9" destOrd="0" presId="urn:microsoft.com/office/officeart/2008/layout/LinedList"/>
    <dgm:cxn modelId="{2EC1B951-7E4D-49B8-8366-AADE43DD136C}" type="presParOf" srcId="{682D59C6-BABE-4F18-A3E0-E411E8E94C1C}" destId="{5AADDDD7-D33C-4A71-9F9A-6EB7067306FF}" srcOrd="0" destOrd="0" presId="urn:microsoft.com/office/officeart/2008/layout/LinedList"/>
    <dgm:cxn modelId="{71517D43-AEEF-47CC-A1EB-5296E038EFF6}" type="presParOf" srcId="{682D59C6-BABE-4F18-A3E0-E411E8E94C1C}" destId="{C20392AA-AF1A-4894-A8F1-63B750A4A92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A7217F9-1B03-4DC7-8117-E18ABB768FAC}" type="doc">
      <dgm:prSet loTypeId="urn:microsoft.com/office/officeart/2008/layout/LinedList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3FA2BD6-5347-4A94-B0E9-98C05A35F471}">
      <dgm:prSet/>
      <dgm:spPr/>
      <dgm:t>
        <a:bodyPr/>
        <a:lstStyle/>
        <a:p>
          <a:r>
            <a:rPr lang="fi-FI"/>
            <a:t>Slow walk – rentoutuminen</a:t>
          </a:r>
          <a:endParaRPr lang="en-US"/>
        </a:p>
      </dgm:t>
    </dgm:pt>
    <dgm:pt modelId="{5E61D75D-4293-4FD7-BCB4-93F329D3D890}" type="parTrans" cxnId="{209FE651-92FB-4046-A8F7-4C3CA5ACDBA9}">
      <dgm:prSet/>
      <dgm:spPr/>
      <dgm:t>
        <a:bodyPr/>
        <a:lstStyle/>
        <a:p>
          <a:endParaRPr lang="en-US"/>
        </a:p>
      </dgm:t>
    </dgm:pt>
    <dgm:pt modelId="{B0A20FF2-5697-4241-B72D-D84773213529}" type="sibTrans" cxnId="{209FE651-92FB-4046-A8F7-4C3CA5ACDBA9}">
      <dgm:prSet/>
      <dgm:spPr/>
      <dgm:t>
        <a:bodyPr/>
        <a:lstStyle/>
        <a:p>
          <a:endParaRPr lang="en-US"/>
        </a:p>
      </dgm:t>
    </dgm:pt>
    <dgm:pt modelId="{4B70E200-CCB3-46DD-9BFE-10F2AEB30021}">
      <dgm:prSet/>
      <dgm:spPr/>
      <dgm:t>
        <a:bodyPr/>
        <a:lstStyle/>
        <a:p>
          <a:r>
            <a:rPr lang="fi-FI"/>
            <a:t>Tunnetaidot </a:t>
          </a:r>
          <a:endParaRPr lang="en-US"/>
        </a:p>
      </dgm:t>
    </dgm:pt>
    <dgm:pt modelId="{718EBF9E-BD51-4C08-B9F8-2BD3EBE0A88E}" type="parTrans" cxnId="{C535EC45-AED1-444F-BE9C-35A68E8C104D}">
      <dgm:prSet/>
      <dgm:spPr/>
      <dgm:t>
        <a:bodyPr/>
        <a:lstStyle/>
        <a:p>
          <a:endParaRPr lang="en-US"/>
        </a:p>
      </dgm:t>
    </dgm:pt>
    <dgm:pt modelId="{FBCEC145-EBD1-491E-B110-F8E35C9C5C72}" type="sibTrans" cxnId="{C535EC45-AED1-444F-BE9C-35A68E8C104D}">
      <dgm:prSet/>
      <dgm:spPr/>
      <dgm:t>
        <a:bodyPr/>
        <a:lstStyle/>
        <a:p>
          <a:endParaRPr lang="en-US"/>
        </a:p>
      </dgm:t>
    </dgm:pt>
    <dgm:pt modelId="{15D71348-F632-4578-B63A-CDD9A9816B35}">
      <dgm:prSet/>
      <dgm:spPr/>
      <dgm:t>
        <a:bodyPr/>
        <a:lstStyle/>
        <a:p>
          <a:r>
            <a:rPr lang="fi-FI">
              <a:hlinkClick xmlns:r="http://schemas.openxmlformats.org/officeDocument/2006/relationships" r:id="rId1"/>
            </a:rPr>
            <a:t>https://www.oph.fi/fi/oppimateriaali/tunteesta-tunteeseen-ohjaajan-opas/3-tunnetaitoja-oppii-harjoittelemalla</a:t>
          </a:r>
          <a:endParaRPr lang="en-US"/>
        </a:p>
      </dgm:t>
    </dgm:pt>
    <dgm:pt modelId="{65021BEE-9841-4121-A335-230E111F16E2}" type="parTrans" cxnId="{C9CFC7B5-2892-4979-8000-8D690F3EDDA8}">
      <dgm:prSet/>
      <dgm:spPr/>
      <dgm:t>
        <a:bodyPr/>
        <a:lstStyle/>
        <a:p>
          <a:endParaRPr lang="en-US"/>
        </a:p>
      </dgm:t>
    </dgm:pt>
    <dgm:pt modelId="{D074B0F5-2651-4186-9B4C-EFC7BFE68390}" type="sibTrans" cxnId="{C9CFC7B5-2892-4979-8000-8D690F3EDDA8}">
      <dgm:prSet/>
      <dgm:spPr/>
      <dgm:t>
        <a:bodyPr/>
        <a:lstStyle/>
        <a:p>
          <a:endParaRPr lang="en-US"/>
        </a:p>
      </dgm:t>
    </dgm:pt>
    <dgm:pt modelId="{D276FA1B-F7D8-48F1-8771-CA74A3AE69AB}">
      <dgm:prSet/>
      <dgm:spPr/>
      <dgm:t>
        <a:bodyPr/>
        <a:lstStyle/>
        <a:p>
          <a:r>
            <a:rPr lang="fi-FI"/>
            <a:t>Hyviä harjoituksia ja muuta aineistoa löytyy esim. </a:t>
          </a:r>
          <a:r>
            <a:rPr lang="fi-FI">
              <a:hlinkClick xmlns:r="http://schemas.openxmlformats.org/officeDocument/2006/relationships" r:id="rId2"/>
            </a:rPr>
            <a:t>https://www.mielenterveysseura.fi/fi/mielenterveys/harjoitukset</a:t>
          </a:r>
          <a:endParaRPr lang="en-US"/>
        </a:p>
      </dgm:t>
    </dgm:pt>
    <dgm:pt modelId="{F5724564-0CB1-4520-B344-35F5B3971DCA}" type="parTrans" cxnId="{2C3FA5E7-0E3E-4EFB-A1E0-63ECAB2B2E9D}">
      <dgm:prSet/>
      <dgm:spPr/>
      <dgm:t>
        <a:bodyPr/>
        <a:lstStyle/>
        <a:p>
          <a:endParaRPr lang="en-US"/>
        </a:p>
      </dgm:t>
    </dgm:pt>
    <dgm:pt modelId="{0FE4BF3F-CB9D-4FC8-8923-C13FF8A4CF56}" type="sibTrans" cxnId="{2C3FA5E7-0E3E-4EFB-A1E0-63ECAB2B2E9D}">
      <dgm:prSet/>
      <dgm:spPr/>
      <dgm:t>
        <a:bodyPr/>
        <a:lstStyle/>
        <a:p>
          <a:endParaRPr lang="en-US"/>
        </a:p>
      </dgm:t>
    </dgm:pt>
    <dgm:pt modelId="{A61F5346-2480-459F-AA46-2E33CC8D3EA2}">
      <dgm:prSet/>
      <dgm:spPr/>
      <dgm:t>
        <a:bodyPr/>
        <a:lstStyle/>
        <a:p>
          <a:r>
            <a:rPr lang="fi-FI"/>
            <a:t>Kuulostella itseä ja tunnista oman kehon reagointi</a:t>
          </a:r>
          <a:endParaRPr lang="en-US"/>
        </a:p>
      </dgm:t>
    </dgm:pt>
    <dgm:pt modelId="{1325CA8A-7A38-4FCF-9A56-928A3933D579}" type="parTrans" cxnId="{2D9C10C9-8EAF-4463-AEC2-E7BB5CB7221A}">
      <dgm:prSet/>
      <dgm:spPr/>
      <dgm:t>
        <a:bodyPr/>
        <a:lstStyle/>
        <a:p>
          <a:endParaRPr lang="en-US"/>
        </a:p>
      </dgm:t>
    </dgm:pt>
    <dgm:pt modelId="{DD777A27-9166-47D2-8464-5FA0A980BDEF}" type="sibTrans" cxnId="{2D9C10C9-8EAF-4463-AEC2-E7BB5CB7221A}">
      <dgm:prSet/>
      <dgm:spPr/>
      <dgm:t>
        <a:bodyPr/>
        <a:lstStyle/>
        <a:p>
          <a:endParaRPr lang="en-US"/>
        </a:p>
      </dgm:t>
    </dgm:pt>
    <dgm:pt modelId="{30AF26E2-3F8C-40E0-9E5F-ABDA901FF8F3}">
      <dgm:prSet/>
      <dgm:spPr/>
      <dgm:t>
        <a:bodyPr/>
        <a:lstStyle/>
        <a:p>
          <a:r>
            <a:rPr lang="fi-FI"/>
            <a:t>Pysähdy: Olla itsessä hiljaa ”tässä-ja-nyt” läsnä</a:t>
          </a:r>
          <a:endParaRPr lang="en-US"/>
        </a:p>
      </dgm:t>
    </dgm:pt>
    <dgm:pt modelId="{D373CD7D-9606-4189-8787-2D9E2B16C769}" type="parTrans" cxnId="{8BB74411-4726-4D60-B2B7-5D4917AD127F}">
      <dgm:prSet/>
      <dgm:spPr/>
      <dgm:t>
        <a:bodyPr/>
        <a:lstStyle/>
        <a:p>
          <a:endParaRPr lang="en-US"/>
        </a:p>
      </dgm:t>
    </dgm:pt>
    <dgm:pt modelId="{BF9C1885-8D83-4F1D-A808-E58ACCAF2A0A}" type="sibTrans" cxnId="{8BB74411-4726-4D60-B2B7-5D4917AD127F}">
      <dgm:prSet/>
      <dgm:spPr/>
      <dgm:t>
        <a:bodyPr/>
        <a:lstStyle/>
        <a:p>
          <a:endParaRPr lang="en-US"/>
        </a:p>
      </dgm:t>
    </dgm:pt>
    <dgm:pt modelId="{D82C3ADD-173D-470A-99C0-50F8DEFB37FE}">
      <dgm:prSet/>
      <dgm:spPr/>
      <dgm:t>
        <a:bodyPr/>
        <a:lstStyle/>
        <a:p>
          <a:r>
            <a:rPr lang="fi-FI"/>
            <a:t>Irrota ajoittain ajattelu suorittamisesta ja tavoitteista</a:t>
          </a:r>
          <a:endParaRPr lang="en-US"/>
        </a:p>
      </dgm:t>
    </dgm:pt>
    <dgm:pt modelId="{ADF0936A-4D5C-4B90-93C5-08829A7E2BDD}" type="parTrans" cxnId="{C36F68D5-7668-45EF-AE24-36E543C6EC39}">
      <dgm:prSet/>
      <dgm:spPr/>
      <dgm:t>
        <a:bodyPr/>
        <a:lstStyle/>
        <a:p>
          <a:endParaRPr lang="en-US"/>
        </a:p>
      </dgm:t>
    </dgm:pt>
    <dgm:pt modelId="{4AD3AB04-EC7E-487C-B681-1556E4A1D481}" type="sibTrans" cxnId="{C36F68D5-7668-45EF-AE24-36E543C6EC39}">
      <dgm:prSet/>
      <dgm:spPr/>
      <dgm:t>
        <a:bodyPr/>
        <a:lstStyle/>
        <a:p>
          <a:endParaRPr lang="en-US"/>
        </a:p>
      </dgm:t>
    </dgm:pt>
    <dgm:pt modelId="{ADDC43E1-F133-464E-B19F-C9681D265B2A}" type="pres">
      <dgm:prSet presAssocID="{4A7217F9-1B03-4DC7-8117-E18ABB768FAC}" presName="vert0" presStyleCnt="0">
        <dgm:presLayoutVars>
          <dgm:dir/>
          <dgm:animOne val="branch"/>
          <dgm:animLvl val="lvl"/>
        </dgm:presLayoutVars>
      </dgm:prSet>
      <dgm:spPr/>
    </dgm:pt>
    <dgm:pt modelId="{7A746A1C-D613-4820-A8B9-E914B081860C}" type="pres">
      <dgm:prSet presAssocID="{93FA2BD6-5347-4A94-B0E9-98C05A35F471}" presName="thickLine" presStyleLbl="alignNode1" presStyleIdx="0" presStyleCnt="7"/>
      <dgm:spPr/>
    </dgm:pt>
    <dgm:pt modelId="{A61E5539-588D-4985-BA67-22403F84F14E}" type="pres">
      <dgm:prSet presAssocID="{93FA2BD6-5347-4A94-B0E9-98C05A35F471}" presName="horz1" presStyleCnt="0"/>
      <dgm:spPr/>
    </dgm:pt>
    <dgm:pt modelId="{A5DB78A6-DDD3-4F91-B218-0034801AA50C}" type="pres">
      <dgm:prSet presAssocID="{93FA2BD6-5347-4A94-B0E9-98C05A35F471}" presName="tx1" presStyleLbl="revTx" presStyleIdx="0" presStyleCnt="7"/>
      <dgm:spPr/>
    </dgm:pt>
    <dgm:pt modelId="{FF4AC846-87C6-46D9-A22A-DD54E980302E}" type="pres">
      <dgm:prSet presAssocID="{93FA2BD6-5347-4A94-B0E9-98C05A35F471}" presName="vert1" presStyleCnt="0"/>
      <dgm:spPr/>
    </dgm:pt>
    <dgm:pt modelId="{97E2C12A-AE01-45B8-BC74-6E81ADE73A7A}" type="pres">
      <dgm:prSet presAssocID="{4B70E200-CCB3-46DD-9BFE-10F2AEB30021}" presName="thickLine" presStyleLbl="alignNode1" presStyleIdx="1" presStyleCnt="7"/>
      <dgm:spPr/>
    </dgm:pt>
    <dgm:pt modelId="{164E8160-7D93-4ECB-BDC4-1A414A53E8A7}" type="pres">
      <dgm:prSet presAssocID="{4B70E200-CCB3-46DD-9BFE-10F2AEB30021}" presName="horz1" presStyleCnt="0"/>
      <dgm:spPr/>
    </dgm:pt>
    <dgm:pt modelId="{E387CAC4-D3B0-464E-9C91-E941CF87DB80}" type="pres">
      <dgm:prSet presAssocID="{4B70E200-CCB3-46DD-9BFE-10F2AEB30021}" presName="tx1" presStyleLbl="revTx" presStyleIdx="1" presStyleCnt="7"/>
      <dgm:spPr/>
    </dgm:pt>
    <dgm:pt modelId="{6548FC64-8099-4509-9A28-A09DECD6EB18}" type="pres">
      <dgm:prSet presAssocID="{4B70E200-CCB3-46DD-9BFE-10F2AEB30021}" presName="vert1" presStyleCnt="0"/>
      <dgm:spPr/>
    </dgm:pt>
    <dgm:pt modelId="{4C733779-9238-4E4B-8D50-E727DEC9D9BF}" type="pres">
      <dgm:prSet presAssocID="{15D71348-F632-4578-B63A-CDD9A9816B35}" presName="thickLine" presStyleLbl="alignNode1" presStyleIdx="2" presStyleCnt="7"/>
      <dgm:spPr/>
    </dgm:pt>
    <dgm:pt modelId="{2EA18315-F72A-4540-A58C-B8588652A09E}" type="pres">
      <dgm:prSet presAssocID="{15D71348-F632-4578-B63A-CDD9A9816B35}" presName="horz1" presStyleCnt="0"/>
      <dgm:spPr/>
    </dgm:pt>
    <dgm:pt modelId="{23DB4068-4A35-4FFD-AE07-8CCE5E0994A3}" type="pres">
      <dgm:prSet presAssocID="{15D71348-F632-4578-B63A-CDD9A9816B35}" presName="tx1" presStyleLbl="revTx" presStyleIdx="2" presStyleCnt="7"/>
      <dgm:spPr/>
    </dgm:pt>
    <dgm:pt modelId="{98229B0A-944A-470D-9B58-8AB43886E45A}" type="pres">
      <dgm:prSet presAssocID="{15D71348-F632-4578-B63A-CDD9A9816B35}" presName="vert1" presStyleCnt="0"/>
      <dgm:spPr/>
    </dgm:pt>
    <dgm:pt modelId="{5E8BD53F-E649-4E77-9B11-2CD0EA0A3E50}" type="pres">
      <dgm:prSet presAssocID="{D276FA1B-F7D8-48F1-8771-CA74A3AE69AB}" presName="thickLine" presStyleLbl="alignNode1" presStyleIdx="3" presStyleCnt="7"/>
      <dgm:spPr/>
    </dgm:pt>
    <dgm:pt modelId="{7D6799D4-CBF5-4A5D-A1BF-03AFDD268EFD}" type="pres">
      <dgm:prSet presAssocID="{D276FA1B-F7D8-48F1-8771-CA74A3AE69AB}" presName="horz1" presStyleCnt="0"/>
      <dgm:spPr/>
    </dgm:pt>
    <dgm:pt modelId="{F4E0F187-DF0A-401B-A148-FE622ADCA262}" type="pres">
      <dgm:prSet presAssocID="{D276FA1B-F7D8-48F1-8771-CA74A3AE69AB}" presName="tx1" presStyleLbl="revTx" presStyleIdx="3" presStyleCnt="7"/>
      <dgm:spPr/>
    </dgm:pt>
    <dgm:pt modelId="{12770591-89AC-4159-9CD3-B4F0F65A7323}" type="pres">
      <dgm:prSet presAssocID="{D276FA1B-F7D8-48F1-8771-CA74A3AE69AB}" presName="vert1" presStyleCnt="0"/>
      <dgm:spPr/>
    </dgm:pt>
    <dgm:pt modelId="{2AC56438-374E-4DE5-8971-7AF5E3A01AF3}" type="pres">
      <dgm:prSet presAssocID="{A61F5346-2480-459F-AA46-2E33CC8D3EA2}" presName="thickLine" presStyleLbl="alignNode1" presStyleIdx="4" presStyleCnt="7"/>
      <dgm:spPr/>
    </dgm:pt>
    <dgm:pt modelId="{323F7305-0DF3-4906-B983-392DC5BB85B9}" type="pres">
      <dgm:prSet presAssocID="{A61F5346-2480-459F-AA46-2E33CC8D3EA2}" presName="horz1" presStyleCnt="0"/>
      <dgm:spPr/>
    </dgm:pt>
    <dgm:pt modelId="{A0EEFD91-C5E5-455D-99F2-0B10ECA9EACF}" type="pres">
      <dgm:prSet presAssocID="{A61F5346-2480-459F-AA46-2E33CC8D3EA2}" presName="tx1" presStyleLbl="revTx" presStyleIdx="4" presStyleCnt="7"/>
      <dgm:spPr/>
    </dgm:pt>
    <dgm:pt modelId="{8CE376F2-69A8-47D8-9779-D0BD9A1E299A}" type="pres">
      <dgm:prSet presAssocID="{A61F5346-2480-459F-AA46-2E33CC8D3EA2}" presName="vert1" presStyleCnt="0"/>
      <dgm:spPr/>
    </dgm:pt>
    <dgm:pt modelId="{E43AE7E1-EA58-4D0C-A89B-922DBCE42543}" type="pres">
      <dgm:prSet presAssocID="{30AF26E2-3F8C-40E0-9E5F-ABDA901FF8F3}" presName="thickLine" presStyleLbl="alignNode1" presStyleIdx="5" presStyleCnt="7"/>
      <dgm:spPr/>
    </dgm:pt>
    <dgm:pt modelId="{ACA2AC81-70D6-498F-8D5C-580D33FFE5C5}" type="pres">
      <dgm:prSet presAssocID="{30AF26E2-3F8C-40E0-9E5F-ABDA901FF8F3}" presName="horz1" presStyleCnt="0"/>
      <dgm:spPr/>
    </dgm:pt>
    <dgm:pt modelId="{583D9D2A-B6FD-4FF4-BFD9-0DF899308045}" type="pres">
      <dgm:prSet presAssocID="{30AF26E2-3F8C-40E0-9E5F-ABDA901FF8F3}" presName="tx1" presStyleLbl="revTx" presStyleIdx="5" presStyleCnt="7"/>
      <dgm:spPr/>
    </dgm:pt>
    <dgm:pt modelId="{9738E870-E4B6-4F2B-ABBD-FEF808580D9D}" type="pres">
      <dgm:prSet presAssocID="{30AF26E2-3F8C-40E0-9E5F-ABDA901FF8F3}" presName="vert1" presStyleCnt="0"/>
      <dgm:spPr/>
    </dgm:pt>
    <dgm:pt modelId="{ACDECAA4-AB30-4C78-924F-C8DC58904519}" type="pres">
      <dgm:prSet presAssocID="{D82C3ADD-173D-470A-99C0-50F8DEFB37FE}" presName="thickLine" presStyleLbl="alignNode1" presStyleIdx="6" presStyleCnt="7"/>
      <dgm:spPr/>
    </dgm:pt>
    <dgm:pt modelId="{8354CE47-1303-40B1-92DD-E628C439F581}" type="pres">
      <dgm:prSet presAssocID="{D82C3ADD-173D-470A-99C0-50F8DEFB37FE}" presName="horz1" presStyleCnt="0"/>
      <dgm:spPr/>
    </dgm:pt>
    <dgm:pt modelId="{0920260D-201E-4627-AD7D-D681A0C82DC5}" type="pres">
      <dgm:prSet presAssocID="{D82C3ADD-173D-470A-99C0-50F8DEFB37FE}" presName="tx1" presStyleLbl="revTx" presStyleIdx="6" presStyleCnt="7"/>
      <dgm:spPr/>
    </dgm:pt>
    <dgm:pt modelId="{C4A59FE6-A9EC-47E8-8960-1DF386351C68}" type="pres">
      <dgm:prSet presAssocID="{D82C3ADD-173D-470A-99C0-50F8DEFB37FE}" presName="vert1" presStyleCnt="0"/>
      <dgm:spPr/>
    </dgm:pt>
  </dgm:ptLst>
  <dgm:cxnLst>
    <dgm:cxn modelId="{10267307-14C4-4B9F-8C62-4D4661C6B28C}" type="presOf" srcId="{4B70E200-CCB3-46DD-9BFE-10F2AEB30021}" destId="{E387CAC4-D3B0-464E-9C91-E941CF87DB80}" srcOrd="0" destOrd="0" presId="urn:microsoft.com/office/officeart/2008/layout/LinedList"/>
    <dgm:cxn modelId="{964B0408-F366-49AD-83A5-E364218B02CB}" type="presOf" srcId="{D82C3ADD-173D-470A-99C0-50F8DEFB37FE}" destId="{0920260D-201E-4627-AD7D-D681A0C82DC5}" srcOrd="0" destOrd="0" presId="urn:microsoft.com/office/officeart/2008/layout/LinedList"/>
    <dgm:cxn modelId="{8BB74411-4726-4D60-B2B7-5D4917AD127F}" srcId="{4A7217F9-1B03-4DC7-8117-E18ABB768FAC}" destId="{30AF26E2-3F8C-40E0-9E5F-ABDA901FF8F3}" srcOrd="5" destOrd="0" parTransId="{D373CD7D-9606-4189-8787-2D9E2B16C769}" sibTransId="{BF9C1885-8D83-4F1D-A808-E58ACCAF2A0A}"/>
    <dgm:cxn modelId="{E24D9415-DAD6-4EFB-8F6E-C24C5AA8FFEE}" type="presOf" srcId="{15D71348-F632-4578-B63A-CDD9A9816B35}" destId="{23DB4068-4A35-4FFD-AE07-8CCE5E0994A3}" srcOrd="0" destOrd="0" presId="urn:microsoft.com/office/officeart/2008/layout/LinedList"/>
    <dgm:cxn modelId="{0C641C64-8054-4D55-8A3F-DF78F36C14D4}" type="presOf" srcId="{4A7217F9-1B03-4DC7-8117-E18ABB768FAC}" destId="{ADDC43E1-F133-464E-B19F-C9681D265B2A}" srcOrd="0" destOrd="0" presId="urn:microsoft.com/office/officeart/2008/layout/LinedList"/>
    <dgm:cxn modelId="{C535EC45-AED1-444F-BE9C-35A68E8C104D}" srcId="{4A7217F9-1B03-4DC7-8117-E18ABB768FAC}" destId="{4B70E200-CCB3-46DD-9BFE-10F2AEB30021}" srcOrd="1" destOrd="0" parTransId="{718EBF9E-BD51-4C08-B9F8-2BD3EBE0A88E}" sibTransId="{FBCEC145-EBD1-491E-B110-F8E35C9C5C72}"/>
    <dgm:cxn modelId="{209FE651-92FB-4046-A8F7-4C3CA5ACDBA9}" srcId="{4A7217F9-1B03-4DC7-8117-E18ABB768FAC}" destId="{93FA2BD6-5347-4A94-B0E9-98C05A35F471}" srcOrd="0" destOrd="0" parTransId="{5E61D75D-4293-4FD7-BCB4-93F329D3D890}" sibTransId="{B0A20FF2-5697-4241-B72D-D84773213529}"/>
    <dgm:cxn modelId="{FAD2F556-6461-495C-B099-C591547C8BD8}" type="presOf" srcId="{30AF26E2-3F8C-40E0-9E5F-ABDA901FF8F3}" destId="{583D9D2A-B6FD-4FF4-BFD9-0DF899308045}" srcOrd="0" destOrd="0" presId="urn:microsoft.com/office/officeart/2008/layout/LinedList"/>
    <dgm:cxn modelId="{C9CFC7B5-2892-4979-8000-8D690F3EDDA8}" srcId="{4A7217F9-1B03-4DC7-8117-E18ABB768FAC}" destId="{15D71348-F632-4578-B63A-CDD9A9816B35}" srcOrd="2" destOrd="0" parTransId="{65021BEE-9841-4121-A335-230E111F16E2}" sibTransId="{D074B0F5-2651-4186-9B4C-EFC7BFE68390}"/>
    <dgm:cxn modelId="{546C56BD-A6D3-45CC-BB20-089E9A702A70}" type="presOf" srcId="{93FA2BD6-5347-4A94-B0E9-98C05A35F471}" destId="{A5DB78A6-DDD3-4F91-B218-0034801AA50C}" srcOrd="0" destOrd="0" presId="urn:microsoft.com/office/officeart/2008/layout/LinedList"/>
    <dgm:cxn modelId="{2D9C10C9-8EAF-4463-AEC2-E7BB5CB7221A}" srcId="{4A7217F9-1B03-4DC7-8117-E18ABB768FAC}" destId="{A61F5346-2480-459F-AA46-2E33CC8D3EA2}" srcOrd="4" destOrd="0" parTransId="{1325CA8A-7A38-4FCF-9A56-928A3933D579}" sibTransId="{DD777A27-9166-47D2-8464-5FA0A980BDEF}"/>
    <dgm:cxn modelId="{C36F68D5-7668-45EF-AE24-36E543C6EC39}" srcId="{4A7217F9-1B03-4DC7-8117-E18ABB768FAC}" destId="{D82C3ADD-173D-470A-99C0-50F8DEFB37FE}" srcOrd="6" destOrd="0" parTransId="{ADF0936A-4D5C-4B90-93C5-08829A7E2BDD}" sibTransId="{4AD3AB04-EC7E-487C-B681-1556E4A1D481}"/>
    <dgm:cxn modelId="{E385C7E0-9196-48BA-AAAE-067245752422}" type="presOf" srcId="{D276FA1B-F7D8-48F1-8771-CA74A3AE69AB}" destId="{F4E0F187-DF0A-401B-A148-FE622ADCA262}" srcOrd="0" destOrd="0" presId="urn:microsoft.com/office/officeart/2008/layout/LinedList"/>
    <dgm:cxn modelId="{2C3FA5E7-0E3E-4EFB-A1E0-63ECAB2B2E9D}" srcId="{4A7217F9-1B03-4DC7-8117-E18ABB768FAC}" destId="{D276FA1B-F7D8-48F1-8771-CA74A3AE69AB}" srcOrd="3" destOrd="0" parTransId="{F5724564-0CB1-4520-B344-35F5B3971DCA}" sibTransId="{0FE4BF3F-CB9D-4FC8-8923-C13FF8A4CF56}"/>
    <dgm:cxn modelId="{7C9AEDF1-1591-40F5-8059-311A981A7A21}" type="presOf" srcId="{A61F5346-2480-459F-AA46-2E33CC8D3EA2}" destId="{A0EEFD91-C5E5-455D-99F2-0B10ECA9EACF}" srcOrd="0" destOrd="0" presId="urn:microsoft.com/office/officeart/2008/layout/LinedList"/>
    <dgm:cxn modelId="{15FCEE65-1F4A-4A95-98FB-BC078D539CBB}" type="presParOf" srcId="{ADDC43E1-F133-464E-B19F-C9681D265B2A}" destId="{7A746A1C-D613-4820-A8B9-E914B081860C}" srcOrd="0" destOrd="0" presId="urn:microsoft.com/office/officeart/2008/layout/LinedList"/>
    <dgm:cxn modelId="{6E2D79BA-0773-4494-9122-52B8C7BF3FC5}" type="presParOf" srcId="{ADDC43E1-F133-464E-B19F-C9681D265B2A}" destId="{A61E5539-588D-4985-BA67-22403F84F14E}" srcOrd="1" destOrd="0" presId="urn:microsoft.com/office/officeart/2008/layout/LinedList"/>
    <dgm:cxn modelId="{B18F1C98-CF65-486E-A0AB-6319566536A8}" type="presParOf" srcId="{A61E5539-588D-4985-BA67-22403F84F14E}" destId="{A5DB78A6-DDD3-4F91-B218-0034801AA50C}" srcOrd="0" destOrd="0" presId="urn:microsoft.com/office/officeart/2008/layout/LinedList"/>
    <dgm:cxn modelId="{ACD4CF38-4B8C-4C8D-8F27-7955FC562B7B}" type="presParOf" srcId="{A61E5539-588D-4985-BA67-22403F84F14E}" destId="{FF4AC846-87C6-46D9-A22A-DD54E980302E}" srcOrd="1" destOrd="0" presId="urn:microsoft.com/office/officeart/2008/layout/LinedList"/>
    <dgm:cxn modelId="{762E4C51-1988-4912-A2CD-E56354F43C17}" type="presParOf" srcId="{ADDC43E1-F133-464E-B19F-C9681D265B2A}" destId="{97E2C12A-AE01-45B8-BC74-6E81ADE73A7A}" srcOrd="2" destOrd="0" presId="urn:microsoft.com/office/officeart/2008/layout/LinedList"/>
    <dgm:cxn modelId="{2E0C3E31-9A70-4FD9-BECF-84F54F5ECCC4}" type="presParOf" srcId="{ADDC43E1-F133-464E-B19F-C9681D265B2A}" destId="{164E8160-7D93-4ECB-BDC4-1A414A53E8A7}" srcOrd="3" destOrd="0" presId="urn:microsoft.com/office/officeart/2008/layout/LinedList"/>
    <dgm:cxn modelId="{7913FF9B-0E06-4C34-ABAE-BA660EF641DD}" type="presParOf" srcId="{164E8160-7D93-4ECB-BDC4-1A414A53E8A7}" destId="{E387CAC4-D3B0-464E-9C91-E941CF87DB80}" srcOrd="0" destOrd="0" presId="urn:microsoft.com/office/officeart/2008/layout/LinedList"/>
    <dgm:cxn modelId="{BA8240A1-B5D0-44E6-87B2-24BD4BA301F3}" type="presParOf" srcId="{164E8160-7D93-4ECB-BDC4-1A414A53E8A7}" destId="{6548FC64-8099-4509-9A28-A09DECD6EB18}" srcOrd="1" destOrd="0" presId="urn:microsoft.com/office/officeart/2008/layout/LinedList"/>
    <dgm:cxn modelId="{7419E527-F977-45C2-8DF3-C6AD59EE53E5}" type="presParOf" srcId="{ADDC43E1-F133-464E-B19F-C9681D265B2A}" destId="{4C733779-9238-4E4B-8D50-E727DEC9D9BF}" srcOrd="4" destOrd="0" presId="urn:microsoft.com/office/officeart/2008/layout/LinedList"/>
    <dgm:cxn modelId="{AFEDE4E5-369A-4CA2-99CC-CB4E51F6E9BC}" type="presParOf" srcId="{ADDC43E1-F133-464E-B19F-C9681D265B2A}" destId="{2EA18315-F72A-4540-A58C-B8588652A09E}" srcOrd="5" destOrd="0" presId="urn:microsoft.com/office/officeart/2008/layout/LinedList"/>
    <dgm:cxn modelId="{C5410DEF-CF9A-4D5E-B410-2DB5D055B3A5}" type="presParOf" srcId="{2EA18315-F72A-4540-A58C-B8588652A09E}" destId="{23DB4068-4A35-4FFD-AE07-8CCE5E0994A3}" srcOrd="0" destOrd="0" presId="urn:microsoft.com/office/officeart/2008/layout/LinedList"/>
    <dgm:cxn modelId="{6D742536-811B-4FC8-A7F4-F04AA38FEB62}" type="presParOf" srcId="{2EA18315-F72A-4540-A58C-B8588652A09E}" destId="{98229B0A-944A-470D-9B58-8AB43886E45A}" srcOrd="1" destOrd="0" presId="urn:microsoft.com/office/officeart/2008/layout/LinedList"/>
    <dgm:cxn modelId="{1DFC6F7A-9D0D-4731-A902-BD29D2550276}" type="presParOf" srcId="{ADDC43E1-F133-464E-B19F-C9681D265B2A}" destId="{5E8BD53F-E649-4E77-9B11-2CD0EA0A3E50}" srcOrd="6" destOrd="0" presId="urn:microsoft.com/office/officeart/2008/layout/LinedList"/>
    <dgm:cxn modelId="{C4282A48-33E0-4227-8BD5-EB011847F672}" type="presParOf" srcId="{ADDC43E1-F133-464E-B19F-C9681D265B2A}" destId="{7D6799D4-CBF5-4A5D-A1BF-03AFDD268EFD}" srcOrd="7" destOrd="0" presId="urn:microsoft.com/office/officeart/2008/layout/LinedList"/>
    <dgm:cxn modelId="{B8238209-5A6E-4DD3-9211-59BD55CC45C7}" type="presParOf" srcId="{7D6799D4-CBF5-4A5D-A1BF-03AFDD268EFD}" destId="{F4E0F187-DF0A-401B-A148-FE622ADCA262}" srcOrd="0" destOrd="0" presId="urn:microsoft.com/office/officeart/2008/layout/LinedList"/>
    <dgm:cxn modelId="{F1BE86DF-5DD3-4DA3-9627-6379667FEED3}" type="presParOf" srcId="{7D6799D4-CBF5-4A5D-A1BF-03AFDD268EFD}" destId="{12770591-89AC-4159-9CD3-B4F0F65A7323}" srcOrd="1" destOrd="0" presId="urn:microsoft.com/office/officeart/2008/layout/LinedList"/>
    <dgm:cxn modelId="{2169A71D-0D19-4658-8D1D-996BECA42B77}" type="presParOf" srcId="{ADDC43E1-F133-464E-B19F-C9681D265B2A}" destId="{2AC56438-374E-4DE5-8971-7AF5E3A01AF3}" srcOrd="8" destOrd="0" presId="urn:microsoft.com/office/officeart/2008/layout/LinedList"/>
    <dgm:cxn modelId="{09E5E294-B963-4B52-BF6B-69E024CA75EE}" type="presParOf" srcId="{ADDC43E1-F133-464E-B19F-C9681D265B2A}" destId="{323F7305-0DF3-4906-B983-392DC5BB85B9}" srcOrd="9" destOrd="0" presId="urn:microsoft.com/office/officeart/2008/layout/LinedList"/>
    <dgm:cxn modelId="{DD30C378-4377-475B-9E90-178C9D10950D}" type="presParOf" srcId="{323F7305-0DF3-4906-B983-392DC5BB85B9}" destId="{A0EEFD91-C5E5-455D-99F2-0B10ECA9EACF}" srcOrd="0" destOrd="0" presId="urn:microsoft.com/office/officeart/2008/layout/LinedList"/>
    <dgm:cxn modelId="{84B593C1-3E01-4A0D-9550-1939C0DA52C9}" type="presParOf" srcId="{323F7305-0DF3-4906-B983-392DC5BB85B9}" destId="{8CE376F2-69A8-47D8-9779-D0BD9A1E299A}" srcOrd="1" destOrd="0" presId="urn:microsoft.com/office/officeart/2008/layout/LinedList"/>
    <dgm:cxn modelId="{95F8E15D-4625-410D-BE7D-811E2731193A}" type="presParOf" srcId="{ADDC43E1-F133-464E-B19F-C9681D265B2A}" destId="{E43AE7E1-EA58-4D0C-A89B-922DBCE42543}" srcOrd="10" destOrd="0" presId="urn:microsoft.com/office/officeart/2008/layout/LinedList"/>
    <dgm:cxn modelId="{9A64B6E3-F5FC-4F72-A7C4-A0849C3BC497}" type="presParOf" srcId="{ADDC43E1-F133-464E-B19F-C9681D265B2A}" destId="{ACA2AC81-70D6-498F-8D5C-580D33FFE5C5}" srcOrd="11" destOrd="0" presId="urn:microsoft.com/office/officeart/2008/layout/LinedList"/>
    <dgm:cxn modelId="{BB906D41-F449-4AAF-ABF2-34C76A62506F}" type="presParOf" srcId="{ACA2AC81-70D6-498F-8D5C-580D33FFE5C5}" destId="{583D9D2A-B6FD-4FF4-BFD9-0DF899308045}" srcOrd="0" destOrd="0" presId="urn:microsoft.com/office/officeart/2008/layout/LinedList"/>
    <dgm:cxn modelId="{AC845764-C790-44AC-8C5E-3B7728818078}" type="presParOf" srcId="{ACA2AC81-70D6-498F-8D5C-580D33FFE5C5}" destId="{9738E870-E4B6-4F2B-ABBD-FEF808580D9D}" srcOrd="1" destOrd="0" presId="urn:microsoft.com/office/officeart/2008/layout/LinedList"/>
    <dgm:cxn modelId="{323F061C-53A7-40D0-A399-FD72AC67E886}" type="presParOf" srcId="{ADDC43E1-F133-464E-B19F-C9681D265B2A}" destId="{ACDECAA4-AB30-4C78-924F-C8DC58904519}" srcOrd="12" destOrd="0" presId="urn:microsoft.com/office/officeart/2008/layout/LinedList"/>
    <dgm:cxn modelId="{7AA715EB-3D91-44D0-8E6B-E2FD90767070}" type="presParOf" srcId="{ADDC43E1-F133-464E-B19F-C9681D265B2A}" destId="{8354CE47-1303-40B1-92DD-E628C439F581}" srcOrd="13" destOrd="0" presId="urn:microsoft.com/office/officeart/2008/layout/LinedList"/>
    <dgm:cxn modelId="{F05EFDFF-4E0F-4E3A-A354-86E5B27A9829}" type="presParOf" srcId="{8354CE47-1303-40B1-92DD-E628C439F581}" destId="{0920260D-201E-4627-AD7D-D681A0C82DC5}" srcOrd="0" destOrd="0" presId="urn:microsoft.com/office/officeart/2008/layout/LinedList"/>
    <dgm:cxn modelId="{5DDED79F-125B-4985-876C-29923FD95272}" type="presParOf" srcId="{8354CE47-1303-40B1-92DD-E628C439F581}" destId="{C4A59FE6-A9EC-47E8-8960-1DF386351C6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DF5A4-8BEC-4F9B-A0FD-753E0B1614BA}">
      <dsp:nvSpPr>
        <dsp:cNvPr id="0" name=""/>
        <dsp:cNvSpPr/>
      </dsp:nvSpPr>
      <dsp:spPr>
        <a:xfrm>
          <a:off x="0" y="143"/>
          <a:ext cx="6263640" cy="1750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400" kern="1200"/>
            <a:t>Elämänhallinta ja sosiaaliset suhteet </a:t>
          </a:r>
          <a:endParaRPr lang="en-US" sz="4400" kern="1200"/>
        </a:p>
      </dsp:txBody>
      <dsp:txXfrm>
        <a:off x="85444" y="85587"/>
        <a:ext cx="6092752" cy="1579432"/>
      </dsp:txXfrm>
    </dsp:sp>
    <dsp:sp modelId="{0824B490-9C10-4795-8E09-5B0673DC0C72}">
      <dsp:nvSpPr>
        <dsp:cNvPr id="0" name=""/>
        <dsp:cNvSpPr/>
      </dsp:nvSpPr>
      <dsp:spPr>
        <a:xfrm>
          <a:off x="0" y="1877183"/>
          <a:ext cx="6263640" cy="175032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400" kern="1200"/>
            <a:t>Henkinen jaksaminen ja kuormittuminen</a:t>
          </a:r>
          <a:endParaRPr lang="en-US" sz="4400" kern="1200"/>
        </a:p>
      </dsp:txBody>
      <dsp:txXfrm>
        <a:off x="85444" y="1962627"/>
        <a:ext cx="6092752" cy="1579432"/>
      </dsp:txXfrm>
    </dsp:sp>
    <dsp:sp modelId="{381FB6B6-397C-46E6-8042-9258BF83BBE7}">
      <dsp:nvSpPr>
        <dsp:cNvPr id="0" name=""/>
        <dsp:cNvSpPr/>
      </dsp:nvSpPr>
      <dsp:spPr>
        <a:xfrm>
          <a:off x="0" y="3754224"/>
          <a:ext cx="6263640" cy="175032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400" kern="1200"/>
            <a:t>Voimavarat </a:t>
          </a:r>
          <a:endParaRPr lang="en-US" sz="4400" kern="1200"/>
        </a:p>
      </dsp:txBody>
      <dsp:txXfrm>
        <a:off x="85444" y="3839668"/>
        <a:ext cx="6092752" cy="1579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45DFB-55F7-4C7F-B10A-B58805EF88B8}">
      <dsp:nvSpPr>
        <dsp:cNvPr id="0" name=""/>
        <dsp:cNvSpPr/>
      </dsp:nvSpPr>
      <dsp:spPr>
        <a:xfrm>
          <a:off x="0" y="0"/>
          <a:ext cx="66205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047FE9-1721-4CC4-933B-F3D87884B66C}">
      <dsp:nvSpPr>
        <dsp:cNvPr id="0" name=""/>
        <dsp:cNvSpPr/>
      </dsp:nvSpPr>
      <dsp:spPr>
        <a:xfrm>
          <a:off x="0" y="0"/>
          <a:ext cx="6620505" cy="1886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Elämänhallinta on käsite, joka sulkee sisäänsä kaikki ihmisen elämän osa-alueet</a:t>
          </a:r>
          <a:endParaRPr lang="en-US" sz="2900" kern="1200"/>
        </a:p>
      </dsp:txBody>
      <dsp:txXfrm>
        <a:off x="0" y="0"/>
        <a:ext cx="6620505" cy="1886505"/>
      </dsp:txXfrm>
    </dsp:sp>
    <dsp:sp modelId="{7929EF94-3281-4113-B250-5E6C643BC8CE}">
      <dsp:nvSpPr>
        <dsp:cNvPr id="0" name=""/>
        <dsp:cNvSpPr/>
      </dsp:nvSpPr>
      <dsp:spPr>
        <a:xfrm>
          <a:off x="0" y="1886505"/>
          <a:ext cx="66205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7B628-EBB5-4D3C-B1F8-60681A092702}">
      <dsp:nvSpPr>
        <dsp:cNvPr id="0" name=""/>
        <dsp:cNvSpPr/>
      </dsp:nvSpPr>
      <dsp:spPr>
        <a:xfrm>
          <a:off x="0" y="1886505"/>
          <a:ext cx="6620505" cy="1886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 dirty="0"/>
            <a:t>Elämänhallinta: ei tavoitteellista tai tulosorientoitunutta, vaan näkökulma inhimilliseen toimintaan vaikuttaviin tapahtumiin.</a:t>
          </a:r>
          <a:endParaRPr lang="en-US" sz="2900" kern="1200" dirty="0"/>
        </a:p>
      </dsp:txBody>
      <dsp:txXfrm>
        <a:off x="0" y="1886505"/>
        <a:ext cx="6620505" cy="18865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02F63-E55A-4192-8BB9-24A61E8B96F3}">
      <dsp:nvSpPr>
        <dsp:cNvPr id="0" name=""/>
        <dsp:cNvSpPr/>
      </dsp:nvSpPr>
      <dsp:spPr>
        <a:xfrm>
          <a:off x="0" y="34754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Monien toiminta-alueiden hallintaa</a:t>
          </a:r>
          <a:endParaRPr lang="en-US" sz="2000" kern="1200"/>
        </a:p>
      </dsp:txBody>
      <dsp:txXfrm>
        <a:off x="23417" y="58171"/>
        <a:ext cx="6573671" cy="432866"/>
      </dsp:txXfrm>
    </dsp:sp>
    <dsp:sp modelId="{E6A7854E-2633-43D6-84CB-7E018C904A22}">
      <dsp:nvSpPr>
        <dsp:cNvPr id="0" name=""/>
        <dsp:cNvSpPr/>
      </dsp:nvSpPr>
      <dsp:spPr>
        <a:xfrm>
          <a:off x="0" y="572054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1225557"/>
                <a:satOff val="-1705"/>
                <a:lumOff val="-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5557"/>
                <a:satOff val="-1705"/>
                <a:lumOff val="-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5557"/>
                <a:satOff val="-1705"/>
                <a:lumOff val="-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Mielialan ja tunteiden</a:t>
          </a:r>
          <a:endParaRPr lang="en-US" sz="2000" kern="1200"/>
        </a:p>
      </dsp:txBody>
      <dsp:txXfrm>
        <a:off x="23417" y="595471"/>
        <a:ext cx="6573671" cy="432866"/>
      </dsp:txXfrm>
    </dsp:sp>
    <dsp:sp modelId="{F34739C8-A79E-4897-9127-A63D3A45D072}">
      <dsp:nvSpPr>
        <dsp:cNvPr id="0" name=""/>
        <dsp:cNvSpPr/>
      </dsp:nvSpPr>
      <dsp:spPr>
        <a:xfrm>
          <a:off x="0" y="1109355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Halujen</a:t>
          </a:r>
          <a:endParaRPr lang="en-US" sz="2000" kern="1200"/>
        </a:p>
      </dsp:txBody>
      <dsp:txXfrm>
        <a:off x="23417" y="1132772"/>
        <a:ext cx="6573671" cy="432866"/>
      </dsp:txXfrm>
    </dsp:sp>
    <dsp:sp modelId="{1BF8A616-66EB-446E-8A63-CEB8FA4710D4}">
      <dsp:nvSpPr>
        <dsp:cNvPr id="0" name=""/>
        <dsp:cNvSpPr/>
      </dsp:nvSpPr>
      <dsp:spPr>
        <a:xfrm>
          <a:off x="0" y="1646655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Tekojen </a:t>
          </a:r>
          <a:endParaRPr lang="en-US" sz="2000" kern="1200"/>
        </a:p>
      </dsp:txBody>
      <dsp:txXfrm>
        <a:off x="23417" y="1670072"/>
        <a:ext cx="6573671" cy="432866"/>
      </dsp:txXfrm>
    </dsp:sp>
    <dsp:sp modelId="{F0780A48-3691-4E3D-8BB1-F5ACE446F107}">
      <dsp:nvSpPr>
        <dsp:cNvPr id="0" name=""/>
        <dsp:cNvSpPr/>
      </dsp:nvSpPr>
      <dsp:spPr>
        <a:xfrm>
          <a:off x="0" y="2183955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Ajatusten</a:t>
          </a:r>
          <a:endParaRPr lang="en-US" sz="2000" kern="1200"/>
        </a:p>
      </dsp:txBody>
      <dsp:txXfrm>
        <a:off x="23417" y="2207372"/>
        <a:ext cx="6573671" cy="432866"/>
      </dsp:txXfrm>
    </dsp:sp>
    <dsp:sp modelId="{76528FF7-049F-4492-AB14-7382666B37BF}">
      <dsp:nvSpPr>
        <dsp:cNvPr id="0" name=""/>
        <dsp:cNvSpPr/>
      </dsp:nvSpPr>
      <dsp:spPr>
        <a:xfrm>
          <a:off x="0" y="2721255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6127787"/>
                <a:satOff val="-8523"/>
                <a:lumOff val="-32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127787"/>
                <a:satOff val="-8523"/>
                <a:lumOff val="-32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127787"/>
                <a:satOff val="-8523"/>
                <a:lumOff val="-32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Sosiaalisten suhteiden</a:t>
          </a:r>
          <a:endParaRPr lang="en-US" sz="2000" kern="1200"/>
        </a:p>
      </dsp:txBody>
      <dsp:txXfrm>
        <a:off x="23417" y="2744672"/>
        <a:ext cx="6573671" cy="432866"/>
      </dsp:txXfrm>
    </dsp:sp>
    <dsp:sp modelId="{E26FCD2E-6DDA-4720-80D4-E2B35E51F4BA}">
      <dsp:nvSpPr>
        <dsp:cNvPr id="0" name=""/>
        <dsp:cNvSpPr/>
      </dsp:nvSpPr>
      <dsp:spPr>
        <a:xfrm>
          <a:off x="0" y="3258555"/>
          <a:ext cx="6620505" cy="47970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Elinolosuhteiden hallintaa</a:t>
          </a:r>
          <a:endParaRPr lang="en-US" sz="2000" kern="1200"/>
        </a:p>
      </dsp:txBody>
      <dsp:txXfrm>
        <a:off x="23417" y="3281972"/>
        <a:ext cx="6573671" cy="432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8E83D-C869-41D6-9824-2ADDABFC44DA}">
      <dsp:nvSpPr>
        <dsp:cNvPr id="0" name=""/>
        <dsp:cNvSpPr/>
      </dsp:nvSpPr>
      <dsp:spPr>
        <a:xfrm>
          <a:off x="2329474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875447"/>
        <a:ext cx="26784" cy="5356"/>
      </dsp:txXfrm>
    </dsp:sp>
    <dsp:sp modelId="{B1CEEDA7-EE66-41AB-9F19-479669B498FB}">
      <dsp:nvSpPr>
        <dsp:cNvPr id="0" name=""/>
        <dsp:cNvSpPr/>
      </dsp:nvSpPr>
      <dsp:spPr>
        <a:xfrm>
          <a:off x="2174" y="179395"/>
          <a:ext cx="2329100" cy="13974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Yhteys toisiin ihmisiin </a:t>
          </a:r>
          <a:endParaRPr lang="en-US" sz="2000" kern="1200"/>
        </a:p>
      </dsp:txBody>
      <dsp:txXfrm>
        <a:off x="2174" y="179395"/>
        <a:ext cx="2329100" cy="1397460"/>
      </dsp:txXfrm>
    </dsp:sp>
    <dsp:sp modelId="{CABD63E9-8C7D-4849-878B-95CBF5D0A077}">
      <dsp:nvSpPr>
        <dsp:cNvPr id="0" name=""/>
        <dsp:cNvSpPr/>
      </dsp:nvSpPr>
      <dsp:spPr>
        <a:xfrm>
          <a:off x="5194267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875447"/>
        <a:ext cx="26784" cy="5356"/>
      </dsp:txXfrm>
    </dsp:sp>
    <dsp:sp modelId="{F6A24050-428D-4DB2-A018-886B99A3A009}">
      <dsp:nvSpPr>
        <dsp:cNvPr id="0" name=""/>
        <dsp:cNvSpPr/>
      </dsp:nvSpPr>
      <dsp:spPr>
        <a:xfrm>
          <a:off x="2866967" y="179395"/>
          <a:ext cx="2329100" cy="1397460"/>
        </a:xfrm>
        <a:prstGeom prst="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Vuorovaikutusta ja tukea</a:t>
          </a:r>
          <a:endParaRPr lang="en-US" sz="2000" kern="1200"/>
        </a:p>
      </dsp:txBody>
      <dsp:txXfrm>
        <a:off x="2866967" y="179395"/>
        <a:ext cx="2329100" cy="1397460"/>
      </dsp:txXfrm>
    </dsp:sp>
    <dsp:sp modelId="{2CEEC1DB-99B7-4571-814B-39445547B010}">
      <dsp:nvSpPr>
        <dsp:cNvPr id="0" name=""/>
        <dsp:cNvSpPr/>
      </dsp:nvSpPr>
      <dsp:spPr>
        <a:xfrm>
          <a:off x="8059061" y="8324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98215" y="875447"/>
        <a:ext cx="26784" cy="5356"/>
      </dsp:txXfrm>
    </dsp:sp>
    <dsp:sp modelId="{709E4C3D-BF7C-4E1D-8FCE-4B5BAE34D717}">
      <dsp:nvSpPr>
        <dsp:cNvPr id="0" name=""/>
        <dsp:cNvSpPr/>
      </dsp:nvSpPr>
      <dsp:spPr>
        <a:xfrm>
          <a:off x="5731761" y="179395"/>
          <a:ext cx="2329100" cy="1397460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Voimavaroja, vaihtelua, hyväksyntää ja arvostusta</a:t>
          </a:r>
          <a:endParaRPr lang="en-US" sz="2000" kern="1200"/>
        </a:p>
      </dsp:txBody>
      <dsp:txXfrm>
        <a:off x="5731761" y="179395"/>
        <a:ext cx="2329100" cy="1397460"/>
      </dsp:txXfrm>
    </dsp:sp>
    <dsp:sp modelId="{19BA242C-85EC-4275-BD4B-E9D002BC8729}">
      <dsp:nvSpPr>
        <dsp:cNvPr id="0" name=""/>
        <dsp:cNvSpPr/>
      </dsp:nvSpPr>
      <dsp:spPr>
        <a:xfrm>
          <a:off x="1166724" y="1575055"/>
          <a:ext cx="8594380" cy="505093"/>
        </a:xfrm>
        <a:custGeom>
          <a:avLst/>
          <a:gdLst/>
          <a:ahLst/>
          <a:cxnLst/>
          <a:rect l="0" t="0" r="0" b="0"/>
          <a:pathLst>
            <a:path>
              <a:moveTo>
                <a:pt x="8594380" y="0"/>
              </a:moveTo>
              <a:lnTo>
                <a:pt x="8594380" y="269646"/>
              </a:lnTo>
              <a:lnTo>
                <a:pt x="0" y="269646"/>
              </a:lnTo>
              <a:lnTo>
                <a:pt x="0" y="505093"/>
              </a:lnTo>
            </a:path>
          </a:pathLst>
        </a:custGeom>
        <a:noFill/>
        <a:ln w="635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8638" y="1824924"/>
        <a:ext cx="430552" cy="5356"/>
      </dsp:txXfrm>
    </dsp:sp>
    <dsp:sp modelId="{5BAF309B-21C0-44F1-9E60-4FF863E633EF}">
      <dsp:nvSpPr>
        <dsp:cNvPr id="0" name=""/>
        <dsp:cNvSpPr/>
      </dsp:nvSpPr>
      <dsp:spPr>
        <a:xfrm>
          <a:off x="8596554" y="179395"/>
          <a:ext cx="2329100" cy="1397460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Inhimillistä läsnäoloa, ymmärrystä</a:t>
          </a:r>
          <a:endParaRPr lang="en-US" sz="2000" kern="1200"/>
        </a:p>
      </dsp:txBody>
      <dsp:txXfrm>
        <a:off x="8596554" y="179395"/>
        <a:ext cx="2329100" cy="1397460"/>
      </dsp:txXfrm>
    </dsp:sp>
    <dsp:sp modelId="{53BC73A6-37FD-46B8-BD6E-AF2B90412B1F}">
      <dsp:nvSpPr>
        <dsp:cNvPr id="0" name=""/>
        <dsp:cNvSpPr/>
      </dsp:nvSpPr>
      <dsp:spPr>
        <a:xfrm>
          <a:off x="2329474" y="27655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2808600"/>
        <a:ext cx="26784" cy="5356"/>
      </dsp:txXfrm>
    </dsp:sp>
    <dsp:sp modelId="{32585290-5A6D-46E2-8FD9-AAAA200F85E3}">
      <dsp:nvSpPr>
        <dsp:cNvPr id="0" name=""/>
        <dsp:cNvSpPr/>
      </dsp:nvSpPr>
      <dsp:spPr>
        <a:xfrm>
          <a:off x="2174" y="2112549"/>
          <a:ext cx="2329100" cy="1397460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Itsen tuntemusta, reflektointia ja kuuntelua</a:t>
          </a:r>
          <a:endParaRPr lang="en-US" sz="2000" kern="1200" dirty="0"/>
        </a:p>
      </dsp:txBody>
      <dsp:txXfrm>
        <a:off x="2174" y="2112549"/>
        <a:ext cx="2329100" cy="1397460"/>
      </dsp:txXfrm>
    </dsp:sp>
    <dsp:sp modelId="{9E1825F9-00CE-4FAF-82B8-9F6258541607}">
      <dsp:nvSpPr>
        <dsp:cNvPr id="0" name=""/>
        <dsp:cNvSpPr/>
      </dsp:nvSpPr>
      <dsp:spPr>
        <a:xfrm>
          <a:off x="5194267" y="27655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2808600"/>
        <a:ext cx="26784" cy="5356"/>
      </dsp:txXfrm>
    </dsp:sp>
    <dsp:sp modelId="{D50FF36C-2E3A-45E3-B22D-9361C4EB43CC}">
      <dsp:nvSpPr>
        <dsp:cNvPr id="0" name=""/>
        <dsp:cNvSpPr/>
      </dsp:nvSpPr>
      <dsp:spPr>
        <a:xfrm>
          <a:off x="2866967" y="2112549"/>
          <a:ext cx="2329100" cy="1397460"/>
        </a:xfrm>
        <a:prstGeom prst="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Myötätuntoa ja empatiaa</a:t>
          </a:r>
          <a:endParaRPr lang="en-US" sz="2000" kern="1200"/>
        </a:p>
      </dsp:txBody>
      <dsp:txXfrm>
        <a:off x="2866967" y="2112549"/>
        <a:ext cx="2329100" cy="1397460"/>
      </dsp:txXfrm>
    </dsp:sp>
    <dsp:sp modelId="{9608AD43-E400-4F67-9D86-77F85037DE04}">
      <dsp:nvSpPr>
        <dsp:cNvPr id="0" name=""/>
        <dsp:cNvSpPr/>
      </dsp:nvSpPr>
      <dsp:spPr>
        <a:xfrm>
          <a:off x="5731761" y="2112549"/>
          <a:ext cx="2329100" cy="139746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Suhteiden rakentamisen tarve ja keinot – erityisen huomion kohde</a:t>
          </a:r>
          <a:endParaRPr lang="en-US" sz="2000" kern="1200" dirty="0"/>
        </a:p>
      </dsp:txBody>
      <dsp:txXfrm>
        <a:off x="5731761" y="2112549"/>
        <a:ext cx="2329100" cy="13974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A68907-4CEA-4A28-86CA-C31F9DAC53F5}">
      <dsp:nvSpPr>
        <dsp:cNvPr id="0" name=""/>
        <dsp:cNvSpPr/>
      </dsp:nvSpPr>
      <dsp:spPr>
        <a:xfrm>
          <a:off x="0" y="20046"/>
          <a:ext cx="6367912" cy="16707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200" kern="1200"/>
            <a:t>Kun voimavaroja arkeen on riittävästi</a:t>
          </a:r>
          <a:endParaRPr lang="en-US" sz="4200" kern="1200"/>
        </a:p>
      </dsp:txBody>
      <dsp:txXfrm>
        <a:off x="81560" y="101606"/>
        <a:ext cx="6204792" cy="1507639"/>
      </dsp:txXfrm>
    </dsp:sp>
    <dsp:sp modelId="{D2001D76-BB98-48BD-BC6C-656CC738FC14}">
      <dsp:nvSpPr>
        <dsp:cNvPr id="0" name=""/>
        <dsp:cNvSpPr/>
      </dsp:nvSpPr>
      <dsp:spPr>
        <a:xfrm>
          <a:off x="0" y="1690806"/>
          <a:ext cx="6367912" cy="4694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181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/>
            <a:t>Arki sujuu ja päivistä selviää hyvin – ei tarvitse väkisin puskea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/>
            <a:t>Herää virkeänä, kykenee lepäämään ja rentoutumaan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/>
            <a:t>Innostuu, palautuu ja tarvittaessa voi ottaa apua vastaan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/>
            <a:t>Elämästä osaa nauttia 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3300" kern="1200"/>
            <a:t>Työ, lepo ja leikki sujuvat</a:t>
          </a:r>
          <a:endParaRPr lang="en-US" sz="3300" kern="1200"/>
        </a:p>
      </dsp:txBody>
      <dsp:txXfrm>
        <a:off x="0" y="1690806"/>
        <a:ext cx="6367912" cy="46947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CAFF0-4CC1-49B3-8123-BDBD5F9AEF86}">
      <dsp:nvSpPr>
        <dsp:cNvPr id="0" name=""/>
        <dsp:cNvSpPr/>
      </dsp:nvSpPr>
      <dsp:spPr>
        <a:xfrm>
          <a:off x="0" y="39306"/>
          <a:ext cx="6367912" cy="9945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Pitkäaikainen liiallinen kuormitus – uupumus – masennus – työkyvyttömyys</a:t>
          </a:r>
          <a:endParaRPr lang="en-US" sz="2500" kern="1200"/>
        </a:p>
      </dsp:txBody>
      <dsp:txXfrm>
        <a:off x="48547" y="87853"/>
        <a:ext cx="6270818" cy="897406"/>
      </dsp:txXfrm>
    </dsp:sp>
    <dsp:sp modelId="{6874CC62-FE7D-4F3A-8C8D-365CD7A1FF57}">
      <dsp:nvSpPr>
        <dsp:cNvPr id="0" name=""/>
        <dsp:cNvSpPr/>
      </dsp:nvSpPr>
      <dsp:spPr>
        <a:xfrm>
          <a:off x="0" y="1105806"/>
          <a:ext cx="6367912" cy="994500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Hetkellinen energisoivaa, kun päättyminen tunnistettavissa ja tiedossa</a:t>
          </a:r>
          <a:endParaRPr lang="en-US" sz="2500" kern="1200"/>
        </a:p>
      </dsp:txBody>
      <dsp:txXfrm>
        <a:off x="48547" y="1154353"/>
        <a:ext cx="6270818" cy="897406"/>
      </dsp:txXfrm>
    </dsp:sp>
    <dsp:sp modelId="{8E70C884-55F4-44D9-ADAC-75CF49C7633D}">
      <dsp:nvSpPr>
        <dsp:cNvPr id="0" name=""/>
        <dsp:cNvSpPr/>
      </dsp:nvSpPr>
      <dsp:spPr>
        <a:xfrm>
          <a:off x="0" y="2172306"/>
          <a:ext cx="6367912" cy="994500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Ei tunnisteta, kuunnella omia kokemuksia, tunteita, kehoa</a:t>
          </a:r>
          <a:endParaRPr lang="en-US" sz="2500" kern="1200"/>
        </a:p>
      </dsp:txBody>
      <dsp:txXfrm>
        <a:off x="48547" y="2220853"/>
        <a:ext cx="6270818" cy="897406"/>
      </dsp:txXfrm>
    </dsp:sp>
    <dsp:sp modelId="{901C7BAB-3735-4836-A153-20310362C0E6}">
      <dsp:nvSpPr>
        <dsp:cNvPr id="0" name=""/>
        <dsp:cNvSpPr/>
      </dsp:nvSpPr>
      <dsp:spPr>
        <a:xfrm>
          <a:off x="0" y="3238806"/>
          <a:ext cx="6367912" cy="994500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Ei haeta apua, sinnitellään sisukkuudella</a:t>
          </a:r>
          <a:endParaRPr lang="en-US" sz="2500" kern="1200"/>
        </a:p>
      </dsp:txBody>
      <dsp:txXfrm>
        <a:off x="48547" y="3287353"/>
        <a:ext cx="6270818" cy="897406"/>
      </dsp:txXfrm>
    </dsp:sp>
    <dsp:sp modelId="{432033A4-44C1-4A03-8916-93180FF21B53}">
      <dsp:nvSpPr>
        <dsp:cNvPr id="0" name=""/>
        <dsp:cNvSpPr/>
      </dsp:nvSpPr>
      <dsp:spPr>
        <a:xfrm>
          <a:off x="0" y="4305306"/>
          <a:ext cx="6367912" cy="994500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Ei tukiverkostoa</a:t>
          </a:r>
          <a:endParaRPr lang="en-US" sz="2500" kern="1200"/>
        </a:p>
      </dsp:txBody>
      <dsp:txXfrm>
        <a:off x="48547" y="4353853"/>
        <a:ext cx="6270818" cy="897406"/>
      </dsp:txXfrm>
    </dsp:sp>
    <dsp:sp modelId="{64EE17EE-BC2F-4488-AA82-A2E2AD3DA624}">
      <dsp:nvSpPr>
        <dsp:cNvPr id="0" name=""/>
        <dsp:cNvSpPr/>
      </dsp:nvSpPr>
      <dsp:spPr>
        <a:xfrm>
          <a:off x="0" y="5371806"/>
          <a:ext cx="6367912" cy="9945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Ei mahdollisuutta kokemusten jakamiseen ja purkamiseen</a:t>
          </a:r>
          <a:endParaRPr lang="en-US" sz="2500" kern="1200"/>
        </a:p>
      </dsp:txBody>
      <dsp:txXfrm>
        <a:off x="48547" y="5420353"/>
        <a:ext cx="6270818" cy="8974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8D307-CB15-499D-9A01-96B96932859C}">
      <dsp:nvSpPr>
        <dsp:cNvPr id="0" name=""/>
        <dsp:cNvSpPr/>
      </dsp:nvSpPr>
      <dsp:spPr>
        <a:xfrm>
          <a:off x="0" y="1842"/>
          <a:ext cx="662050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827C27-CE5C-497C-9E33-808C5F6EA6CB}">
      <dsp:nvSpPr>
        <dsp:cNvPr id="0" name=""/>
        <dsp:cNvSpPr/>
      </dsp:nvSpPr>
      <dsp:spPr>
        <a:xfrm>
          <a:off x="0" y="1842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Elämän tuntu katoaa</a:t>
          </a:r>
          <a:endParaRPr lang="en-US" sz="2900" kern="1200"/>
        </a:p>
      </dsp:txBody>
      <dsp:txXfrm>
        <a:off x="0" y="1842"/>
        <a:ext cx="6620505" cy="628220"/>
      </dsp:txXfrm>
    </dsp:sp>
    <dsp:sp modelId="{EBD1EEC4-9D0A-4841-8577-C17A90304100}">
      <dsp:nvSpPr>
        <dsp:cNvPr id="0" name=""/>
        <dsp:cNvSpPr/>
      </dsp:nvSpPr>
      <dsp:spPr>
        <a:xfrm>
          <a:off x="0" y="630063"/>
          <a:ext cx="6620505" cy="0"/>
        </a:xfrm>
        <a:prstGeom prst="line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6EA67-E834-4F58-9DCD-43D2BE509B54}">
      <dsp:nvSpPr>
        <dsp:cNvPr id="0" name=""/>
        <dsp:cNvSpPr/>
      </dsp:nvSpPr>
      <dsp:spPr>
        <a:xfrm>
          <a:off x="0" y="630063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Mukavasta epämiellyttäväksi</a:t>
          </a:r>
          <a:endParaRPr lang="en-US" sz="2900" kern="1200"/>
        </a:p>
      </dsp:txBody>
      <dsp:txXfrm>
        <a:off x="0" y="630063"/>
        <a:ext cx="6620505" cy="628220"/>
      </dsp:txXfrm>
    </dsp:sp>
    <dsp:sp modelId="{AF0F7F9C-4306-4B59-914D-2477268A374E}">
      <dsp:nvSpPr>
        <dsp:cNvPr id="0" name=""/>
        <dsp:cNvSpPr/>
      </dsp:nvSpPr>
      <dsp:spPr>
        <a:xfrm>
          <a:off x="0" y="1258284"/>
          <a:ext cx="6620505" cy="0"/>
        </a:xfrm>
        <a:prstGeom prst="lin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6C2774-35C6-4053-80A6-1E057AAA1559}">
      <dsp:nvSpPr>
        <dsp:cNvPr id="0" name=""/>
        <dsp:cNvSpPr/>
      </dsp:nvSpPr>
      <dsp:spPr>
        <a:xfrm>
          <a:off x="0" y="1258284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Ei mahdollisuuksia, vaan uhkia</a:t>
          </a:r>
          <a:endParaRPr lang="en-US" sz="2900" kern="1200"/>
        </a:p>
      </dsp:txBody>
      <dsp:txXfrm>
        <a:off x="0" y="1258284"/>
        <a:ext cx="6620505" cy="628220"/>
      </dsp:txXfrm>
    </dsp:sp>
    <dsp:sp modelId="{F875302C-37AD-4104-B4EB-952318B12D6D}">
      <dsp:nvSpPr>
        <dsp:cNvPr id="0" name=""/>
        <dsp:cNvSpPr/>
      </dsp:nvSpPr>
      <dsp:spPr>
        <a:xfrm>
          <a:off x="0" y="1886505"/>
          <a:ext cx="6620505" cy="0"/>
        </a:xfrm>
        <a:prstGeom prst="lin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541B7-6A85-48E8-80CF-132EAB6EF68C}">
      <dsp:nvSpPr>
        <dsp:cNvPr id="0" name=""/>
        <dsp:cNvSpPr/>
      </dsp:nvSpPr>
      <dsp:spPr>
        <a:xfrm>
          <a:off x="0" y="1886505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Ei vaihtoehtoja</a:t>
          </a:r>
          <a:endParaRPr lang="en-US" sz="2900" kern="1200"/>
        </a:p>
      </dsp:txBody>
      <dsp:txXfrm>
        <a:off x="0" y="1886505"/>
        <a:ext cx="6620505" cy="628220"/>
      </dsp:txXfrm>
    </dsp:sp>
    <dsp:sp modelId="{D30A9E31-2D81-4E1C-9992-52132917586B}">
      <dsp:nvSpPr>
        <dsp:cNvPr id="0" name=""/>
        <dsp:cNvSpPr/>
      </dsp:nvSpPr>
      <dsp:spPr>
        <a:xfrm>
          <a:off x="0" y="2514725"/>
          <a:ext cx="6620505" cy="0"/>
        </a:xfrm>
        <a:prstGeom prst="line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AD1C76-39F0-42C1-BC25-B33A75D18B61}">
      <dsp:nvSpPr>
        <dsp:cNvPr id="0" name=""/>
        <dsp:cNvSpPr/>
      </dsp:nvSpPr>
      <dsp:spPr>
        <a:xfrm>
          <a:off x="0" y="2514725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Epätoivo ja toivottomuus</a:t>
          </a:r>
          <a:endParaRPr lang="en-US" sz="2900" kern="1200"/>
        </a:p>
      </dsp:txBody>
      <dsp:txXfrm>
        <a:off x="0" y="2514725"/>
        <a:ext cx="6620505" cy="628220"/>
      </dsp:txXfrm>
    </dsp:sp>
    <dsp:sp modelId="{45F09EA4-B0D5-4CB1-8992-6500557ECFE7}">
      <dsp:nvSpPr>
        <dsp:cNvPr id="0" name=""/>
        <dsp:cNvSpPr/>
      </dsp:nvSpPr>
      <dsp:spPr>
        <a:xfrm>
          <a:off x="0" y="3142946"/>
          <a:ext cx="6620505" cy="0"/>
        </a:xfrm>
        <a:prstGeom prst="lin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C22A5-C3A0-4974-96F4-516F96D597A5}">
      <dsp:nvSpPr>
        <dsp:cNvPr id="0" name=""/>
        <dsp:cNvSpPr/>
      </dsp:nvSpPr>
      <dsp:spPr>
        <a:xfrm>
          <a:off x="0" y="3142946"/>
          <a:ext cx="6620505" cy="628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/>
            <a:t>Keho reagoi</a:t>
          </a:r>
          <a:endParaRPr lang="en-US" sz="2900" kern="1200"/>
        </a:p>
      </dsp:txBody>
      <dsp:txXfrm>
        <a:off x="0" y="3142946"/>
        <a:ext cx="6620505" cy="6282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46179-A5ED-408C-8E4C-48E2F8B54E8E}">
      <dsp:nvSpPr>
        <dsp:cNvPr id="0" name=""/>
        <dsp:cNvSpPr/>
      </dsp:nvSpPr>
      <dsp:spPr>
        <a:xfrm>
          <a:off x="961120" y="2079"/>
          <a:ext cx="2094322" cy="1256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Pyydä ja hae apua</a:t>
          </a:r>
          <a:endParaRPr lang="en-US" sz="1600" kern="1200"/>
        </a:p>
      </dsp:txBody>
      <dsp:txXfrm>
        <a:off x="961120" y="2079"/>
        <a:ext cx="2094322" cy="1256593"/>
      </dsp:txXfrm>
    </dsp:sp>
    <dsp:sp modelId="{9EE4641E-4961-484B-9AA2-AA3987510104}">
      <dsp:nvSpPr>
        <dsp:cNvPr id="0" name=""/>
        <dsp:cNvSpPr/>
      </dsp:nvSpPr>
      <dsp:spPr>
        <a:xfrm>
          <a:off x="3264875" y="2079"/>
          <a:ext cx="2094322" cy="1256593"/>
        </a:xfrm>
        <a:prstGeom prst="rect">
          <a:avLst/>
        </a:prstGeom>
        <a:solidFill>
          <a:schemeClr val="accent2">
            <a:hueOff val="-181920"/>
            <a:satOff val="-10491"/>
            <a:lumOff val="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Puhu ja jaa tunteita ja kokemuksia</a:t>
          </a:r>
          <a:endParaRPr lang="en-US" sz="1600" kern="1200"/>
        </a:p>
      </dsp:txBody>
      <dsp:txXfrm>
        <a:off x="3264875" y="2079"/>
        <a:ext cx="2094322" cy="1256593"/>
      </dsp:txXfrm>
    </dsp:sp>
    <dsp:sp modelId="{A090A36F-E91F-480E-A1A9-B3517A2769F8}">
      <dsp:nvSpPr>
        <dsp:cNvPr id="0" name=""/>
        <dsp:cNvSpPr/>
      </dsp:nvSpPr>
      <dsp:spPr>
        <a:xfrm>
          <a:off x="5568630" y="2079"/>
          <a:ext cx="2094322" cy="1256593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Aseta asiat mittakaavaan</a:t>
          </a:r>
          <a:endParaRPr lang="en-US" sz="1600" kern="1200"/>
        </a:p>
      </dsp:txBody>
      <dsp:txXfrm>
        <a:off x="5568630" y="2079"/>
        <a:ext cx="2094322" cy="1256593"/>
      </dsp:txXfrm>
    </dsp:sp>
    <dsp:sp modelId="{61A124F3-73B6-4552-A792-A22077775772}">
      <dsp:nvSpPr>
        <dsp:cNvPr id="0" name=""/>
        <dsp:cNvSpPr/>
      </dsp:nvSpPr>
      <dsp:spPr>
        <a:xfrm>
          <a:off x="7872385" y="2079"/>
          <a:ext cx="2094322" cy="1256593"/>
        </a:xfrm>
        <a:prstGeom prst="rect">
          <a:avLst/>
        </a:prstGeom>
        <a:solidFill>
          <a:schemeClr val="accent2">
            <a:hueOff val="-545761"/>
            <a:satOff val="-31473"/>
            <a:lumOff val="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Karsi ja rajaa, valikoi ja painota</a:t>
          </a:r>
          <a:endParaRPr lang="en-US" sz="1600" kern="1200"/>
        </a:p>
      </dsp:txBody>
      <dsp:txXfrm>
        <a:off x="7872385" y="2079"/>
        <a:ext cx="2094322" cy="1256593"/>
      </dsp:txXfrm>
    </dsp:sp>
    <dsp:sp modelId="{26D1664B-C7F4-490E-A6A8-EBACE7EF7FB2}">
      <dsp:nvSpPr>
        <dsp:cNvPr id="0" name=""/>
        <dsp:cNvSpPr/>
      </dsp:nvSpPr>
      <dsp:spPr>
        <a:xfrm>
          <a:off x="961120" y="1468105"/>
          <a:ext cx="2094322" cy="125659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Tee muutoksia arkeen – ota etäisyyttä</a:t>
          </a:r>
          <a:endParaRPr lang="en-US" sz="1600" kern="1200"/>
        </a:p>
      </dsp:txBody>
      <dsp:txXfrm>
        <a:off x="961120" y="1468105"/>
        <a:ext cx="2094322" cy="1256593"/>
      </dsp:txXfrm>
    </dsp:sp>
    <dsp:sp modelId="{123A57A5-42B6-47F1-A0DF-D7240222435E}">
      <dsp:nvSpPr>
        <dsp:cNvPr id="0" name=""/>
        <dsp:cNvSpPr/>
      </dsp:nvSpPr>
      <dsp:spPr>
        <a:xfrm>
          <a:off x="3264875" y="1468105"/>
          <a:ext cx="2094322" cy="1256593"/>
        </a:xfrm>
        <a:prstGeom prst="rect">
          <a:avLst/>
        </a:prstGeom>
        <a:solidFill>
          <a:schemeClr val="accent2">
            <a:hueOff val="-909602"/>
            <a:satOff val="-52455"/>
            <a:lumOff val="5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Viritä mieli ja oma asenne uudelleen – etsi myönteistä, näe positiivista, hae mahdollisuuksia </a:t>
          </a:r>
          <a:endParaRPr lang="en-US" sz="1600" kern="1200"/>
        </a:p>
      </dsp:txBody>
      <dsp:txXfrm>
        <a:off x="3264875" y="1468105"/>
        <a:ext cx="2094322" cy="1256593"/>
      </dsp:txXfrm>
    </dsp:sp>
    <dsp:sp modelId="{8D061A15-82AE-4F2E-8C78-318D1A5237D1}">
      <dsp:nvSpPr>
        <dsp:cNvPr id="0" name=""/>
        <dsp:cNvSpPr/>
      </dsp:nvSpPr>
      <dsp:spPr>
        <a:xfrm>
          <a:off x="5568630" y="1468105"/>
          <a:ext cx="2094322" cy="125659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Sisäinen puhe ja reflektointi</a:t>
          </a:r>
          <a:endParaRPr lang="en-US" sz="1600" kern="1200"/>
        </a:p>
      </dsp:txBody>
      <dsp:txXfrm>
        <a:off x="5568630" y="1468105"/>
        <a:ext cx="2094322" cy="1256593"/>
      </dsp:txXfrm>
    </dsp:sp>
    <dsp:sp modelId="{D0359AE8-C1CB-4707-B17D-BBB29D1EA1BE}">
      <dsp:nvSpPr>
        <dsp:cNvPr id="0" name=""/>
        <dsp:cNvSpPr/>
      </dsp:nvSpPr>
      <dsp:spPr>
        <a:xfrm>
          <a:off x="7872385" y="1468105"/>
          <a:ext cx="2094322" cy="1256593"/>
        </a:xfrm>
        <a:prstGeom prst="rect">
          <a:avLst/>
        </a:prstGeom>
        <a:solidFill>
          <a:schemeClr val="accent2">
            <a:hueOff val="-1273443"/>
            <a:satOff val="-73437"/>
            <a:lumOff val="7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Ota aikaa ja tilaa itselle</a:t>
          </a:r>
          <a:endParaRPr lang="en-US" sz="1600" kern="1200"/>
        </a:p>
      </dsp:txBody>
      <dsp:txXfrm>
        <a:off x="7872385" y="1468105"/>
        <a:ext cx="2094322" cy="1256593"/>
      </dsp:txXfrm>
    </dsp:sp>
    <dsp:sp modelId="{B41681C2-CEE3-4EC1-A270-516E75E265E8}">
      <dsp:nvSpPr>
        <dsp:cNvPr id="0" name=""/>
        <dsp:cNvSpPr/>
      </dsp:nvSpPr>
      <dsp:spPr>
        <a:xfrm>
          <a:off x="4416753" y="2934131"/>
          <a:ext cx="2094322" cy="125659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Älä jää yksin</a:t>
          </a:r>
          <a:endParaRPr lang="en-US" sz="1600" kern="1200"/>
        </a:p>
      </dsp:txBody>
      <dsp:txXfrm>
        <a:off x="4416753" y="2934131"/>
        <a:ext cx="2094322" cy="12565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2E9C3E-C530-4002-A64E-C11154AFFA40}">
      <dsp:nvSpPr>
        <dsp:cNvPr id="0" name=""/>
        <dsp:cNvSpPr/>
      </dsp:nvSpPr>
      <dsp:spPr>
        <a:xfrm>
          <a:off x="0" y="75946"/>
          <a:ext cx="6002110" cy="6762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Psykologinen pääoma on itseluottamusta, sitkeyttä, toiveikkuutta ja optimismia</a:t>
          </a:r>
          <a:endParaRPr lang="en-US" sz="1700" kern="1200"/>
        </a:p>
      </dsp:txBody>
      <dsp:txXfrm>
        <a:off x="33012" y="108958"/>
        <a:ext cx="5936086" cy="610236"/>
      </dsp:txXfrm>
    </dsp:sp>
    <dsp:sp modelId="{D1DE9B37-B4ED-4D17-8AD4-607CAC9C646E}">
      <dsp:nvSpPr>
        <dsp:cNvPr id="0" name=""/>
        <dsp:cNvSpPr/>
      </dsp:nvSpPr>
      <dsp:spPr>
        <a:xfrm>
          <a:off x="0" y="801167"/>
          <a:ext cx="6002110" cy="676260"/>
        </a:xfrm>
        <a:prstGeom prst="round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Optimismi: myönteisiä tulevaisuusodotuksia ja selitysmalleja</a:t>
          </a:r>
          <a:endParaRPr lang="en-US" sz="1700" kern="1200"/>
        </a:p>
      </dsp:txBody>
      <dsp:txXfrm>
        <a:off x="33012" y="834179"/>
        <a:ext cx="5936086" cy="610236"/>
      </dsp:txXfrm>
    </dsp:sp>
    <dsp:sp modelId="{731B5FE8-CEAE-41A7-8E6A-9126F5575F4A}">
      <dsp:nvSpPr>
        <dsp:cNvPr id="0" name=""/>
        <dsp:cNvSpPr/>
      </dsp:nvSpPr>
      <dsp:spPr>
        <a:xfrm>
          <a:off x="0" y="1526387"/>
          <a:ext cx="6002110" cy="67626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Toiveikkuus: tavoitteiden asettaminen ja niihin tähtäävä toiminta sekä tarvittaessa uusien keinojen käyttäminen</a:t>
          </a:r>
          <a:endParaRPr lang="en-US" sz="1700" kern="1200"/>
        </a:p>
      </dsp:txBody>
      <dsp:txXfrm>
        <a:off x="33012" y="1559399"/>
        <a:ext cx="5936086" cy="610236"/>
      </dsp:txXfrm>
    </dsp:sp>
    <dsp:sp modelId="{3659E05F-D1B0-4E25-8091-11E94882A3F1}">
      <dsp:nvSpPr>
        <dsp:cNvPr id="0" name=""/>
        <dsp:cNvSpPr/>
      </dsp:nvSpPr>
      <dsp:spPr>
        <a:xfrm>
          <a:off x="0" y="2251607"/>
          <a:ext cx="6002110" cy="676260"/>
        </a:xfrm>
        <a:prstGeom prst="round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Sitkeys: ongelmista ja haasteista huolimatta toimintaa jatketaan</a:t>
          </a:r>
          <a:endParaRPr lang="en-US" sz="1700" kern="1200"/>
        </a:p>
      </dsp:txBody>
      <dsp:txXfrm>
        <a:off x="33012" y="2284619"/>
        <a:ext cx="5936086" cy="610236"/>
      </dsp:txXfrm>
    </dsp:sp>
    <dsp:sp modelId="{0F56C32D-3BE3-4AE8-BBF0-280A93800051}">
      <dsp:nvSpPr>
        <dsp:cNvPr id="0" name=""/>
        <dsp:cNvSpPr/>
      </dsp:nvSpPr>
      <dsp:spPr>
        <a:xfrm>
          <a:off x="0" y="2976826"/>
          <a:ext cx="6002110" cy="67626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Itseluottamus: valitaan haastavia tehtäviä ja uskotaan omaan onnistumiseen</a:t>
          </a:r>
          <a:endParaRPr lang="en-US" sz="1700" kern="1200"/>
        </a:p>
      </dsp:txBody>
      <dsp:txXfrm>
        <a:off x="33012" y="3009838"/>
        <a:ext cx="5936086" cy="6102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42DD9-F093-44A8-8CF3-189D84ED43FB}">
      <dsp:nvSpPr>
        <dsp:cNvPr id="0" name=""/>
        <dsp:cNvSpPr/>
      </dsp:nvSpPr>
      <dsp:spPr>
        <a:xfrm>
          <a:off x="3578798" y="728330"/>
          <a:ext cx="5627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773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5350" y="771083"/>
        <a:ext cx="29668" cy="5933"/>
      </dsp:txXfrm>
    </dsp:sp>
    <dsp:sp modelId="{837DF7D2-1970-4947-950D-F696423B350B}">
      <dsp:nvSpPr>
        <dsp:cNvPr id="0" name=""/>
        <dsp:cNvSpPr/>
      </dsp:nvSpPr>
      <dsp:spPr>
        <a:xfrm>
          <a:off x="1000712" y="84"/>
          <a:ext cx="2579885" cy="15479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Jatkuva henkinen rasittuminen, liikaa kuluttavia asioita, ylikierroksilla</a:t>
          </a:r>
          <a:endParaRPr lang="en-US" sz="2200" kern="1200"/>
        </a:p>
      </dsp:txBody>
      <dsp:txXfrm>
        <a:off x="1000712" y="84"/>
        <a:ext cx="2579885" cy="1547931"/>
      </dsp:txXfrm>
    </dsp:sp>
    <dsp:sp modelId="{DFBE725A-0AEF-4D47-A1A2-6050342B90BF}">
      <dsp:nvSpPr>
        <dsp:cNvPr id="0" name=""/>
        <dsp:cNvSpPr/>
      </dsp:nvSpPr>
      <dsp:spPr>
        <a:xfrm>
          <a:off x="6752057" y="728330"/>
          <a:ext cx="5627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773" y="45720"/>
              </a:lnTo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18609" y="771083"/>
        <a:ext cx="29668" cy="5933"/>
      </dsp:txXfrm>
    </dsp:sp>
    <dsp:sp modelId="{5D981033-7717-4A70-8DF7-AC801ACFDFE4}">
      <dsp:nvSpPr>
        <dsp:cNvPr id="0" name=""/>
        <dsp:cNvSpPr/>
      </dsp:nvSpPr>
      <dsp:spPr>
        <a:xfrm>
          <a:off x="4173971" y="84"/>
          <a:ext cx="2579885" cy="1547931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Liikaa huolia – ilo katoaa, hyvinvointi heikkenee, elämä on selviytymistä</a:t>
          </a:r>
          <a:endParaRPr lang="en-US" sz="2200" kern="1200"/>
        </a:p>
      </dsp:txBody>
      <dsp:txXfrm>
        <a:off x="4173971" y="84"/>
        <a:ext cx="2579885" cy="1547931"/>
      </dsp:txXfrm>
    </dsp:sp>
    <dsp:sp modelId="{48337C36-8180-40B0-BEDB-6A4AFB74BE21}">
      <dsp:nvSpPr>
        <dsp:cNvPr id="0" name=""/>
        <dsp:cNvSpPr/>
      </dsp:nvSpPr>
      <dsp:spPr>
        <a:xfrm>
          <a:off x="2290655" y="1546215"/>
          <a:ext cx="6346518" cy="562773"/>
        </a:xfrm>
        <a:custGeom>
          <a:avLst/>
          <a:gdLst/>
          <a:ahLst/>
          <a:cxnLst/>
          <a:rect l="0" t="0" r="0" b="0"/>
          <a:pathLst>
            <a:path>
              <a:moveTo>
                <a:pt x="6346518" y="0"/>
              </a:moveTo>
              <a:lnTo>
                <a:pt x="6346518" y="298486"/>
              </a:lnTo>
              <a:lnTo>
                <a:pt x="0" y="298486"/>
              </a:lnTo>
              <a:lnTo>
                <a:pt x="0" y="562773"/>
              </a:lnTo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04559" y="1824635"/>
        <a:ext cx="318709" cy="5933"/>
      </dsp:txXfrm>
    </dsp:sp>
    <dsp:sp modelId="{376DC8C1-DFBF-42BF-8D15-DE173C51A8C3}">
      <dsp:nvSpPr>
        <dsp:cNvPr id="0" name=""/>
        <dsp:cNvSpPr/>
      </dsp:nvSpPr>
      <dsp:spPr>
        <a:xfrm>
          <a:off x="7347230" y="84"/>
          <a:ext cx="2579885" cy="1547931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Liikaa rasitusta, aina kiire – ympäriltä? itse luotu?</a:t>
          </a:r>
          <a:endParaRPr lang="en-US" sz="2200" kern="1200"/>
        </a:p>
      </dsp:txBody>
      <dsp:txXfrm>
        <a:off x="7347230" y="84"/>
        <a:ext cx="2579885" cy="1547931"/>
      </dsp:txXfrm>
    </dsp:sp>
    <dsp:sp modelId="{F7F1F8DC-D752-49CF-9596-A28351A6111B}">
      <dsp:nvSpPr>
        <dsp:cNvPr id="0" name=""/>
        <dsp:cNvSpPr/>
      </dsp:nvSpPr>
      <dsp:spPr>
        <a:xfrm>
          <a:off x="3578798" y="2869634"/>
          <a:ext cx="5627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773" y="45720"/>
              </a:lnTo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5350" y="2912388"/>
        <a:ext cx="29668" cy="5933"/>
      </dsp:txXfrm>
    </dsp:sp>
    <dsp:sp modelId="{05645089-D0F1-44A1-B3BE-D0CBBC57190F}">
      <dsp:nvSpPr>
        <dsp:cNvPr id="0" name=""/>
        <dsp:cNvSpPr/>
      </dsp:nvSpPr>
      <dsp:spPr>
        <a:xfrm>
          <a:off x="1000712" y="2141389"/>
          <a:ext cx="2579885" cy="1547931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Jatkuva ärtymys, pinna palaa…</a:t>
          </a:r>
          <a:endParaRPr lang="en-US" sz="2200" kern="1200" dirty="0"/>
        </a:p>
      </dsp:txBody>
      <dsp:txXfrm>
        <a:off x="1000712" y="2141389"/>
        <a:ext cx="2579885" cy="1547931"/>
      </dsp:txXfrm>
    </dsp:sp>
    <dsp:sp modelId="{208DB55E-DD84-4EC0-8CCD-9290B0E1F143}">
      <dsp:nvSpPr>
        <dsp:cNvPr id="0" name=""/>
        <dsp:cNvSpPr/>
      </dsp:nvSpPr>
      <dsp:spPr>
        <a:xfrm>
          <a:off x="6752057" y="2869634"/>
          <a:ext cx="5627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2773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7018609" y="2912388"/>
        <a:ext cx="29668" cy="5933"/>
      </dsp:txXfrm>
    </dsp:sp>
    <dsp:sp modelId="{88A98B2F-46C4-4E40-AC47-6E71659E7200}">
      <dsp:nvSpPr>
        <dsp:cNvPr id="0" name=""/>
        <dsp:cNvSpPr/>
      </dsp:nvSpPr>
      <dsp:spPr>
        <a:xfrm>
          <a:off x="4173971" y="2141389"/>
          <a:ext cx="2579885" cy="1547931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Elämän</a:t>
          </a:r>
          <a:r>
            <a:rPr lang="en-US" sz="2200" kern="1200" dirty="0"/>
            <a:t> </a:t>
          </a:r>
          <a:r>
            <a:rPr lang="en-US" sz="2200" kern="1200" dirty="0" err="1"/>
            <a:t>ylikuumeneminen</a:t>
          </a:r>
          <a:endParaRPr lang="en-US" sz="2200" kern="1200" dirty="0"/>
        </a:p>
      </dsp:txBody>
      <dsp:txXfrm>
        <a:off x="4173971" y="2141389"/>
        <a:ext cx="2579885" cy="1547931"/>
      </dsp:txXfrm>
    </dsp:sp>
    <dsp:sp modelId="{003C981C-C5F8-4139-B87A-F083BA28AE1A}">
      <dsp:nvSpPr>
        <dsp:cNvPr id="0" name=""/>
        <dsp:cNvSpPr/>
      </dsp:nvSpPr>
      <dsp:spPr>
        <a:xfrm>
          <a:off x="7347230" y="2141389"/>
          <a:ext cx="2579885" cy="1547931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17" tIns="132696" rIns="126417" bIns="132696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Elämä on loman odottamista</a:t>
          </a:r>
          <a:endParaRPr lang="en-US" sz="2200" kern="1200"/>
        </a:p>
      </dsp:txBody>
      <dsp:txXfrm>
        <a:off x="7347230" y="2141389"/>
        <a:ext cx="2579885" cy="15479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0A593-C646-4EFD-8F56-00A45F7058F8}">
      <dsp:nvSpPr>
        <dsp:cNvPr id="0" name=""/>
        <dsp:cNvSpPr/>
      </dsp:nvSpPr>
      <dsp:spPr>
        <a:xfrm>
          <a:off x="0" y="84302"/>
          <a:ext cx="484001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Arkeen enemmän palauttavia ja onnellisuutta luovia tekijöitä kuin  kuormittavia</a:t>
          </a:r>
          <a:endParaRPr lang="en-US" sz="1700" kern="1200"/>
        </a:p>
      </dsp:txBody>
      <dsp:txXfrm>
        <a:off x="33012" y="117314"/>
        <a:ext cx="4773986" cy="610236"/>
      </dsp:txXfrm>
    </dsp:sp>
    <dsp:sp modelId="{B1C0C25C-7530-4CB1-84B0-162D70377260}">
      <dsp:nvSpPr>
        <dsp:cNvPr id="0" name=""/>
        <dsp:cNvSpPr/>
      </dsp:nvSpPr>
      <dsp:spPr>
        <a:xfrm>
          <a:off x="0" y="809522"/>
          <a:ext cx="484001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Palautuminen ja palautumistaidot – hyvän olon hormoneja</a:t>
          </a:r>
          <a:endParaRPr lang="en-US" sz="1700" kern="1200"/>
        </a:p>
      </dsp:txBody>
      <dsp:txXfrm>
        <a:off x="33012" y="842534"/>
        <a:ext cx="4773986" cy="610236"/>
      </dsp:txXfrm>
    </dsp:sp>
    <dsp:sp modelId="{7165E319-19E2-48BE-B0AC-0E756436E55F}">
      <dsp:nvSpPr>
        <dsp:cNvPr id="0" name=""/>
        <dsp:cNvSpPr/>
      </dsp:nvSpPr>
      <dsp:spPr>
        <a:xfrm>
          <a:off x="0" y="1534742"/>
          <a:ext cx="4840010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Palautumistaidot – lepoa aivoille, tilaa olennaiselle</a:t>
          </a:r>
          <a:endParaRPr lang="en-US" sz="1700" kern="1200"/>
        </a:p>
      </dsp:txBody>
      <dsp:txXfrm>
        <a:off x="33012" y="1567754"/>
        <a:ext cx="4773986" cy="610236"/>
      </dsp:txXfrm>
    </dsp:sp>
    <dsp:sp modelId="{65837CA2-BED2-4771-9112-986ACF3CA76F}">
      <dsp:nvSpPr>
        <dsp:cNvPr id="0" name=""/>
        <dsp:cNvSpPr/>
      </dsp:nvSpPr>
      <dsp:spPr>
        <a:xfrm>
          <a:off x="0" y="2211003"/>
          <a:ext cx="4840010" cy="1548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67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 dirty="0" err="1"/>
            <a:t>Irtipäästämistä</a:t>
          </a:r>
          <a:r>
            <a:rPr lang="fi-FI" sz="1300" kern="1200" dirty="0"/>
            <a:t>, itselle hyvän olon tunteita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/>
            <a:t>Erilaisia ja henkilökohtaisia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/>
            <a:t>Henkinen palautuminen, toiselle meditointi, toiselle lenkkeily tai sauna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/>
            <a:t>Oleellista: lisää iloa ja tuottaa nautintoa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/>
            <a:t>Hengittäminen ja itsen rauhoittaminen – keho ja mieli yhdessä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300" kern="1200"/>
            <a:t>Lisäävät tasapainoa, kun voimavaroja vielä on</a:t>
          </a:r>
          <a:endParaRPr lang="en-US" sz="1300" kern="1200"/>
        </a:p>
      </dsp:txBody>
      <dsp:txXfrm>
        <a:off x="0" y="2211003"/>
        <a:ext cx="4840010" cy="15483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A8CBD-8FBC-4FF8-99CE-FD55DDA5D1BF}">
      <dsp:nvSpPr>
        <dsp:cNvPr id="0" name=""/>
        <dsp:cNvSpPr/>
      </dsp:nvSpPr>
      <dsp:spPr>
        <a:xfrm>
          <a:off x="0" y="637777"/>
          <a:ext cx="6620505" cy="45571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Ongelmatekijöihin uskallettava puuttua</a:t>
          </a:r>
          <a:endParaRPr lang="en-US" sz="1900" kern="1200"/>
        </a:p>
      </dsp:txBody>
      <dsp:txXfrm>
        <a:off x="22246" y="660023"/>
        <a:ext cx="6576013" cy="411223"/>
      </dsp:txXfrm>
    </dsp:sp>
    <dsp:sp modelId="{59026AB8-89E2-4E87-B39B-D454D230ACF8}">
      <dsp:nvSpPr>
        <dsp:cNvPr id="0" name=""/>
        <dsp:cNvSpPr/>
      </dsp:nvSpPr>
      <dsp:spPr>
        <a:xfrm>
          <a:off x="0" y="1148212"/>
          <a:ext cx="6620505" cy="455715"/>
        </a:xfrm>
        <a:prstGeom prst="round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Arjen remontti</a:t>
          </a:r>
          <a:endParaRPr lang="en-US" sz="1900" kern="1200"/>
        </a:p>
      </dsp:txBody>
      <dsp:txXfrm>
        <a:off x="22246" y="1170458"/>
        <a:ext cx="6576013" cy="411223"/>
      </dsp:txXfrm>
    </dsp:sp>
    <dsp:sp modelId="{A32A4B91-B3F6-4613-AA2F-DCF4022A0F90}">
      <dsp:nvSpPr>
        <dsp:cNvPr id="0" name=""/>
        <dsp:cNvSpPr/>
      </dsp:nvSpPr>
      <dsp:spPr>
        <a:xfrm>
          <a:off x="0" y="1658647"/>
          <a:ext cx="6620505" cy="455715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Ihmissuhteet, työ</a:t>
          </a:r>
          <a:endParaRPr lang="en-US" sz="1900" kern="1200"/>
        </a:p>
      </dsp:txBody>
      <dsp:txXfrm>
        <a:off x="22246" y="1680893"/>
        <a:ext cx="6576013" cy="411223"/>
      </dsp:txXfrm>
    </dsp:sp>
    <dsp:sp modelId="{9C37E63E-3F31-4A14-8A6E-45119C970FAA}">
      <dsp:nvSpPr>
        <dsp:cNvPr id="0" name=""/>
        <dsp:cNvSpPr/>
      </dsp:nvSpPr>
      <dsp:spPr>
        <a:xfrm>
          <a:off x="0" y="2169082"/>
          <a:ext cx="6620505" cy="455715"/>
        </a:xfrm>
        <a:prstGeom prst="round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Karsiminen ja rajaaminen</a:t>
          </a:r>
          <a:endParaRPr lang="en-US" sz="1900" kern="1200"/>
        </a:p>
      </dsp:txBody>
      <dsp:txXfrm>
        <a:off x="22246" y="2191328"/>
        <a:ext cx="6576013" cy="411223"/>
      </dsp:txXfrm>
    </dsp:sp>
    <dsp:sp modelId="{C269CEA7-0704-46D9-85AB-B0E1525CD4D3}">
      <dsp:nvSpPr>
        <dsp:cNvPr id="0" name=""/>
        <dsp:cNvSpPr/>
      </dsp:nvSpPr>
      <dsp:spPr>
        <a:xfrm>
          <a:off x="0" y="2679517"/>
          <a:ext cx="6620505" cy="455715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Jos voi - muuta – jos ei - vaikuta omaan ajatteluun ja asenteisiin</a:t>
          </a:r>
          <a:endParaRPr lang="en-US" sz="1900" kern="1200" dirty="0"/>
        </a:p>
      </dsp:txBody>
      <dsp:txXfrm>
        <a:off x="22246" y="2701763"/>
        <a:ext cx="6576013" cy="41122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7E982-9A56-4C01-A43B-65D0361DFA6F}">
      <dsp:nvSpPr>
        <dsp:cNvPr id="0" name=""/>
        <dsp:cNvSpPr/>
      </dsp:nvSpPr>
      <dsp:spPr>
        <a:xfrm>
          <a:off x="0" y="158275"/>
          <a:ext cx="6367912" cy="6356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"riittävän hyvä tässä tilanteessa" </a:t>
          </a:r>
          <a:endParaRPr lang="en-US" sz="1600" kern="1200"/>
        </a:p>
      </dsp:txBody>
      <dsp:txXfrm>
        <a:off x="31028" y="189303"/>
        <a:ext cx="6305856" cy="573546"/>
      </dsp:txXfrm>
    </dsp:sp>
    <dsp:sp modelId="{0B916EDB-BC92-44B8-8514-A740729E155D}">
      <dsp:nvSpPr>
        <dsp:cNvPr id="0" name=""/>
        <dsp:cNvSpPr/>
      </dsp:nvSpPr>
      <dsp:spPr>
        <a:xfrm>
          <a:off x="0" y="839957"/>
          <a:ext cx="6367912" cy="635602"/>
        </a:xfrm>
        <a:prstGeom prst="roundRect">
          <a:avLst/>
        </a:prstGeom>
        <a:solidFill>
          <a:schemeClr val="accent5">
            <a:hueOff val="-919168"/>
            <a:satOff val="-1278"/>
            <a:lumOff val="-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varaa aikaa palautumiseen </a:t>
          </a:r>
          <a:endParaRPr lang="en-US" sz="1600" kern="1200"/>
        </a:p>
      </dsp:txBody>
      <dsp:txXfrm>
        <a:off x="31028" y="870985"/>
        <a:ext cx="6305856" cy="573546"/>
      </dsp:txXfrm>
    </dsp:sp>
    <dsp:sp modelId="{45931A7D-CBD8-49EC-BCB3-0DC015A687A7}">
      <dsp:nvSpPr>
        <dsp:cNvPr id="0" name=""/>
        <dsp:cNvSpPr/>
      </dsp:nvSpPr>
      <dsp:spPr>
        <a:xfrm>
          <a:off x="0" y="1521640"/>
          <a:ext cx="6367912" cy="635602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tauota – seuraa  työmääriä ja –tunteja </a:t>
          </a:r>
          <a:endParaRPr lang="en-US" sz="1600" kern="1200"/>
        </a:p>
      </dsp:txBody>
      <dsp:txXfrm>
        <a:off x="31028" y="1552668"/>
        <a:ext cx="6305856" cy="573546"/>
      </dsp:txXfrm>
    </dsp:sp>
    <dsp:sp modelId="{AAF0F850-AB66-4EEB-BD80-99396FB44455}">
      <dsp:nvSpPr>
        <dsp:cNvPr id="0" name=""/>
        <dsp:cNvSpPr/>
      </dsp:nvSpPr>
      <dsp:spPr>
        <a:xfrm>
          <a:off x="0" y="2203322"/>
          <a:ext cx="6367912" cy="635602"/>
        </a:xfrm>
        <a:prstGeom prst="roundRect">
          <a:avLst/>
        </a:prstGeom>
        <a:solidFill>
          <a:schemeClr val="accent5">
            <a:hueOff val="-2757504"/>
            <a:satOff val="-3835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huolehdi terveydestäsi ja kunnostasi. </a:t>
          </a:r>
          <a:endParaRPr lang="en-US" sz="1600" kern="1200"/>
        </a:p>
      </dsp:txBody>
      <dsp:txXfrm>
        <a:off x="31028" y="2234350"/>
        <a:ext cx="6305856" cy="573546"/>
      </dsp:txXfrm>
    </dsp:sp>
    <dsp:sp modelId="{0C4F5EC2-936E-4109-947B-A793E0A13D8D}">
      <dsp:nvSpPr>
        <dsp:cNvPr id="0" name=""/>
        <dsp:cNvSpPr/>
      </dsp:nvSpPr>
      <dsp:spPr>
        <a:xfrm>
          <a:off x="0" y="2885005"/>
          <a:ext cx="6367912" cy="635602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puhu tunteista ja kokemuksista, kirjoita päiväkirjaa </a:t>
          </a:r>
          <a:r>
            <a:rPr lang="fi-FI" sz="1600" kern="1200">
              <a:sym typeface="Wingdings" panose="05000000000000000000" pitchFamily="2" charset="2"/>
            </a:rPr>
            <a:t></a:t>
          </a:r>
          <a:r>
            <a:rPr lang="fi-FI" sz="1600" kern="1200"/>
            <a:t> satsaa itsetuntemukseen</a:t>
          </a:r>
          <a:endParaRPr lang="en-US" sz="1600" kern="1200"/>
        </a:p>
      </dsp:txBody>
      <dsp:txXfrm>
        <a:off x="31028" y="2916033"/>
        <a:ext cx="6305856" cy="573546"/>
      </dsp:txXfrm>
    </dsp:sp>
    <dsp:sp modelId="{978C4931-CF68-4FEE-81BA-617F5EF50909}">
      <dsp:nvSpPr>
        <dsp:cNvPr id="0" name=""/>
        <dsp:cNvSpPr/>
      </dsp:nvSpPr>
      <dsp:spPr>
        <a:xfrm>
          <a:off x="0" y="3566687"/>
          <a:ext cx="6367912" cy="635602"/>
        </a:xfrm>
        <a:prstGeom prst="roundRect">
          <a:avLst/>
        </a:prstGeom>
        <a:solidFill>
          <a:schemeClr val="accent5">
            <a:hueOff val="-4595840"/>
            <a:satOff val="-6392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priorisoi tehtävät ja jätä joustonvaraa</a:t>
          </a:r>
          <a:endParaRPr lang="en-US" sz="1600" kern="1200"/>
        </a:p>
      </dsp:txBody>
      <dsp:txXfrm>
        <a:off x="31028" y="3597715"/>
        <a:ext cx="6305856" cy="573546"/>
      </dsp:txXfrm>
    </dsp:sp>
    <dsp:sp modelId="{F8C35E0E-AC43-443D-8AFF-8258EAC9B447}">
      <dsp:nvSpPr>
        <dsp:cNvPr id="0" name=""/>
        <dsp:cNvSpPr/>
      </dsp:nvSpPr>
      <dsp:spPr>
        <a:xfrm>
          <a:off x="0" y="4248370"/>
          <a:ext cx="6367912" cy="635602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varmista keskittymisrauha</a:t>
          </a:r>
          <a:endParaRPr lang="en-US" sz="1600" kern="1200"/>
        </a:p>
      </dsp:txBody>
      <dsp:txXfrm>
        <a:off x="31028" y="4279398"/>
        <a:ext cx="6305856" cy="573546"/>
      </dsp:txXfrm>
    </dsp:sp>
    <dsp:sp modelId="{3D58FD8D-59C5-45EE-85BE-F6027BD7A3E4}">
      <dsp:nvSpPr>
        <dsp:cNvPr id="0" name=""/>
        <dsp:cNvSpPr/>
      </dsp:nvSpPr>
      <dsp:spPr>
        <a:xfrm>
          <a:off x="0" y="4930052"/>
          <a:ext cx="6367912" cy="635602"/>
        </a:xfrm>
        <a:prstGeom prst="roundRect">
          <a:avLst/>
        </a:prstGeom>
        <a:solidFill>
          <a:schemeClr val="accent5">
            <a:hueOff val="-6434176"/>
            <a:satOff val="-8949"/>
            <a:lumOff val="-3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mitoita työmäärä voimavarojen mukaan</a:t>
          </a:r>
          <a:endParaRPr lang="en-US" sz="1600" kern="1200"/>
        </a:p>
      </dsp:txBody>
      <dsp:txXfrm>
        <a:off x="31028" y="4961080"/>
        <a:ext cx="6305856" cy="573546"/>
      </dsp:txXfrm>
    </dsp:sp>
    <dsp:sp modelId="{93EB4249-FB5E-417C-BCA3-BC21DF1C2771}">
      <dsp:nvSpPr>
        <dsp:cNvPr id="0" name=""/>
        <dsp:cNvSpPr/>
      </dsp:nvSpPr>
      <dsp:spPr>
        <a:xfrm>
          <a:off x="0" y="5611735"/>
          <a:ext cx="6367912" cy="635602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vietä aikaa ystävien ja perheen kanssa ja harrasta - "kokonainen elämä"</a:t>
          </a:r>
          <a:endParaRPr lang="en-US" sz="1600" kern="1200"/>
        </a:p>
      </dsp:txBody>
      <dsp:txXfrm>
        <a:off x="31028" y="5642763"/>
        <a:ext cx="6305856" cy="5735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DB4F2-A836-4140-A94B-1F80783CA15E}">
      <dsp:nvSpPr>
        <dsp:cNvPr id="0" name=""/>
        <dsp:cNvSpPr/>
      </dsp:nvSpPr>
      <dsp:spPr>
        <a:xfrm>
          <a:off x="0" y="27286"/>
          <a:ext cx="10515600" cy="6753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Työskentelyä omien tunteiden ja reagointitaipumusten kautta</a:t>
          </a:r>
          <a:endParaRPr lang="en-US" sz="1700" kern="1200"/>
        </a:p>
      </dsp:txBody>
      <dsp:txXfrm>
        <a:off x="32967" y="60253"/>
        <a:ext cx="10449666" cy="609393"/>
      </dsp:txXfrm>
    </dsp:sp>
    <dsp:sp modelId="{AB03581D-70D7-4E1C-9DCB-BB9C3B66051A}">
      <dsp:nvSpPr>
        <dsp:cNvPr id="0" name=""/>
        <dsp:cNvSpPr/>
      </dsp:nvSpPr>
      <dsp:spPr>
        <a:xfrm>
          <a:off x="0" y="751573"/>
          <a:ext cx="10515600" cy="675327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Tunnistaa ja pyrkiä ymmärtämään</a:t>
          </a:r>
          <a:endParaRPr lang="en-US" sz="1700" kern="1200"/>
        </a:p>
      </dsp:txBody>
      <dsp:txXfrm>
        <a:off x="32967" y="784540"/>
        <a:ext cx="10449666" cy="609393"/>
      </dsp:txXfrm>
    </dsp:sp>
    <dsp:sp modelId="{B0E23884-1848-4905-A4E2-273CDD979107}">
      <dsp:nvSpPr>
        <dsp:cNvPr id="0" name=""/>
        <dsp:cNvSpPr/>
      </dsp:nvSpPr>
      <dsp:spPr>
        <a:xfrm>
          <a:off x="0" y="1475861"/>
          <a:ext cx="10515600" cy="675327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Hahmottaa itselle ominainen tapa toimia ja reagoida ja pyrkiä vaikuttamaan siihen</a:t>
          </a:r>
          <a:endParaRPr lang="en-US" sz="1700" kern="1200"/>
        </a:p>
      </dsp:txBody>
      <dsp:txXfrm>
        <a:off x="32967" y="1508828"/>
        <a:ext cx="10449666" cy="609393"/>
      </dsp:txXfrm>
    </dsp:sp>
    <dsp:sp modelId="{965D0121-73DD-4EDB-A3F3-D354F387EE9D}">
      <dsp:nvSpPr>
        <dsp:cNvPr id="0" name=""/>
        <dsp:cNvSpPr/>
      </dsp:nvSpPr>
      <dsp:spPr>
        <a:xfrm>
          <a:off x="0" y="2200149"/>
          <a:ext cx="10515600" cy="675327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Tunnistaa omat taipumukset tulkita ja sanoittaa sekä tilannetekijöitä että omaa reagointia ja pyrkimystä vaikuttaa myös tähän</a:t>
          </a:r>
          <a:endParaRPr lang="en-US" sz="1700" kern="1200"/>
        </a:p>
      </dsp:txBody>
      <dsp:txXfrm>
        <a:off x="32967" y="2233116"/>
        <a:ext cx="10449666" cy="609393"/>
      </dsp:txXfrm>
    </dsp:sp>
    <dsp:sp modelId="{22258C44-55FC-4D25-8615-071D9AE181A7}">
      <dsp:nvSpPr>
        <dsp:cNvPr id="0" name=""/>
        <dsp:cNvSpPr/>
      </dsp:nvSpPr>
      <dsp:spPr>
        <a:xfrm>
          <a:off x="0" y="2924436"/>
          <a:ext cx="10515600" cy="675327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Reflektointia ja itsetuntemusta</a:t>
          </a:r>
          <a:endParaRPr lang="en-US" sz="1700" kern="1200"/>
        </a:p>
      </dsp:txBody>
      <dsp:txXfrm>
        <a:off x="32967" y="2957403"/>
        <a:ext cx="10449666" cy="609393"/>
      </dsp:txXfrm>
    </dsp:sp>
    <dsp:sp modelId="{EAEE2E16-98A9-4AA6-B3E5-5C25EE6FDEA1}">
      <dsp:nvSpPr>
        <dsp:cNvPr id="0" name=""/>
        <dsp:cNvSpPr/>
      </dsp:nvSpPr>
      <dsp:spPr>
        <a:xfrm>
          <a:off x="0" y="3648724"/>
          <a:ext cx="10515600" cy="675327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Sisäistä puhetta ja omien voimavarojen vahvistamista</a:t>
          </a:r>
          <a:endParaRPr lang="en-US" sz="1700" kern="1200"/>
        </a:p>
      </dsp:txBody>
      <dsp:txXfrm>
        <a:off x="32967" y="3681691"/>
        <a:ext cx="10449666" cy="60939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8CCEC-61FE-4FE0-88A2-BFADEE176B23}">
      <dsp:nvSpPr>
        <dsp:cNvPr id="0" name=""/>
        <dsp:cNvSpPr/>
      </dsp:nvSpPr>
      <dsp:spPr>
        <a:xfrm>
          <a:off x="0" y="431"/>
          <a:ext cx="521930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83F0EE-6BC0-4082-A8DA-A4A36B90DAAB}">
      <dsp:nvSpPr>
        <dsp:cNvPr id="0" name=""/>
        <dsp:cNvSpPr/>
      </dsp:nvSpPr>
      <dsp:spPr>
        <a:xfrm>
          <a:off x="0" y="431"/>
          <a:ext cx="5219307" cy="7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Mielekkyyden kokemus ja teot arjessa – mikä elämässä on tärkeää ja merkityksellistä?</a:t>
          </a:r>
          <a:endParaRPr lang="en-US" sz="1900" kern="1200"/>
        </a:p>
      </dsp:txBody>
      <dsp:txXfrm>
        <a:off x="0" y="431"/>
        <a:ext cx="5219307" cy="707309"/>
      </dsp:txXfrm>
    </dsp:sp>
    <dsp:sp modelId="{9C25F1F0-9473-4ACB-84FC-5BCC6B1AD188}">
      <dsp:nvSpPr>
        <dsp:cNvPr id="0" name=""/>
        <dsp:cNvSpPr/>
      </dsp:nvSpPr>
      <dsp:spPr>
        <a:xfrm>
          <a:off x="0" y="707741"/>
          <a:ext cx="521930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9CBD3-388B-48BE-A21D-F9381D55B701}">
      <dsp:nvSpPr>
        <dsp:cNvPr id="0" name=""/>
        <dsp:cNvSpPr/>
      </dsp:nvSpPr>
      <dsp:spPr>
        <a:xfrm>
          <a:off x="0" y="707741"/>
          <a:ext cx="5219307" cy="7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Palautuminen</a:t>
          </a:r>
          <a:r>
            <a:rPr lang="en-US" sz="1900" kern="1200" dirty="0"/>
            <a:t> </a:t>
          </a:r>
          <a:r>
            <a:rPr lang="en-US" sz="1900" kern="1200" dirty="0" err="1"/>
            <a:t>työn</a:t>
          </a:r>
          <a:r>
            <a:rPr lang="en-US" sz="1900" kern="1200" dirty="0"/>
            <a:t> </a:t>
          </a:r>
          <a:r>
            <a:rPr lang="en-US" sz="1900" kern="1200" dirty="0" err="1"/>
            <a:t>lomassa</a:t>
          </a:r>
          <a:r>
            <a:rPr lang="en-US" sz="1900" kern="1200" dirty="0"/>
            <a:t> ja </a:t>
          </a:r>
          <a:r>
            <a:rPr lang="en-US" sz="1900" kern="1200" dirty="0" err="1"/>
            <a:t>arjessa</a:t>
          </a:r>
          <a:r>
            <a:rPr lang="en-US" sz="1900" kern="1200" dirty="0"/>
            <a:t> – </a:t>
          </a:r>
          <a:r>
            <a:rPr lang="en-US" sz="1900" kern="1200" dirty="0" err="1"/>
            <a:t>millaisia</a:t>
          </a:r>
          <a:r>
            <a:rPr lang="en-US" sz="1900" kern="1200" dirty="0"/>
            <a:t> </a:t>
          </a:r>
          <a:r>
            <a:rPr lang="en-US" sz="1900" kern="1200" dirty="0" err="1"/>
            <a:t>keinoja</a:t>
          </a:r>
          <a:r>
            <a:rPr lang="en-US" sz="1900" kern="1200" dirty="0"/>
            <a:t> </a:t>
          </a:r>
          <a:r>
            <a:rPr lang="en-US" sz="1900" kern="1200" dirty="0" err="1"/>
            <a:t>käytät</a:t>
          </a:r>
          <a:r>
            <a:rPr lang="en-US" sz="1900" kern="1200" dirty="0"/>
            <a:t> </a:t>
          </a:r>
          <a:r>
            <a:rPr lang="en-US" sz="1900" kern="1200" dirty="0" err="1"/>
            <a:t>itse</a:t>
          </a:r>
          <a:r>
            <a:rPr lang="en-US" sz="1900" kern="1200" dirty="0"/>
            <a:t>? </a:t>
          </a:r>
          <a:r>
            <a:rPr lang="en-US" sz="1900" kern="1200" dirty="0" err="1"/>
            <a:t>Entä</a:t>
          </a:r>
          <a:r>
            <a:rPr lang="en-US" sz="1900" kern="1200" dirty="0"/>
            <a:t> </a:t>
          </a:r>
          <a:r>
            <a:rPr lang="en-US" sz="1900" kern="1200" dirty="0" err="1"/>
            <a:t>tiimisi</a:t>
          </a:r>
          <a:r>
            <a:rPr lang="en-US" sz="1900" kern="1200" dirty="0"/>
            <a:t>?</a:t>
          </a:r>
        </a:p>
      </dsp:txBody>
      <dsp:txXfrm>
        <a:off x="0" y="707741"/>
        <a:ext cx="5219307" cy="707309"/>
      </dsp:txXfrm>
    </dsp:sp>
    <dsp:sp modelId="{F21E2537-2A34-4431-9B6A-3319866AE12A}">
      <dsp:nvSpPr>
        <dsp:cNvPr id="0" name=""/>
        <dsp:cNvSpPr/>
      </dsp:nvSpPr>
      <dsp:spPr>
        <a:xfrm>
          <a:off x="0" y="1415050"/>
          <a:ext cx="521930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F2A3BB-BCBD-44B0-BD9B-DDCA7A818E43}">
      <dsp:nvSpPr>
        <dsp:cNvPr id="0" name=""/>
        <dsp:cNvSpPr/>
      </dsp:nvSpPr>
      <dsp:spPr>
        <a:xfrm>
          <a:off x="0" y="1415050"/>
          <a:ext cx="5219307" cy="7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Katsele omaa arkea etäämpää – miltä vaikuttaa? Mukavaa ja mielekästä?</a:t>
          </a:r>
          <a:endParaRPr lang="en-US" sz="1900" kern="1200" dirty="0"/>
        </a:p>
      </dsp:txBody>
      <dsp:txXfrm>
        <a:off x="0" y="1415050"/>
        <a:ext cx="5219307" cy="707309"/>
      </dsp:txXfrm>
    </dsp:sp>
    <dsp:sp modelId="{DC7D051F-0F60-460F-972E-AFE55D439C97}">
      <dsp:nvSpPr>
        <dsp:cNvPr id="0" name=""/>
        <dsp:cNvSpPr/>
      </dsp:nvSpPr>
      <dsp:spPr>
        <a:xfrm>
          <a:off x="0" y="2122359"/>
          <a:ext cx="521930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DD3BE0-3BF9-4C5D-9470-085E0F994586}">
      <dsp:nvSpPr>
        <dsp:cNvPr id="0" name=""/>
        <dsp:cNvSpPr/>
      </dsp:nvSpPr>
      <dsp:spPr>
        <a:xfrm>
          <a:off x="0" y="2122359"/>
          <a:ext cx="5219307" cy="7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Kuinka minä voin?</a:t>
          </a:r>
          <a:endParaRPr lang="en-US" sz="1900" kern="1200" dirty="0"/>
        </a:p>
      </dsp:txBody>
      <dsp:txXfrm>
        <a:off x="0" y="2122359"/>
        <a:ext cx="5219307" cy="707309"/>
      </dsp:txXfrm>
    </dsp:sp>
    <dsp:sp modelId="{13853F6F-F8E2-423D-B09D-72BF15D255D2}">
      <dsp:nvSpPr>
        <dsp:cNvPr id="0" name=""/>
        <dsp:cNvSpPr/>
      </dsp:nvSpPr>
      <dsp:spPr>
        <a:xfrm>
          <a:off x="0" y="2829668"/>
          <a:ext cx="5219307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ADDDD7-D33C-4A71-9F9A-6EB7067306FF}">
      <dsp:nvSpPr>
        <dsp:cNvPr id="0" name=""/>
        <dsp:cNvSpPr/>
      </dsp:nvSpPr>
      <dsp:spPr>
        <a:xfrm>
          <a:off x="0" y="2829668"/>
          <a:ext cx="5219307" cy="7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Millaisia</a:t>
          </a:r>
          <a:r>
            <a:rPr lang="en-US" sz="1900" kern="1200" dirty="0"/>
            <a:t> </a:t>
          </a:r>
          <a:r>
            <a:rPr lang="en-US" sz="1900" kern="1200" dirty="0" err="1"/>
            <a:t>muutoksia</a:t>
          </a:r>
          <a:r>
            <a:rPr lang="en-US" sz="1900" kern="1200" dirty="0"/>
            <a:t> </a:t>
          </a:r>
          <a:r>
            <a:rPr lang="en-US" sz="1900" kern="1200" dirty="0" err="1"/>
            <a:t>voisit</a:t>
          </a:r>
          <a:r>
            <a:rPr lang="en-US" sz="1900" kern="1200" dirty="0"/>
            <a:t> </a:t>
          </a:r>
          <a:r>
            <a:rPr lang="en-US" sz="1900" kern="1200" dirty="0" err="1"/>
            <a:t>tehdä</a:t>
          </a:r>
          <a:r>
            <a:rPr lang="en-US" sz="1900" kern="1200" dirty="0"/>
            <a:t> </a:t>
          </a:r>
          <a:r>
            <a:rPr lang="en-US" sz="1900" kern="1200" dirty="0" err="1"/>
            <a:t>hyvinvoinnin</a:t>
          </a:r>
          <a:r>
            <a:rPr lang="en-US" sz="1900" kern="1200" dirty="0"/>
            <a:t> ja </a:t>
          </a:r>
          <a:r>
            <a:rPr lang="en-US" sz="1900" kern="1200" dirty="0" err="1"/>
            <a:t>palautumisen</a:t>
          </a:r>
          <a:r>
            <a:rPr lang="en-US" sz="1900" kern="1200" dirty="0"/>
            <a:t> </a:t>
          </a:r>
          <a:r>
            <a:rPr lang="en-US" sz="1900" kern="1200" dirty="0" err="1"/>
            <a:t>tueksi</a:t>
          </a:r>
          <a:r>
            <a:rPr lang="en-US" sz="1900" kern="1200" dirty="0"/>
            <a:t>?</a:t>
          </a:r>
        </a:p>
      </dsp:txBody>
      <dsp:txXfrm>
        <a:off x="0" y="2829668"/>
        <a:ext cx="5219307" cy="70730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746A1C-D613-4820-A8B9-E914B081860C}">
      <dsp:nvSpPr>
        <dsp:cNvPr id="0" name=""/>
        <dsp:cNvSpPr/>
      </dsp:nvSpPr>
      <dsp:spPr>
        <a:xfrm>
          <a:off x="0" y="502"/>
          <a:ext cx="671355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DB78A6-DDD3-4F91-B218-0034801AA50C}">
      <dsp:nvSpPr>
        <dsp:cNvPr id="0" name=""/>
        <dsp:cNvSpPr/>
      </dsp:nvSpPr>
      <dsp:spPr>
        <a:xfrm>
          <a:off x="0" y="502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Slow walk – rentoutuminen</a:t>
          </a:r>
          <a:endParaRPr lang="en-US" sz="1600" kern="1200"/>
        </a:p>
      </dsp:txBody>
      <dsp:txXfrm>
        <a:off x="0" y="502"/>
        <a:ext cx="6713552" cy="588309"/>
      </dsp:txXfrm>
    </dsp:sp>
    <dsp:sp modelId="{97E2C12A-AE01-45B8-BC74-6E81ADE73A7A}">
      <dsp:nvSpPr>
        <dsp:cNvPr id="0" name=""/>
        <dsp:cNvSpPr/>
      </dsp:nvSpPr>
      <dsp:spPr>
        <a:xfrm>
          <a:off x="0" y="588812"/>
          <a:ext cx="6713552" cy="0"/>
        </a:xfrm>
        <a:prstGeom prst="line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387CAC4-D3B0-464E-9C91-E941CF87DB80}">
      <dsp:nvSpPr>
        <dsp:cNvPr id="0" name=""/>
        <dsp:cNvSpPr/>
      </dsp:nvSpPr>
      <dsp:spPr>
        <a:xfrm>
          <a:off x="0" y="588812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Tunnetaidot </a:t>
          </a:r>
          <a:endParaRPr lang="en-US" sz="1600" kern="1200"/>
        </a:p>
      </dsp:txBody>
      <dsp:txXfrm>
        <a:off x="0" y="588812"/>
        <a:ext cx="6713552" cy="588309"/>
      </dsp:txXfrm>
    </dsp:sp>
    <dsp:sp modelId="{4C733779-9238-4E4B-8D50-E727DEC9D9BF}">
      <dsp:nvSpPr>
        <dsp:cNvPr id="0" name=""/>
        <dsp:cNvSpPr/>
      </dsp:nvSpPr>
      <dsp:spPr>
        <a:xfrm>
          <a:off x="0" y="1177121"/>
          <a:ext cx="6713552" cy="0"/>
        </a:xfrm>
        <a:prstGeom prst="lin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DB4068-4A35-4FFD-AE07-8CCE5E0994A3}">
      <dsp:nvSpPr>
        <dsp:cNvPr id="0" name=""/>
        <dsp:cNvSpPr/>
      </dsp:nvSpPr>
      <dsp:spPr>
        <a:xfrm>
          <a:off x="0" y="1177121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>
              <a:hlinkClick xmlns:r="http://schemas.openxmlformats.org/officeDocument/2006/relationships" r:id="rId1"/>
            </a:rPr>
            <a:t>https://www.oph.fi/fi/oppimateriaali/tunteesta-tunteeseen-ohjaajan-opas/3-tunnetaitoja-oppii-harjoittelemalla</a:t>
          </a:r>
          <a:endParaRPr lang="en-US" sz="1600" kern="1200"/>
        </a:p>
      </dsp:txBody>
      <dsp:txXfrm>
        <a:off x="0" y="1177121"/>
        <a:ext cx="6713552" cy="588309"/>
      </dsp:txXfrm>
    </dsp:sp>
    <dsp:sp modelId="{5E8BD53F-E649-4E77-9B11-2CD0EA0A3E50}">
      <dsp:nvSpPr>
        <dsp:cNvPr id="0" name=""/>
        <dsp:cNvSpPr/>
      </dsp:nvSpPr>
      <dsp:spPr>
        <a:xfrm>
          <a:off x="0" y="1765431"/>
          <a:ext cx="6713552" cy="0"/>
        </a:xfrm>
        <a:prstGeom prst="lin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4E0F187-DF0A-401B-A148-FE622ADCA262}">
      <dsp:nvSpPr>
        <dsp:cNvPr id="0" name=""/>
        <dsp:cNvSpPr/>
      </dsp:nvSpPr>
      <dsp:spPr>
        <a:xfrm>
          <a:off x="0" y="1765431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Hyviä harjoituksia ja muuta aineistoa löytyy esim. </a:t>
          </a:r>
          <a:r>
            <a:rPr lang="fi-FI" sz="1600" kern="1200">
              <a:hlinkClick xmlns:r="http://schemas.openxmlformats.org/officeDocument/2006/relationships" r:id="rId2"/>
            </a:rPr>
            <a:t>https://www.mielenterveysseura.fi/fi/mielenterveys/harjoitukset</a:t>
          </a:r>
          <a:endParaRPr lang="en-US" sz="1600" kern="1200"/>
        </a:p>
      </dsp:txBody>
      <dsp:txXfrm>
        <a:off x="0" y="1765431"/>
        <a:ext cx="6713552" cy="588309"/>
      </dsp:txXfrm>
    </dsp:sp>
    <dsp:sp modelId="{2AC56438-374E-4DE5-8971-7AF5E3A01AF3}">
      <dsp:nvSpPr>
        <dsp:cNvPr id="0" name=""/>
        <dsp:cNvSpPr/>
      </dsp:nvSpPr>
      <dsp:spPr>
        <a:xfrm>
          <a:off x="0" y="2353740"/>
          <a:ext cx="6713552" cy="0"/>
        </a:xfrm>
        <a:prstGeom prst="lin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EEFD91-C5E5-455D-99F2-0B10ECA9EACF}">
      <dsp:nvSpPr>
        <dsp:cNvPr id="0" name=""/>
        <dsp:cNvSpPr/>
      </dsp:nvSpPr>
      <dsp:spPr>
        <a:xfrm>
          <a:off x="0" y="2353740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Kuulostella itseä ja tunnista oman kehon reagointi</a:t>
          </a:r>
          <a:endParaRPr lang="en-US" sz="1600" kern="1200"/>
        </a:p>
      </dsp:txBody>
      <dsp:txXfrm>
        <a:off x="0" y="2353740"/>
        <a:ext cx="6713552" cy="588309"/>
      </dsp:txXfrm>
    </dsp:sp>
    <dsp:sp modelId="{E43AE7E1-EA58-4D0C-A89B-922DBCE42543}">
      <dsp:nvSpPr>
        <dsp:cNvPr id="0" name=""/>
        <dsp:cNvSpPr/>
      </dsp:nvSpPr>
      <dsp:spPr>
        <a:xfrm>
          <a:off x="0" y="2942050"/>
          <a:ext cx="6713552" cy="0"/>
        </a:xfrm>
        <a:prstGeom prst="line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3D9D2A-B6FD-4FF4-BFD9-0DF899308045}">
      <dsp:nvSpPr>
        <dsp:cNvPr id="0" name=""/>
        <dsp:cNvSpPr/>
      </dsp:nvSpPr>
      <dsp:spPr>
        <a:xfrm>
          <a:off x="0" y="2942050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Pysähdy: Olla itsessä hiljaa ”tässä-ja-nyt” läsnä</a:t>
          </a:r>
          <a:endParaRPr lang="en-US" sz="1600" kern="1200"/>
        </a:p>
      </dsp:txBody>
      <dsp:txXfrm>
        <a:off x="0" y="2942050"/>
        <a:ext cx="6713552" cy="588309"/>
      </dsp:txXfrm>
    </dsp:sp>
    <dsp:sp modelId="{ACDECAA4-AB30-4C78-924F-C8DC58904519}">
      <dsp:nvSpPr>
        <dsp:cNvPr id="0" name=""/>
        <dsp:cNvSpPr/>
      </dsp:nvSpPr>
      <dsp:spPr>
        <a:xfrm>
          <a:off x="0" y="3530359"/>
          <a:ext cx="6713552" cy="0"/>
        </a:xfrm>
        <a:prstGeom prst="lin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20260D-201E-4627-AD7D-D681A0C82DC5}">
      <dsp:nvSpPr>
        <dsp:cNvPr id="0" name=""/>
        <dsp:cNvSpPr/>
      </dsp:nvSpPr>
      <dsp:spPr>
        <a:xfrm>
          <a:off x="0" y="3530359"/>
          <a:ext cx="6713552" cy="588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Irrota ajoittain ajattelu suorittamisesta ja tavoitteista</a:t>
          </a:r>
          <a:endParaRPr lang="en-US" sz="1600" kern="1200"/>
        </a:p>
      </dsp:txBody>
      <dsp:txXfrm>
        <a:off x="0" y="3530359"/>
        <a:ext cx="6713552" cy="58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735733"/>
          </a:xfrm>
          <a:prstGeom prst="rect">
            <a:avLst/>
          </a:prstGeom>
        </p:spPr>
        <p:txBody>
          <a:bodyPr vert="horz" lIns="142271" tIns="71136" rIns="142271" bIns="71136" rtlCol="0"/>
          <a:lstStyle>
            <a:lvl1pPr algn="l">
              <a:defRPr sz="19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735733"/>
          </a:xfrm>
          <a:prstGeom prst="rect">
            <a:avLst/>
          </a:prstGeom>
        </p:spPr>
        <p:txBody>
          <a:bodyPr vert="horz" lIns="142271" tIns="71136" rIns="142271" bIns="71136" rtlCol="0"/>
          <a:lstStyle>
            <a:lvl1pPr algn="r">
              <a:defRPr sz="1900"/>
            </a:lvl1pPr>
          </a:lstStyle>
          <a:p>
            <a:fld id="{4C57E6EF-2C20-437E-B49A-E7AE035744E4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833563"/>
            <a:ext cx="8796337" cy="4948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2271" tIns="71136" rIns="142271" bIns="71136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1023462" y="7056924"/>
            <a:ext cx="8187690" cy="5773847"/>
          </a:xfrm>
          <a:prstGeom prst="rect">
            <a:avLst/>
          </a:prstGeom>
        </p:spPr>
        <p:txBody>
          <a:bodyPr vert="horz" lIns="142271" tIns="71136" rIns="142271" bIns="71136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13928007"/>
            <a:ext cx="4434999" cy="735732"/>
          </a:xfrm>
          <a:prstGeom prst="rect">
            <a:avLst/>
          </a:prstGeom>
        </p:spPr>
        <p:txBody>
          <a:bodyPr vert="horz" lIns="142271" tIns="71136" rIns="142271" bIns="71136" rtlCol="0" anchor="b"/>
          <a:lstStyle>
            <a:lvl1pPr algn="l">
              <a:defRPr sz="19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5797246" y="13928007"/>
            <a:ext cx="4434999" cy="735732"/>
          </a:xfrm>
          <a:prstGeom prst="rect">
            <a:avLst/>
          </a:prstGeom>
        </p:spPr>
        <p:txBody>
          <a:bodyPr vert="horz" lIns="142271" tIns="71136" rIns="142271" bIns="71136" rtlCol="0" anchor="b"/>
          <a:lstStyle>
            <a:lvl1pPr algn="r">
              <a:defRPr sz="1900"/>
            </a:lvl1pPr>
          </a:lstStyle>
          <a:p>
            <a:fld id="{E329DBA4-814E-401C-AC47-38F2C3059B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173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012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030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340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35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463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728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578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60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91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424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51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BCCB0-F887-45CC-A1C5-BDE86C017D17}" type="datetimeFigureOut">
              <a:rPr lang="fi-FI" smtClean="0"/>
              <a:t>9.2.2025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A183A-0E33-4C17-8E5E-E776CA1095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603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4B54431-0DAF-9F6D-0426-9FDE4A4ED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5200" dirty="0">
                <a:solidFill>
                  <a:srgbClr val="FFFFFF"/>
                </a:solidFill>
              </a:rPr>
              <a:t>Johtajan stressi ja hyvinvointi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2200" dirty="0">
                <a:solidFill>
                  <a:srgbClr val="FFFFFF"/>
                </a:solidFill>
              </a:rPr>
              <a:t>Henkisesti ja hengellisesti hyvinvoiva työyhteisö</a:t>
            </a:r>
          </a:p>
          <a:p>
            <a:r>
              <a:rPr lang="fi-FI" sz="2200" dirty="0">
                <a:solidFill>
                  <a:srgbClr val="FFFFFF"/>
                </a:solidFill>
              </a:rPr>
              <a:t>10.2.2025</a:t>
            </a:r>
          </a:p>
          <a:p>
            <a:r>
              <a:rPr lang="fi-FI" sz="2200" dirty="0" err="1">
                <a:solidFill>
                  <a:srgbClr val="FFFFFF"/>
                </a:solidFill>
              </a:rPr>
              <a:t>t.malo</a:t>
            </a:r>
            <a:endParaRPr lang="fi-FI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4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13EC7C-368D-469A-9B5C-F3555B088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Levyhiomakone heittokipinät">
            <a:extLst>
              <a:ext uri="{FF2B5EF4-FFF2-40B4-BE49-F238E27FC236}">
                <a16:creationId xmlns:a16="http://schemas.microsoft.com/office/drawing/2014/main" id="{93B95D09-F6BB-9F75-5B32-5516CE8DE0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4" r="2754" b="2"/>
          <a:stretch/>
        </p:blipFill>
        <p:spPr>
          <a:xfrm>
            <a:off x="-3" y="2257425"/>
            <a:ext cx="4196274" cy="4600575"/>
          </a:xfrm>
          <a:custGeom>
            <a:avLst/>
            <a:gdLst/>
            <a:ahLst/>
            <a:cxnLst/>
            <a:rect l="l" t="t" r="r" b="b"/>
            <a:pathLst>
              <a:path w="4196274" h="4600575">
                <a:moveTo>
                  <a:pt x="698533" y="23"/>
                </a:moveTo>
                <a:cubicBezTo>
                  <a:pt x="1054085" y="-1460"/>
                  <a:pt x="2609539" y="68645"/>
                  <a:pt x="3265768" y="1088109"/>
                </a:cubicBezTo>
                <a:cubicBezTo>
                  <a:pt x="3279190" y="1093398"/>
                  <a:pt x="3294289" y="1107275"/>
                  <a:pt x="3298987" y="1120493"/>
                </a:cubicBezTo>
                <a:cubicBezTo>
                  <a:pt x="3321470" y="1182283"/>
                  <a:pt x="3376502" y="1209047"/>
                  <a:pt x="3426164" y="1242419"/>
                </a:cubicBezTo>
                <a:cubicBezTo>
                  <a:pt x="3469788" y="1271828"/>
                  <a:pt x="3516097" y="1302557"/>
                  <a:pt x="3534217" y="1352122"/>
                </a:cubicBezTo>
                <a:cubicBezTo>
                  <a:pt x="3558041" y="1418206"/>
                  <a:pt x="3490259" y="1364016"/>
                  <a:pt x="3477841" y="1389129"/>
                </a:cubicBezTo>
                <a:cubicBezTo>
                  <a:pt x="3503679" y="1423492"/>
                  <a:pt x="3543613" y="1454883"/>
                  <a:pt x="3554015" y="1493873"/>
                </a:cubicBezTo>
                <a:cubicBezTo>
                  <a:pt x="3591931" y="1634635"/>
                  <a:pt x="3673808" y="1737067"/>
                  <a:pt x="3796288" y="1816698"/>
                </a:cubicBezTo>
                <a:cubicBezTo>
                  <a:pt x="3831522" y="1839498"/>
                  <a:pt x="3854674" y="1881132"/>
                  <a:pt x="3902658" y="1887738"/>
                </a:cubicBezTo>
                <a:cubicBezTo>
                  <a:pt x="4009367" y="1902279"/>
                  <a:pt x="3975811" y="2015945"/>
                  <a:pt x="4032186" y="2066499"/>
                </a:cubicBezTo>
                <a:cubicBezTo>
                  <a:pt x="4042924" y="2076084"/>
                  <a:pt x="4052655" y="2094915"/>
                  <a:pt x="4050642" y="2107801"/>
                </a:cubicBezTo>
                <a:cubicBezTo>
                  <a:pt x="4047624" y="2126309"/>
                  <a:pt x="4034870" y="2143820"/>
                  <a:pt x="4024133" y="2160342"/>
                </a:cubicBezTo>
                <a:cubicBezTo>
                  <a:pt x="4013059" y="2176862"/>
                  <a:pt x="3996282" y="2191402"/>
                  <a:pt x="4004335" y="2213209"/>
                </a:cubicBezTo>
                <a:cubicBezTo>
                  <a:pt x="4007687" y="2222130"/>
                  <a:pt x="4005342" y="2253190"/>
                  <a:pt x="4030173" y="2228740"/>
                </a:cubicBezTo>
                <a:cubicBezTo>
                  <a:pt x="4098290" y="2161662"/>
                  <a:pt x="4137888" y="2225102"/>
                  <a:pt x="4196274" y="2255503"/>
                </a:cubicBezTo>
                <a:cubicBezTo>
                  <a:pt x="4149296" y="2286895"/>
                  <a:pt x="4107016" y="2309031"/>
                  <a:pt x="4099968" y="2355951"/>
                </a:cubicBezTo>
                <a:cubicBezTo>
                  <a:pt x="4085540" y="2452767"/>
                  <a:pt x="4023800" y="2497043"/>
                  <a:pt x="3930177" y="2505635"/>
                </a:cubicBezTo>
                <a:cubicBezTo>
                  <a:pt x="3964739" y="2599144"/>
                  <a:pt x="3964739" y="2599144"/>
                  <a:pt x="3852997" y="2612033"/>
                </a:cubicBezTo>
                <a:cubicBezTo>
                  <a:pt x="3895949" y="2671508"/>
                  <a:pt x="3895949" y="2686707"/>
                  <a:pt x="3843936" y="2707194"/>
                </a:cubicBezTo>
                <a:cubicBezTo>
                  <a:pt x="3793938" y="2726690"/>
                  <a:pt x="3738572" y="2733299"/>
                  <a:pt x="3692263" y="2763365"/>
                </a:cubicBezTo>
                <a:cubicBezTo>
                  <a:pt x="3734880" y="2839364"/>
                  <a:pt x="3746960" y="2927586"/>
                  <a:pt x="3834876" y="2964596"/>
                </a:cubicBezTo>
                <a:cubicBezTo>
                  <a:pt x="3848634" y="2970213"/>
                  <a:pt x="3858030" y="2993012"/>
                  <a:pt x="3849307" y="3006229"/>
                </a:cubicBezTo>
                <a:cubicBezTo>
                  <a:pt x="3817428" y="3054139"/>
                  <a:pt x="3863064" y="3145008"/>
                  <a:pt x="3763740" y="3155250"/>
                </a:cubicBezTo>
                <a:cubicBezTo>
                  <a:pt x="3751322" y="3156241"/>
                  <a:pt x="3739912" y="3166155"/>
                  <a:pt x="3749644" y="3179042"/>
                </a:cubicBezTo>
                <a:cubicBezTo>
                  <a:pt x="3783202" y="3223978"/>
                  <a:pt x="3742598" y="3221006"/>
                  <a:pt x="3718104" y="3226623"/>
                </a:cubicBezTo>
                <a:cubicBezTo>
                  <a:pt x="3688572" y="3233560"/>
                  <a:pt x="3655017" y="3213736"/>
                  <a:pt x="3627501" y="3238187"/>
                </a:cubicBezTo>
                <a:cubicBezTo>
                  <a:pt x="3633878" y="3263961"/>
                  <a:pt x="3657701" y="3263631"/>
                  <a:pt x="3674479" y="3271890"/>
                </a:cubicBezTo>
                <a:cubicBezTo>
                  <a:pt x="3723470" y="3295682"/>
                  <a:pt x="3763404" y="3324097"/>
                  <a:pt x="3765753" y="3385888"/>
                </a:cubicBezTo>
                <a:cubicBezTo>
                  <a:pt x="3767428" y="3435782"/>
                  <a:pt x="3772798" y="3479727"/>
                  <a:pt x="3705014" y="3494928"/>
                </a:cubicBezTo>
                <a:cubicBezTo>
                  <a:pt x="3676828" y="3501208"/>
                  <a:pt x="3684884" y="3537222"/>
                  <a:pt x="3700990" y="3555066"/>
                </a:cubicBezTo>
                <a:cubicBezTo>
                  <a:pt x="3729848" y="3586786"/>
                  <a:pt x="3753670" y="3629080"/>
                  <a:pt x="3803335" y="3632054"/>
                </a:cubicBezTo>
                <a:cubicBezTo>
                  <a:pt x="3833535" y="3634035"/>
                  <a:pt x="3856689" y="3647255"/>
                  <a:pt x="3880513" y="3662453"/>
                </a:cubicBezTo>
                <a:cubicBezTo>
                  <a:pt x="3897626" y="3673360"/>
                  <a:pt x="3918095" y="3682610"/>
                  <a:pt x="3916083" y="3706069"/>
                </a:cubicBezTo>
                <a:cubicBezTo>
                  <a:pt x="3914069" y="3728539"/>
                  <a:pt x="3894273" y="3737791"/>
                  <a:pt x="3874137" y="3742416"/>
                </a:cubicBezTo>
                <a:cubicBezTo>
                  <a:pt x="3807024" y="3757285"/>
                  <a:pt x="3743942" y="3779093"/>
                  <a:pt x="3687901" y="3828987"/>
                </a:cubicBezTo>
                <a:cubicBezTo>
                  <a:pt x="3725150" y="3855422"/>
                  <a:pt x="3760718" y="3874586"/>
                  <a:pt x="3788234" y="3901352"/>
                </a:cubicBezTo>
                <a:cubicBezTo>
                  <a:pt x="3854674" y="3966112"/>
                  <a:pt x="3291941" y="4169986"/>
                  <a:pt x="3263755" y="4242681"/>
                </a:cubicBezTo>
                <a:cubicBezTo>
                  <a:pt x="3255030" y="4265149"/>
                  <a:pt x="3225166" y="4288278"/>
                  <a:pt x="3200332" y="4294887"/>
                </a:cubicBezTo>
                <a:cubicBezTo>
                  <a:pt x="3083895" y="4325948"/>
                  <a:pt x="2982893" y="4395668"/>
                  <a:pt x="2863768" y="4421442"/>
                </a:cubicBezTo>
                <a:cubicBezTo>
                  <a:pt x="2751355" y="4445892"/>
                  <a:pt x="2640621" y="4478605"/>
                  <a:pt x="2517472" y="4510985"/>
                </a:cubicBezTo>
                <a:cubicBezTo>
                  <a:pt x="2555222" y="4551627"/>
                  <a:pt x="2607569" y="4569553"/>
                  <a:pt x="2654380" y="4591980"/>
                </a:cubicBezTo>
                <a:lnTo>
                  <a:pt x="2667892" y="4600575"/>
                </a:lnTo>
                <a:lnTo>
                  <a:pt x="0" y="4600575"/>
                </a:lnTo>
                <a:lnTo>
                  <a:pt x="0" y="144733"/>
                </a:lnTo>
                <a:lnTo>
                  <a:pt x="121106" y="102309"/>
                </a:lnTo>
                <a:cubicBezTo>
                  <a:pt x="290510" y="47726"/>
                  <a:pt x="463596" y="8200"/>
                  <a:pt x="644044" y="1014"/>
                </a:cubicBezTo>
                <a:cubicBezTo>
                  <a:pt x="656459" y="538"/>
                  <a:pt x="674830" y="121"/>
                  <a:pt x="698533" y="23"/>
                </a:cubicBezTo>
                <a:close/>
              </a:path>
            </a:pathLst>
          </a:custGeom>
        </p:spPr>
      </p:pic>
      <p:pic>
        <p:nvPicPr>
          <p:cNvPr id="7" name="Kuva 6" descr="Henkilö tekee maastavetoa">
            <a:extLst>
              <a:ext uri="{FF2B5EF4-FFF2-40B4-BE49-F238E27FC236}">
                <a16:creationId xmlns:a16="http://schemas.microsoft.com/office/drawing/2014/main" id="{7C0018E0-383C-DED7-05E8-BD751B535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6" r="8574" b="3"/>
          <a:stretch/>
        </p:blipFill>
        <p:spPr>
          <a:xfrm>
            <a:off x="5314848" y="464683"/>
            <a:ext cx="3241499" cy="3354472"/>
          </a:xfrm>
          <a:custGeom>
            <a:avLst/>
            <a:gdLst/>
            <a:ahLst/>
            <a:cxnLst/>
            <a:rect l="l" t="t" r="r" b="b"/>
            <a:pathLst>
              <a:path w="3359190" h="3476265">
                <a:moveTo>
                  <a:pt x="450539" y="15"/>
                </a:moveTo>
                <a:cubicBezTo>
                  <a:pt x="458434" y="271"/>
                  <a:pt x="466600" y="3856"/>
                  <a:pt x="473999" y="4995"/>
                </a:cubicBezTo>
                <a:cubicBezTo>
                  <a:pt x="637327" y="30493"/>
                  <a:pt x="800653" y="58040"/>
                  <a:pt x="964158" y="82398"/>
                </a:cubicBezTo>
                <a:cubicBezTo>
                  <a:pt x="1117018" y="105163"/>
                  <a:pt x="1270959" y="110398"/>
                  <a:pt x="1424540" y="122237"/>
                </a:cubicBezTo>
                <a:cubicBezTo>
                  <a:pt x="1610425" y="136579"/>
                  <a:pt x="1795950" y="156841"/>
                  <a:pt x="1980752" y="188711"/>
                </a:cubicBezTo>
                <a:cubicBezTo>
                  <a:pt x="2109067" y="211022"/>
                  <a:pt x="2238645" y="226502"/>
                  <a:pt x="2368766" y="208745"/>
                </a:cubicBezTo>
                <a:cubicBezTo>
                  <a:pt x="2375261" y="207834"/>
                  <a:pt x="2382661" y="204876"/>
                  <a:pt x="2388075" y="207834"/>
                </a:cubicBezTo>
                <a:cubicBezTo>
                  <a:pt x="2451242" y="241073"/>
                  <a:pt x="2520180" y="217168"/>
                  <a:pt x="2585691" y="238113"/>
                </a:cubicBezTo>
                <a:cubicBezTo>
                  <a:pt x="2568908" y="318930"/>
                  <a:pt x="2496899" y="312327"/>
                  <a:pt x="2456294" y="368331"/>
                </a:cubicBezTo>
                <a:cubicBezTo>
                  <a:pt x="2522527" y="390639"/>
                  <a:pt x="2582081" y="413178"/>
                  <a:pt x="2642540" y="430023"/>
                </a:cubicBezTo>
                <a:cubicBezTo>
                  <a:pt x="2706608" y="447780"/>
                  <a:pt x="2760929" y="495816"/>
                  <a:pt x="2823551" y="517215"/>
                </a:cubicBezTo>
                <a:cubicBezTo>
                  <a:pt x="2836907" y="521769"/>
                  <a:pt x="2852969" y="537704"/>
                  <a:pt x="2857661" y="553184"/>
                </a:cubicBezTo>
                <a:cubicBezTo>
                  <a:pt x="2872820" y="603269"/>
                  <a:pt x="3175470" y="743732"/>
                  <a:pt x="3139737" y="788350"/>
                </a:cubicBezTo>
                <a:cubicBezTo>
                  <a:pt x="3124939" y="806790"/>
                  <a:pt x="3105809" y="819994"/>
                  <a:pt x="3085776" y="838207"/>
                </a:cubicBezTo>
                <a:cubicBezTo>
                  <a:pt x="3115916" y="872582"/>
                  <a:pt x="3149843" y="887608"/>
                  <a:pt x="3185938" y="897851"/>
                </a:cubicBezTo>
                <a:cubicBezTo>
                  <a:pt x="3196767" y="901039"/>
                  <a:pt x="3207414" y="907413"/>
                  <a:pt x="3208497" y="922894"/>
                </a:cubicBezTo>
                <a:cubicBezTo>
                  <a:pt x="3209580" y="939056"/>
                  <a:pt x="3198571" y="945429"/>
                  <a:pt x="3189367" y="952944"/>
                </a:cubicBezTo>
                <a:cubicBezTo>
                  <a:pt x="3176554" y="963415"/>
                  <a:pt x="3164101" y="972523"/>
                  <a:pt x="3147859" y="973888"/>
                </a:cubicBezTo>
                <a:cubicBezTo>
                  <a:pt x="3121148" y="975937"/>
                  <a:pt x="3108336" y="1005076"/>
                  <a:pt x="3092816" y="1026930"/>
                </a:cubicBezTo>
                <a:cubicBezTo>
                  <a:pt x="3084153" y="1039224"/>
                  <a:pt x="3079821" y="1064037"/>
                  <a:pt x="3094980" y="1068363"/>
                </a:cubicBezTo>
                <a:cubicBezTo>
                  <a:pt x="3131436" y="1078836"/>
                  <a:pt x="3128548" y="1109114"/>
                  <a:pt x="3127647" y="1143489"/>
                </a:cubicBezTo>
                <a:cubicBezTo>
                  <a:pt x="3126383" y="1186061"/>
                  <a:pt x="3104906" y="1205638"/>
                  <a:pt x="3078557" y="1222030"/>
                </a:cubicBezTo>
                <a:cubicBezTo>
                  <a:pt x="3069534" y="1227720"/>
                  <a:pt x="3056721" y="1227493"/>
                  <a:pt x="3053292" y="1245250"/>
                </a:cubicBezTo>
                <a:cubicBezTo>
                  <a:pt x="3068090" y="1262097"/>
                  <a:pt x="3086137" y="1248439"/>
                  <a:pt x="3102020" y="1253218"/>
                </a:cubicBezTo>
                <a:cubicBezTo>
                  <a:pt x="3115193" y="1257088"/>
                  <a:pt x="3137031" y="1255040"/>
                  <a:pt x="3118983" y="1286000"/>
                </a:cubicBezTo>
                <a:cubicBezTo>
                  <a:pt x="3113749" y="1294878"/>
                  <a:pt x="3119885" y="1301709"/>
                  <a:pt x="3126564" y="1302392"/>
                </a:cubicBezTo>
                <a:cubicBezTo>
                  <a:pt x="3179982" y="1309448"/>
                  <a:pt x="3155438" y="1372054"/>
                  <a:pt x="3172584" y="1405063"/>
                </a:cubicBezTo>
                <a:cubicBezTo>
                  <a:pt x="3177275" y="1414169"/>
                  <a:pt x="3172222" y="1429877"/>
                  <a:pt x="3164822" y="1433747"/>
                </a:cubicBezTo>
                <a:cubicBezTo>
                  <a:pt x="3117539" y="1459245"/>
                  <a:pt x="3111043" y="1520028"/>
                  <a:pt x="3088122" y="1572389"/>
                </a:cubicBezTo>
                <a:cubicBezTo>
                  <a:pt x="3113028" y="1593104"/>
                  <a:pt x="3142805" y="1597657"/>
                  <a:pt x="3169695" y="1611089"/>
                </a:cubicBezTo>
                <a:cubicBezTo>
                  <a:pt x="3197669" y="1625204"/>
                  <a:pt x="3197669" y="1635676"/>
                  <a:pt x="3174569" y="1676653"/>
                </a:cubicBezTo>
                <a:cubicBezTo>
                  <a:pt x="3234665" y="1685532"/>
                  <a:pt x="3234665" y="1685532"/>
                  <a:pt x="3216077" y="1749957"/>
                </a:cubicBezTo>
                <a:cubicBezTo>
                  <a:pt x="3266430" y="1755877"/>
                  <a:pt x="3299635" y="1786382"/>
                  <a:pt x="3307395" y="1853085"/>
                </a:cubicBezTo>
                <a:cubicBezTo>
                  <a:pt x="3311185" y="1885411"/>
                  <a:pt x="3333924" y="1900663"/>
                  <a:pt x="3359190" y="1922291"/>
                </a:cubicBezTo>
                <a:cubicBezTo>
                  <a:pt x="3327789" y="1943236"/>
                  <a:pt x="3306492" y="1986945"/>
                  <a:pt x="3269857" y="1940730"/>
                </a:cubicBezTo>
                <a:cubicBezTo>
                  <a:pt x="3256503" y="1923885"/>
                  <a:pt x="3257764" y="1945284"/>
                  <a:pt x="3255961" y="1951430"/>
                </a:cubicBezTo>
                <a:cubicBezTo>
                  <a:pt x="3251630" y="1966455"/>
                  <a:pt x="3260653" y="1976472"/>
                  <a:pt x="3266609" y="1987854"/>
                </a:cubicBezTo>
                <a:cubicBezTo>
                  <a:pt x="3272384" y="1999237"/>
                  <a:pt x="3279243" y="2011302"/>
                  <a:pt x="3280866" y="2024054"/>
                </a:cubicBezTo>
                <a:cubicBezTo>
                  <a:pt x="3281948" y="2032931"/>
                  <a:pt x="3276715" y="2045905"/>
                  <a:pt x="3270940" y="2052509"/>
                </a:cubicBezTo>
                <a:cubicBezTo>
                  <a:pt x="3240620" y="2087340"/>
                  <a:pt x="3258667" y="2165652"/>
                  <a:pt x="3201277" y="2175670"/>
                </a:cubicBezTo>
                <a:cubicBezTo>
                  <a:pt x="3175470" y="2180221"/>
                  <a:pt x="3163018" y="2208906"/>
                  <a:pt x="3144069" y="2224614"/>
                </a:cubicBezTo>
                <a:cubicBezTo>
                  <a:pt x="3078197" y="2279478"/>
                  <a:pt x="3034161" y="2350051"/>
                  <a:pt x="3013769" y="2447031"/>
                </a:cubicBezTo>
                <a:cubicBezTo>
                  <a:pt x="3008175" y="2473894"/>
                  <a:pt x="2986698" y="2495522"/>
                  <a:pt x="2972802" y="2519197"/>
                </a:cubicBezTo>
                <a:cubicBezTo>
                  <a:pt x="2979480" y="2536499"/>
                  <a:pt x="3015935" y="2499164"/>
                  <a:pt x="3003121" y="2544694"/>
                </a:cubicBezTo>
                <a:cubicBezTo>
                  <a:pt x="2993376" y="2578843"/>
                  <a:pt x="2968470" y="2600014"/>
                  <a:pt x="2945008" y="2620276"/>
                </a:cubicBezTo>
                <a:cubicBezTo>
                  <a:pt x="2918299" y="2643268"/>
                  <a:pt x="2888702" y="2661708"/>
                  <a:pt x="2876610" y="2704279"/>
                </a:cubicBezTo>
                <a:cubicBezTo>
                  <a:pt x="2874083" y="2713386"/>
                  <a:pt x="2865963" y="2722947"/>
                  <a:pt x="2858744" y="2726591"/>
                </a:cubicBezTo>
                <a:cubicBezTo>
                  <a:pt x="2482281" y="3475797"/>
                  <a:pt x="1555563" y="3480805"/>
                  <a:pt x="1448724" y="3475568"/>
                </a:cubicBezTo>
                <a:cubicBezTo>
                  <a:pt x="1319326" y="3468966"/>
                  <a:pt x="1196966" y="3422753"/>
                  <a:pt x="1076954" y="3365156"/>
                </a:cubicBezTo>
                <a:cubicBezTo>
                  <a:pt x="1026241" y="3340797"/>
                  <a:pt x="979138" y="3306195"/>
                  <a:pt x="929868" y="3279332"/>
                </a:cubicBezTo>
                <a:cubicBezTo>
                  <a:pt x="861832" y="3242223"/>
                  <a:pt x="809315" y="3171424"/>
                  <a:pt x="741457" y="3141601"/>
                </a:cubicBezTo>
                <a:cubicBezTo>
                  <a:pt x="671616" y="3110867"/>
                  <a:pt x="611879" y="3054638"/>
                  <a:pt x="540052" y="3030734"/>
                </a:cubicBezTo>
                <a:cubicBezTo>
                  <a:pt x="502153" y="3017985"/>
                  <a:pt x="465517" y="2994993"/>
                  <a:pt x="471471" y="2929200"/>
                </a:cubicBezTo>
                <a:cubicBezTo>
                  <a:pt x="473096" y="2910532"/>
                  <a:pt x="463171" y="2895282"/>
                  <a:pt x="447469" y="2900745"/>
                </a:cubicBezTo>
                <a:cubicBezTo>
                  <a:pt x="417513" y="2910989"/>
                  <a:pt x="403977" y="2883898"/>
                  <a:pt x="387373" y="2863636"/>
                </a:cubicBezTo>
                <a:cubicBezTo>
                  <a:pt x="357776" y="2827667"/>
                  <a:pt x="329623" y="2789422"/>
                  <a:pt x="282519" y="2783503"/>
                </a:cubicBezTo>
                <a:cubicBezTo>
                  <a:pt x="291543" y="2755272"/>
                  <a:pt x="306883" y="2759371"/>
                  <a:pt x="320959" y="2765290"/>
                </a:cubicBezTo>
                <a:cubicBezTo>
                  <a:pt x="357956" y="2780772"/>
                  <a:pt x="394592" y="2798300"/>
                  <a:pt x="431588" y="2813781"/>
                </a:cubicBezTo>
                <a:cubicBezTo>
                  <a:pt x="455771" y="2823799"/>
                  <a:pt x="479775" y="2837912"/>
                  <a:pt x="512079" y="2826755"/>
                </a:cubicBezTo>
                <a:cubicBezTo>
                  <a:pt x="484286" y="2769843"/>
                  <a:pt x="437003" y="2759598"/>
                  <a:pt x="398743" y="2742071"/>
                </a:cubicBezTo>
                <a:cubicBezTo>
                  <a:pt x="350919" y="2719988"/>
                  <a:pt x="322765" y="2678326"/>
                  <a:pt x="289016" y="2631885"/>
                </a:cubicBezTo>
                <a:cubicBezTo>
                  <a:pt x="324209" y="2620730"/>
                  <a:pt x="346045" y="2654879"/>
                  <a:pt x="373657" y="2653056"/>
                </a:cubicBezTo>
                <a:cubicBezTo>
                  <a:pt x="375101" y="2647140"/>
                  <a:pt x="377627" y="2638488"/>
                  <a:pt x="377267" y="2638259"/>
                </a:cubicBezTo>
                <a:cubicBezTo>
                  <a:pt x="332149" y="2612763"/>
                  <a:pt x="311034" y="2564956"/>
                  <a:pt x="303995" y="2507131"/>
                </a:cubicBezTo>
                <a:cubicBezTo>
                  <a:pt x="300386" y="2477310"/>
                  <a:pt x="283963" y="2467976"/>
                  <a:pt x="267720" y="2454316"/>
                </a:cubicBezTo>
                <a:cubicBezTo>
                  <a:pt x="211053" y="2405826"/>
                  <a:pt x="151137" y="2361890"/>
                  <a:pt x="104574" y="2295188"/>
                </a:cubicBezTo>
                <a:cubicBezTo>
                  <a:pt x="158355" y="2304066"/>
                  <a:pt x="201487" y="2347547"/>
                  <a:pt x="259420" y="2366215"/>
                </a:cubicBezTo>
                <a:cubicBezTo>
                  <a:pt x="213400" y="2292910"/>
                  <a:pt x="153843" y="2255803"/>
                  <a:pt x="99521" y="2211409"/>
                </a:cubicBezTo>
                <a:cubicBezTo>
                  <a:pt x="74797" y="2191149"/>
                  <a:pt x="51878" y="2165197"/>
                  <a:pt x="21920" y="2154269"/>
                </a:cubicBezTo>
                <a:cubicBezTo>
                  <a:pt x="11271" y="2150400"/>
                  <a:pt x="-6235" y="2142204"/>
                  <a:pt x="2248" y="2120577"/>
                </a:cubicBezTo>
                <a:cubicBezTo>
                  <a:pt x="9466" y="2102593"/>
                  <a:pt x="23723" y="2108055"/>
                  <a:pt x="36718" y="2113292"/>
                </a:cubicBezTo>
                <a:cubicBezTo>
                  <a:pt x="67939" y="2126269"/>
                  <a:pt x="100244" y="2126495"/>
                  <a:pt x="142474" y="2126269"/>
                </a:cubicBezTo>
                <a:cubicBezTo>
                  <a:pt x="107102" y="2066851"/>
                  <a:pt x="42311" y="2084608"/>
                  <a:pt x="11993" y="2022231"/>
                </a:cubicBezTo>
                <a:cubicBezTo>
                  <a:pt x="49892" y="2011302"/>
                  <a:pt x="79128" y="2033841"/>
                  <a:pt x="109809" y="2038166"/>
                </a:cubicBezTo>
                <a:cubicBezTo>
                  <a:pt x="137600" y="2042036"/>
                  <a:pt x="144459" y="2031565"/>
                  <a:pt x="137962" y="1997188"/>
                </a:cubicBezTo>
                <a:cubicBezTo>
                  <a:pt x="127856" y="1943690"/>
                  <a:pt x="143015" y="1916371"/>
                  <a:pt x="183441" y="1930941"/>
                </a:cubicBezTo>
                <a:cubicBezTo>
                  <a:pt x="220978" y="1944601"/>
                  <a:pt x="224948" y="1924568"/>
                  <a:pt x="214842" y="1894062"/>
                </a:cubicBezTo>
                <a:cubicBezTo>
                  <a:pt x="200405" y="1849671"/>
                  <a:pt x="216827" y="1815295"/>
                  <a:pt x="228017" y="1777960"/>
                </a:cubicBezTo>
                <a:cubicBezTo>
                  <a:pt x="245162" y="1721045"/>
                  <a:pt x="237944" y="1693272"/>
                  <a:pt x="200946" y="1650929"/>
                </a:cubicBezTo>
                <a:cubicBezTo>
                  <a:pt x="180193" y="1627251"/>
                  <a:pt x="157815" y="1607219"/>
                  <a:pt x="127675" y="1586731"/>
                </a:cubicBezTo>
                <a:cubicBezTo>
                  <a:pt x="197157" y="1575576"/>
                  <a:pt x="124246" y="1538013"/>
                  <a:pt x="148791" y="1514564"/>
                </a:cubicBezTo>
                <a:cubicBezTo>
                  <a:pt x="197878" y="1505003"/>
                  <a:pt x="237944" y="1579673"/>
                  <a:pt x="304718" y="1558274"/>
                </a:cubicBezTo>
                <a:cubicBezTo>
                  <a:pt x="222243" y="1493618"/>
                  <a:pt x="131104" y="1472448"/>
                  <a:pt x="71369" y="1386396"/>
                </a:cubicBezTo>
                <a:cubicBezTo>
                  <a:pt x="85084" y="1366817"/>
                  <a:pt x="98799" y="1385029"/>
                  <a:pt x="110530" y="1377745"/>
                </a:cubicBezTo>
                <a:cubicBezTo>
                  <a:pt x="110169" y="1373192"/>
                  <a:pt x="111073" y="1366361"/>
                  <a:pt x="108906" y="1364313"/>
                </a:cubicBezTo>
                <a:cubicBezTo>
                  <a:pt x="64330" y="1317416"/>
                  <a:pt x="63607" y="1316279"/>
                  <a:pt x="111433" y="1281675"/>
                </a:cubicBezTo>
                <a:cubicBezTo>
                  <a:pt x="128217" y="1269609"/>
                  <a:pt x="126772" y="1258909"/>
                  <a:pt x="117930" y="1243657"/>
                </a:cubicBezTo>
                <a:cubicBezTo>
                  <a:pt x="111612" y="1232957"/>
                  <a:pt x="104033" y="1223395"/>
                  <a:pt x="107643" y="1199947"/>
                </a:cubicBezTo>
                <a:cubicBezTo>
                  <a:pt x="133810" y="1229998"/>
                  <a:pt x="260321" y="1220208"/>
                  <a:pt x="282700" y="1217021"/>
                </a:cubicBezTo>
                <a:cubicBezTo>
                  <a:pt x="307786" y="1213607"/>
                  <a:pt x="332510" y="1199037"/>
                  <a:pt x="358858" y="1207003"/>
                </a:cubicBezTo>
                <a:cubicBezTo>
                  <a:pt x="379973" y="1213381"/>
                  <a:pt x="477788" y="1275073"/>
                  <a:pt x="491685" y="1204273"/>
                </a:cubicBezTo>
                <a:cubicBezTo>
                  <a:pt x="492408" y="1200857"/>
                  <a:pt x="531930" y="1208826"/>
                  <a:pt x="553226" y="1212696"/>
                </a:cubicBezTo>
                <a:cubicBezTo>
                  <a:pt x="571995" y="1215883"/>
                  <a:pt x="593110" y="1229998"/>
                  <a:pt x="605743" y="1201769"/>
                </a:cubicBezTo>
                <a:cubicBezTo>
                  <a:pt x="613143" y="1185150"/>
                  <a:pt x="582643" y="1153051"/>
                  <a:pt x="555391" y="1150320"/>
                </a:cubicBezTo>
                <a:cubicBezTo>
                  <a:pt x="531749" y="1147814"/>
                  <a:pt x="507025" y="1144172"/>
                  <a:pt x="484466" y="1151001"/>
                </a:cubicBezTo>
                <a:cubicBezTo>
                  <a:pt x="456674" y="1159198"/>
                  <a:pt x="441696" y="1145994"/>
                  <a:pt x="433934" y="1117538"/>
                </a:cubicBezTo>
                <a:cubicBezTo>
                  <a:pt x="425273" y="1086122"/>
                  <a:pt x="408668" y="1071550"/>
                  <a:pt x="385749" y="1056980"/>
                </a:cubicBezTo>
                <a:cubicBezTo>
                  <a:pt x="330163" y="1021696"/>
                  <a:pt x="276744" y="980946"/>
                  <a:pt x="215745" y="960456"/>
                </a:cubicBezTo>
                <a:cubicBezTo>
                  <a:pt x="203653" y="956358"/>
                  <a:pt x="190298" y="950894"/>
                  <a:pt x="184704" y="923805"/>
                </a:cubicBezTo>
                <a:cubicBezTo>
                  <a:pt x="349836" y="964326"/>
                  <a:pt x="500349" y="1069958"/>
                  <a:pt x="670713" y="1063811"/>
                </a:cubicBezTo>
                <a:cubicBezTo>
                  <a:pt x="624151" y="1030346"/>
                  <a:pt x="570192" y="1028524"/>
                  <a:pt x="520561" y="1005076"/>
                </a:cubicBezTo>
                <a:cubicBezTo>
                  <a:pt x="555753" y="987546"/>
                  <a:pt x="588779" y="1005759"/>
                  <a:pt x="622167" y="1015777"/>
                </a:cubicBezTo>
                <a:cubicBezTo>
                  <a:pt x="650140" y="1023970"/>
                  <a:pt x="675405" y="1025337"/>
                  <a:pt x="678473" y="976393"/>
                </a:cubicBezTo>
                <a:cubicBezTo>
                  <a:pt x="677389" y="973205"/>
                  <a:pt x="677570" y="969107"/>
                  <a:pt x="677751" y="965238"/>
                </a:cubicBezTo>
                <a:cubicBezTo>
                  <a:pt x="668365" y="944976"/>
                  <a:pt x="653749" y="934504"/>
                  <a:pt x="636423" y="928584"/>
                </a:cubicBezTo>
                <a:cubicBezTo>
                  <a:pt x="625955" y="924942"/>
                  <a:pt x="612060" y="919478"/>
                  <a:pt x="612239" y="904909"/>
                </a:cubicBezTo>
                <a:cubicBezTo>
                  <a:pt x="612781" y="850955"/>
                  <a:pt x="579394" y="835246"/>
                  <a:pt x="546007" y="819539"/>
                </a:cubicBezTo>
                <a:cubicBezTo>
                  <a:pt x="564596" y="792676"/>
                  <a:pt x="579213" y="812481"/>
                  <a:pt x="593290" y="810433"/>
                </a:cubicBezTo>
                <a:cubicBezTo>
                  <a:pt x="602495" y="809067"/>
                  <a:pt x="610796" y="806563"/>
                  <a:pt x="610796" y="792676"/>
                </a:cubicBezTo>
                <a:cubicBezTo>
                  <a:pt x="610977" y="781065"/>
                  <a:pt x="606645" y="767861"/>
                  <a:pt x="597622" y="767635"/>
                </a:cubicBezTo>
                <a:cubicBezTo>
                  <a:pt x="541135" y="765585"/>
                  <a:pt x="509913" y="690914"/>
                  <a:pt x="451260" y="690687"/>
                </a:cubicBezTo>
                <a:cubicBezTo>
                  <a:pt x="416248" y="690687"/>
                  <a:pt x="469488" y="648571"/>
                  <a:pt x="439891" y="631042"/>
                </a:cubicBezTo>
                <a:cubicBezTo>
                  <a:pt x="433393" y="627171"/>
                  <a:pt x="456855" y="621254"/>
                  <a:pt x="467323" y="622164"/>
                </a:cubicBezTo>
                <a:cubicBezTo>
                  <a:pt x="477609" y="623074"/>
                  <a:pt x="486813" y="634229"/>
                  <a:pt x="499265" y="626261"/>
                </a:cubicBezTo>
                <a:cubicBezTo>
                  <a:pt x="506123" y="597806"/>
                  <a:pt x="488438" y="587332"/>
                  <a:pt x="473818" y="579365"/>
                </a:cubicBezTo>
                <a:cubicBezTo>
                  <a:pt x="440070" y="560925"/>
                  <a:pt x="407224" y="538615"/>
                  <a:pt x="370228" y="532013"/>
                </a:cubicBezTo>
                <a:cubicBezTo>
                  <a:pt x="357055" y="529737"/>
                  <a:pt x="389177" y="499231"/>
                  <a:pt x="395494" y="488532"/>
                </a:cubicBezTo>
                <a:cubicBezTo>
                  <a:pt x="376883" y="474474"/>
                  <a:pt x="357801" y="462263"/>
                  <a:pt x="338331" y="451478"/>
                </a:cubicBezTo>
                <a:lnTo>
                  <a:pt x="331729" y="448316"/>
                </a:lnTo>
                <a:lnTo>
                  <a:pt x="333477" y="428106"/>
                </a:lnTo>
                <a:cubicBezTo>
                  <a:pt x="333477" y="428106"/>
                  <a:pt x="322127" y="376930"/>
                  <a:pt x="314427" y="351906"/>
                </a:cubicBezTo>
                <a:lnTo>
                  <a:pt x="296726" y="307655"/>
                </a:lnTo>
                <a:lnTo>
                  <a:pt x="312139" y="309596"/>
                </a:lnTo>
                <a:cubicBezTo>
                  <a:pt x="327682" y="313807"/>
                  <a:pt x="343879" y="321889"/>
                  <a:pt x="357956" y="329174"/>
                </a:cubicBezTo>
                <a:cubicBezTo>
                  <a:pt x="381237" y="341238"/>
                  <a:pt x="403435" y="344425"/>
                  <a:pt x="434297" y="329174"/>
                </a:cubicBezTo>
                <a:cubicBezTo>
                  <a:pt x="406324" y="319841"/>
                  <a:pt x="384846" y="311645"/>
                  <a:pt x="362829" y="305953"/>
                </a:cubicBezTo>
                <a:cubicBezTo>
                  <a:pt x="345323" y="301400"/>
                  <a:pt x="387012" y="282960"/>
                  <a:pt x="408307" y="285237"/>
                </a:cubicBezTo>
                <a:cubicBezTo>
                  <a:pt x="438085" y="288423"/>
                  <a:pt x="421302" y="276586"/>
                  <a:pt x="416248" y="260195"/>
                </a:cubicBezTo>
                <a:cubicBezTo>
                  <a:pt x="410835" y="242665"/>
                  <a:pt x="426897" y="237203"/>
                  <a:pt x="437003" y="240844"/>
                </a:cubicBezTo>
                <a:cubicBezTo>
                  <a:pt x="475803" y="255187"/>
                  <a:pt x="514425" y="229917"/>
                  <a:pt x="554491" y="250407"/>
                </a:cubicBezTo>
                <a:cubicBezTo>
                  <a:pt x="544384" y="199867"/>
                  <a:pt x="522546" y="177784"/>
                  <a:pt x="476887" y="170726"/>
                </a:cubicBezTo>
                <a:cubicBezTo>
                  <a:pt x="459741" y="167996"/>
                  <a:pt x="441876" y="172093"/>
                  <a:pt x="427076" y="157522"/>
                </a:cubicBezTo>
                <a:cubicBezTo>
                  <a:pt x="418594" y="149101"/>
                  <a:pt x="409030" y="139084"/>
                  <a:pt x="415707" y="123603"/>
                </a:cubicBezTo>
                <a:cubicBezTo>
                  <a:pt x="420400" y="112674"/>
                  <a:pt x="430506" y="112674"/>
                  <a:pt x="438808" y="116318"/>
                </a:cubicBezTo>
                <a:cubicBezTo>
                  <a:pt x="475984" y="132483"/>
                  <a:pt x="514786" y="138400"/>
                  <a:pt x="553586" y="144320"/>
                </a:cubicBezTo>
                <a:cubicBezTo>
                  <a:pt x="559543" y="145230"/>
                  <a:pt x="566220" y="148191"/>
                  <a:pt x="572898" y="133164"/>
                </a:cubicBezTo>
                <a:cubicBezTo>
                  <a:pt x="500349" y="108805"/>
                  <a:pt x="431408" y="74202"/>
                  <a:pt x="356874" y="60770"/>
                </a:cubicBezTo>
                <a:cubicBezTo>
                  <a:pt x="357956" y="54397"/>
                  <a:pt x="359038" y="48022"/>
                  <a:pt x="360122" y="41649"/>
                </a:cubicBezTo>
                <a:cubicBezTo>
                  <a:pt x="418413" y="50753"/>
                  <a:pt x="476707" y="59859"/>
                  <a:pt x="550338" y="71243"/>
                </a:cubicBezTo>
                <a:cubicBezTo>
                  <a:pt x="505041" y="35045"/>
                  <a:pt x="462269" y="47111"/>
                  <a:pt x="428701" y="15013"/>
                </a:cubicBezTo>
                <a:cubicBezTo>
                  <a:pt x="435018" y="2833"/>
                  <a:pt x="442643" y="-241"/>
                  <a:pt x="450539" y="15"/>
                </a:cubicBezTo>
                <a:close/>
              </a:path>
            </a:pathLst>
          </a:custGeom>
        </p:spPr>
      </p:pic>
      <p:pic>
        <p:nvPicPr>
          <p:cNvPr id="9" name="Kuva 8" descr="Surffaaminen aallolla">
            <a:extLst>
              <a:ext uri="{FF2B5EF4-FFF2-40B4-BE49-F238E27FC236}">
                <a16:creationId xmlns:a16="http://schemas.microsoft.com/office/drawing/2014/main" id="{030E8561-1CE3-B4CA-BFC1-01691D534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1" r="-2" b="-2"/>
          <a:stretch/>
        </p:blipFill>
        <p:spPr>
          <a:xfrm>
            <a:off x="480177" y="3"/>
            <a:ext cx="4980517" cy="2440831"/>
          </a:xfrm>
          <a:custGeom>
            <a:avLst/>
            <a:gdLst/>
            <a:ahLst/>
            <a:cxnLst/>
            <a:rect l="l" t="t" r="r" b="b"/>
            <a:pathLst>
              <a:path w="4980517" h="2440831">
                <a:moveTo>
                  <a:pt x="287929" y="0"/>
                </a:moveTo>
                <a:lnTo>
                  <a:pt x="4817890" y="0"/>
                </a:lnTo>
                <a:lnTo>
                  <a:pt x="4816841" y="3177"/>
                </a:lnTo>
                <a:cubicBezTo>
                  <a:pt x="4816707" y="6109"/>
                  <a:pt x="4816908" y="9403"/>
                  <a:pt x="4816641" y="12038"/>
                </a:cubicBezTo>
                <a:cubicBezTo>
                  <a:pt x="4834033" y="20468"/>
                  <a:pt x="4854369" y="-611"/>
                  <a:pt x="4874703" y="22050"/>
                </a:cubicBezTo>
                <a:cubicBezTo>
                  <a:pt x="4786137" y="121645"/>
                  <a:pt x="4651010" y="146147"/>
                  <a:pt x="4528727" y="220979"/>
                </a:cubicBezTo>
                <a:cubicBezTo>
                  <a:pt x="4627731" y="245745"/>
                  <a:pt x="4687133" y="159323"/>
                  <a:pt x="4759914" y="170389"/>
                </a:cubicBezTo>
                <a:cubicBezTo>
                  <a:pt x="4796305" y="197528"/>
                  <a:pt x="4688204" y="241003"/>
                  <a:pt x="4791221" y="253914"/>
                </a:cubicBezTo>
                <a:cubicBezTo>
                  <a:pt x="4746534" y="277627"/>
                  <a:pt x="4713355" y="300811"/>
                  <a:pt x="4682585" y="328215"/>
                </a:cubicBezTo>
                <a:cubicBezTo>
                  <a:pt x="4627731" y="377223"/>
                  <a:pt x="4617028" y="409367"/>
                  <a:pt x="4642449" y="475239"/>
                </a:cubicBezTo>
                <a:cubicBezTo>
                  <a:pt x="4659039" y="518450"/>
                  <a:pt x="4683387" y="558237"/>
                  <a:pt x="4661983" y="609614"/>
                </a:cubicBezTo>
                <a:cubicBezTo>
                  <a:pt x="4646998" y="644922"/>
                  <a:pt x="4652885" y="668107"/>
                  <a:pt x="4708539" y="652298"/>
                </a:cubicBezTo>
                <a:cubicBezTo>
                  <a:pt x="4768476" y="635435"/>
                  <a:pt x="4790952" y="667053"/>
                  <a:pt x="4775969" y="728971"/>
                </a:cubicBezTo>
                <a:cubicBezTo>
                  <a:pt x="4766336" y="768758"/>
                  <a:pt x="4776506" y="780877"/>
                  <a:pt x="4817710" y="776398"/>
                </a:cubicBezTo>
                <a:cubicBezTo>
                  <a:pt x="4863199" y="771392"/>
                  <a:pt x="4906546" y="745306"/>
                  <a:pt x="4962737" y="757955"/>
                </a:cubicBezTo>
                <a:cubicBezTo>
                  <a:pt x="4917786" y="830149"/>
                  <a:pt x="4821724" y="809597"/>
                  <a:pt x="4769279" y="878367"/>
                </a:cubicBezTo>
                <a:cubicBezTo>
                  <a:pt x="4831892" y="878629"/>
                  <a:pt x="4879788" y="878367"/>
                  <a:pt x="4926079" y="863347"/>
                </a:cubicBezTo>
                <a:cubicBezTo>
                  <a:pt x="4945346" y="857286"/>
                  <a:pt x="4966484" y="850965"/>
                  <a:pt x="4977186" y="871779"/>
                </a:cubicBezTo>
                <a:cubicBezTo>
                  <a:pt x="4989762" y="896809"/>
                  <a:pt x="4963808" y="906295"/>
                  <a:pt x="4948019" y="910774"/>
                </a:cubicBezTo>
                <a:cubicBezTo>
                  <a:pt x="4903602" y="923421"/>
                  <a:pt x="4869621" y="953458"/>
                  <a:pt x="4832963" y="976907"/>
                </a:cubicBezTo>
                <a:cubicBezTo>
                  <a:pt x="4752423" y="1028288"/>
                  <a:pt x="4664121" y="1071235"/>
                  <a:pt x="4595889" y="1156077"/>
                </a:cubicBezTo>
                <a:cubicBezTo>
                  <a:pt x="4681783" y="1134471"/>
                  <a:pt x="4745733" y="1084147"/>
                  <a:pt x="4825471" y="1073871"/>
                </a:cubicBezTo>
                <a:cubicBezTo>
                  <a:pt x="4756436" y="1151071"/>
                  <a:pt x="4667600" y="1201922"/>
                  <a:pt x="4583583" y="1258044"/>
                </a:cubicBezTo>
                <a:cubicBezTo>
                  <a:pt x="4559500" y="1273853"/>
                  <a:pt x="4535151" y="1284656"/>
                  <a:pt x="4529799" y="1319171"/>
                </a:cubicBezTo>
                <a:cubicBezTo>
                  <a:pt x="4519362" y="1386097"/>
                  <a:pt x="4488056" y="1441427"/>
                  <a:pt x="4421163" y="1470936"/>
                </a:cubicBezTo>
                <a:cubicBezTo>
                  <a:pt x="4420628" y="1471202"/>
                  <a:pt x="4424373" y="1481215"/>
                  <a:pt x="4426515" y="1488062"/>
                </a:cubicBezTo>
                <a:cubicBezTo>
                  <a:pt x="4467453" y="1490172"/>
                  <a:pt x="4499829" y="1450649"/>
                  <a:pt x="4552008" y="1463559"/>
                </a:cubicBezTo>
                <a:cubicBezTo>
                  <a:pt x="4501970" y="1517309"/>
                  <a:pt x="4460227" y="1565528"/>
                  <a:pt x="4389321" y="1591086"/>
                </a:cubicBezTo>
                <a:cubicBezTo>
                  <a:pt x="4332594" y="1611373"/>
                  <a:pt x="4262490" y="1623230"/>
                  <a:pt x="4221282" y="1689099"/>
                </a:cubicBezTo>
                <a:cubicBezTo>
                  <a:pt x="4269178" y="1702012"/>
                  <a:pt x="4304768" y="1685677"/>
                  <a:pt x="4340623" y="1674082"/>
                </a:cubicBezTo>
                <a:cubicBezTo>
                  <a:pt x="4395475" y="1656165"/>
                  <a:pt x="4449794" y="1635878"/>
                  <a:pt x="4504647" y="1617960"/>
                </a:cubicBezTo>
                <a:cubicBezTo>
                  <a:pt x="4525518" y="1611110"/>
                  <a:pt x="4548262" y="1606365"/>
                  <a:pt x="4561640" y="1639039"/>
                </a:cubicBezTo>
                <a:cubicBezTo>
                  <a:pt x="4491801" y="1645890"/>
                  <a:pt x="4450060" y="1690154"/>
                  <a:pt x="4406179" y="1731784"/>
                </a:cubicBezTo>
                <a:cubicBezTo>
                  <a:pt x="4381561" y="1755234"/>
                  <a:pt x="4361492" y="1786589"/>
                  <a:pt x="4317076" y="1774733"/>
                </a:cubicBezTo>
                <a:cubicBezTo>
                  <a:pt x="4293796" y="1768410"/>
                  <a:pt x="4279080" y="1786061"/>
                  <a:pt x="4281490" y="1807667"/>
                </a:cubicBezTo>
                <a:cubicBezTo>
                  <a:pt x="4290317" y="1883815"/>
                  <a:pt x="4236000" y="1910425"/>
                  <a:pt x="4179809" y="1925180"/>
                </a:cubicBezTo>
                <a:cubicBezTo>
                  <a:pt x="4073313" y="1952846"/>
                  <a:pt x="3984744" y="2017925"/>
                  <a:pt x="3881194" y="2053496"/>
                </a:cubicBezTo>
                <a:cubicBezTo>
                  <a:pt x="3780584" y="2088012"/>
                  <a:pt x="3702720" y="2169955"/>
                  <a:pt x="3601845" y="2212904"/>
                </a:cubicBezTo>
                <a:cubicBezTo>
                  <a:pt x="3528795" y="2243995"/>
                  <a:pt x="3458958" y="2284043"/>
                  <a:pt x="3383767" y="2312235"/>
                </a:cubicBezTo>
                <a:cubicBezTo>
                  <a:pt x="3205831" y="2378897"/>
                  <a:pt x="3024414" y="2432384"/>
                  <a:pt x="2832561" y="2440024"/>
                </a:cubicBezTo>
                <a:cubicBezTo>
                  <a:pt x="2674156" y="2446085"/>
                  <a:pt x="1300154" y="2440289"/>
                  <a:pt x="741989" y="1573170"/>
                </a:cubicBezTo>
                <a:cubicBezTo>
                  <a:pt x="731286" y="1568953"/>
                  <a:pt x="719246" y="1557887"/>
                  <a:pt x="715500" y="1547347"/>
                </a:cubicBezTo>
                <a:cubicBezTo>
                  <a:pt x="697572" y="1498075"/>
                  <a:pt x="653689" y="1476733"/>
                  <a:pt x="614088" y="1450123"/>
                </a:cubicBezTo>
                <a:cubicBezTo>
                  <a:pt x="579303" y="1426672"/>
                  <a:pt x="542376" y="1402169"/>
                  <a:pt x="527927" y="1362645"/>
                </a:cubicBezTo>
                <a:cubicBezTo>
                  <a:pt x="508929" y="1309949"/>
                  <a:pt x="562979" y="1353160"/>
                  <a:pt x="572881" y="1333136"/>
                </a:cubicBezTo>
                <a:cubicBezTo>
                  <a:pt x="552277" y="1305735"/>
                  <a:pt x="520434" y="1280703"/>
                  <a:pt x="512140" y="1249612"/>
                </a:cubicBezTo>
                <a:cubicBezTo>
                  <a:pt x="481905" y="1137368"/>
                  <a:pt x="416616" y="1055689"/>
                  <a:pt x="318951" y="992190"/>
                </a:cubicBezTo>
                <a:cubicBezTo>
                  <a:pt x="290855" y="974010"/>
                  <a:pt x="272393" y="940811"/>
                  <a:pt x="234131" y="935543"/>
                </a:cubicBezTo>
                <a:cubicBezTo>
                  <a:pt x="149040" y="923949"/>
                  <a:pt x="175798" y="833311"/>
                  <a:pt x="130844" y="792998"/>
                </a:cubicBezTo>
                <a:cubicBezTo>
                  <a:pt x="122282" y="785355"/>
                  <a:pt x="114523" y="770339"/>
                  <a:pt x="116127" y="760064"/>
                </a:cubicBezTo>
                <a:cubicBezTo>
                  <a:pt x="118534" y="745306"/>
                  <a:pt x="128704" y="731343"/>
                  <a:pt x="137266" y="718168"/>
                </a:cubicBezTo>
                <a:cubicBezTo>
                  <a:pt x="146097" y="704995"/>
                  <a:pt x="159474" y="693400"/>
                  <a:pt x="153053" y="676011"/>
                </a:cubicBezTo>
                <a:cubicBezTo>
                  <a:pt x="150380" y="668898"/>
                  <a:pt x="152250" y="644130"/>
                  <a:pt x="132450" y="663627"/>
                </a:cubicBezTo>
                <a:cubicBezTo>
                  <a:pt x="78133" y="717115"/>
                  <a:pt x="46557" y="666528"/>
                  <a:pt x="0" y="642286"/>
                </a:cubicBezTo>
                <a:cubicBezTo>
                  <a:pt x="37460" y="617254"/>
                  <a:pt x="71175" y="599602"/>
                  <a:pt x="76795" y="562188"/>
                </a:cubicBezTo>
                <a:cubicBezTo>
                  <a:pt x="88300" y="484987"/>
                  <a:pt x="137532" y="449681"/>
                  <a:pt x="212187" y="442830"/>
                </a:cubicBezTo>
                <a:cubicBezTo>
                  <a:pt x="184627" y="368265"/>
                  <a:pt x="184627" y="368265"/>
                  <a:pt x="273730" y="357988"/>
                </a:cubicBezTo>
                <a:cubicBezTo>
                  <a:pt x="239480" y="310562"/>
                  <a:pt x="239480" y="298442"/>
                  <a:pt x="280956" y="282106"/>
                </a:cubicBezTo>
                <a:cubicBezTo>
                  <a:pt x="320824" y="266560"/>
                  <a:pt x="364973" y="261290"/>
                  <a:pt x="401900" y="237315"/>
                </a:cubicBezTo>
                <a:cubicBezTo>
                  <a:pt x="367917" y="176713"/>
                  <a:pt x="358285" y="106364"/>
                  <a:pt x="288180" y="76852"/>
                </a:cubicBezTo>
                <a:cubicBezTo>
                  <a:pt x="277209" y="72374"/>
                  <a:pt x="269717" y="54193"/>
                  <a:pt x="276673" y="43654"/>
                </a:cubicBezTo>
                <a:cubicBezTo>
                  <a:pt x="283028" y="34103"/>
                  <a:pt x="285520" y="22412"/>
                  <a:pt x="286921" y="10118"/>
                </a:cubicBezTo>
                <a:close/>
              </a:path>
            </a:pathLst>
          </a:custGeom>
        </p:spPr>
      </p:pic>
      <p:pic>
        <p:nvPicPr>
          <p:cNvPr id="11" name="Kuva 10" descr="Akkukuvake piirilevyllä">
            <a:extLst>
              <a:ext uri="{FF2B5EF4-FFF2-40B4-BE49-F238E27FC236}">
                <a16:creationId xmlns:a16="http://schemas.microsoft.com/office/drawing/2014/main" id="{982014DE-3B3C-70EA-D627-028A1B0FB8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2" r="12154" b="1"/>
          <a:stretch/>
        </p:blipFill>
        <p:spPr>
          <a:xfrm>
            <a:off x="8556350" y="10"/>
            <a:ext cx="3635653" cy="3660317"/>
          </a:xfrm>
          <a:custGeom>
            <a:avLst/>
            <a:gdLst/>
            <a:ahLst/>
            <a:cxnLst/>
            <a:rect l="l" t="t" r="r" b="b"/>
            <a:pathLst>
              <a:path w="3635653" h="3660327">
                <a:moveTo>
                  <a:pt x="402121" y="0"/>
                </a:moveTo>
                <a:lnTo>
                  <a:pt x="3635653" y="0"/>
                </a:lnTo>
                <a:lnTo>
                  <a:pt x="3635653" y="3605403"/>
                </a:lnTo>
                <a:lnTo>
                  <a:pt x="3616543" y="3610878"/>
                </a:lnTo>
                <a:cubicBezTo>
                  <a:pt x="3510165" y="3637200"/>
                  <a:pt x="3401766" y="3654952"/>
                  <a:pt x="3290337" y="3659389"/>
                </a:cubicBezTo>
                <a:cubicBezTo>
                  <a:pt x="3106332" y="3666430"/>
                  <a:pt x="1510274" y="3659697"/>
                  <a:pt x="861903" y="2652440"/>
                </a:cubicBezTo>
                <a:cubicBezTo>
                  <a:pt x="849470" y="2647542"/>
                  <a:pt x="835485" y="2634687"/>
                  <a:pt x="831133" y="2622444"/>
                </a:cubicBezTo>
                <a:cubicBezTo>
                  <a:pt x="810307" y="2565210"/>
                  <a:pt x="759333" y="2540419"/>
                  <a:pt x="713332" y="2509507"/>
                </a:cubicBezTo>
                <a:cubicBezTo>
                  <a:pt x="672925" y="2482267"/>
                  <a:pt x="630030" y="2453803"/>
                  <a:pt x="613246" y="2407892"/>
                </a:cubicBezTo>
                <a:cubicBezTo>
                  <a:pt x="591178" y="2346680"/>
                  <a:pt x="653963" y="2396875"/>
                  <a:pt x="665465" y="2373614"/>
                </a:cubicBezTo>
                <a:cubicBezTo>
                  <a:pt x="641532" y="2341785"/>
                  <a:pt x="604543" y="2312707"/>
                  <a:pt x="594908" y="2276592"/>
                </a:cubicBezTo>
                <a:cubicBezTo>
                  <a:pt x="559787" y="2146208"/>
                  <a:pt x="483946" y="2051328"/>
                  <a:pt x="370497" y="1977567"/>
                </a:cubicBezTo>
                <a:cubicBezTo>
                  <a:pt x="337860" y="1956449"/>
                  <a:pt x="316415" y="1917884"/>
                  <a:pt x="271969" y="1911765"/>
                </a:cubicBezTo>
                <a:cubicBezTo>
                  <a:pt x="173127" y="1898297"/>
                  <a:pt x="204209" y="1793011"/>
                  <a:pt x="151990" y="1746183"/>
                </a:cubicBezTo>
                <a:cubicBezTo>
                  <a:pt x="142044" y="1737306"/>
                  <a:pt x="133031" y="1719862"/>
                  <a:pt x="134895" y="1707927"/>
                </a:cubicBezTo>
                <a:cubicBezTo>
                  <a:pt x="137691" y="1690784"/>
                  <a:pt x="149504" y="1674564"/>
                  <a:pt x="159450" y="1659260"/>
                </a:cubicBezTo>
                <a:cubicBezTo>
                  <a:pt x="169707" y="1643958"/>
                  <a:pt x="185247" y="1630489"/>
                  <a:pt x="177788" y="1610290"/>
                </a:cubicBezTo>
                <a:cubicBezTo>
                  <a:pt x="174683" y="1602027"/>
                  <a:pt x="176855" y="1573257"/>
                  <a:pt x="153855" y="1595904"/>
                </a:cubicBezTo>
                <a:cubicBezTo>
                  <a:pt x="90759" y="1658037"/>
                  <a:pt x="54081" y="1599274"/>
                  <a:pt x="0" y="1571114"/>
                </a:cubicBezTo>
                <a:cubicBezTo>
                  <a:pt x="43514" y="1542037"/>
                  <a:pt x="82677" y="1521532"/>
                  <a:pt x="89205" y="1478072"/>
                </a:cubicBezTo>
                <a:cubicBezTo>
                  <a:pt x="102570" y="1388394"/>
                  <a:pt x="159758" y="1347382"/>
                  <a:pt x="246479" y="1339424"/>
                </a:cubicBezTo>
                <a:cubicBezTo>
                  <a:pt x="214465" y="1252808"/>
                  <a:pt x="214465" y="1252808"/>
                  <a:pt x="317968" y="1240870"/>
                </a:cubicBezTo>
                <a:cubicBezTo>
                  <a:pt x="278183" y="1185780"/>
                  <a:pt x="278183" y="1171701"/>
                  <a:pt x="326361" y="1152725"/>
                </a:cubicBezTo>
                <a:cubicBezTo>
                  <a:pt x="372673" y="1134666"/>
                  <a:pt x="423957" y="1128545"/>
                  <a:pt x="466852" y="1100695"/>
                </a:cubicBezTo>
                <a:cubicBezTo>
                  <a:pt x="427377" y="1030299"/>
                  <a:pt x="416187" y="948581"/>
                  <a:pt x="334753" y="914300"/>
                </a:cubicBezTo>
                <a:cubicBezTo>
                  <a:pt x="322010" y="909097"/>
                  <a:pt x="313307" y="887979"/>
                  <a:pt x="321386" y="875737"/>
                </a:cubicBezTo>
                <a:cubicBezTo>
                  <a:pt x="350915" y="831359"/>
                  <a:pt x="308644" y="747189"/>
                  <a:pt x="400645" y="737702"/>
                </a:cubicBezTo>
                <a:cubicBezTo>
                  <a:pt x="412147" y="736784"/>
                  <a:pt x="422716" y="727601"/>
                  <a:pt x="413701" y="715664"/>
                </a:cubicBezTo>
                <a:cubicBezTo>
                  <a:pt x="382618" y="674041"/>
                  <a:pt x="420228" y="676794"/>
                  <a:pt x="442916" y="671592"/>
                </a:cubicBezTo>
                <a:cubicBezTo>
                  <a:pt x="470270" y="665166"/>
                  <a:pt x="501352" y="683528"/>
                  <a:pt x="526840" y="660880"/>
                </a:cubicBezTo>
                <a:cubicBezTo>
                  <a:pt x="520932" y="637006"/>
                  <a:pt x="498866" y="637312"/>
                  <a:pt x="483325" y="629661"/>
                </a:cubicBezTo>
                <a:cubicBezTo>
                  <a:pt x="437945" y="607624"/>
                  <a:pt x="400956" y="581304"/>
                  <a:pt x="398780" y="524068"/>
                </a:cubicBezTo>
                <a:cubicBezTo>
                  <a:pt x="397228" y="477853"/>
                  <a:pt x="392254" y="437148"/>
                  <a:pt x="455041" y="423067"/>
                </a:cubicBezTo>
                <a:cubicBezTo>
                  <a:pt x="481149" y="417251"/>
                  <a:pt x="473687" y="383892"/>
                  <a:pt x="458768" y="367363"/>
                </a:cubicBezTo>
                <a:cubicBezTo>
                  <a:pt x="432038" y="337982"/>
                  <a:pt x="409972" y="298806"/>
                  <a:pt x="363968" y="296052"/>
                </a:cubicBezTo>
                <a:cubicBezTo>
                  <a:pt x="335995" y="294216"/>
                  <a:pt x="314548" y="281971"/>
                  <a:pt x="292481" y="267894"/>
                </a:cubicBezTo>
                <a:cubicBezTo>
                  <a:pt x="276630" y="257791"/>
                  <a:pt x="257670" y="249223"/>
                  <a:pt x="259533" y="227493"/>
                </a:cubicBezTo>
                <a:cubicBezTo>
                  <a:pt x="261399" y="206680"/>
                  <a:pt x="279736" y="198111"/>
                  <a:pt x="298387" y="193826"/>
                </a:cubicBezTo>
                <a:cubicBezTo>
                  <a:pt x="360552" y="180054"/>
                  <a:pt x="418983" y="159853"/>
                  <a:pt x="470893" y="113638"/>
                </a:cubicBezTo>
                <a:cubicBezTo>
                  <a:pt x="436390" y="89152"/>
                  <a:pt x="403444" y="71400"/>
                  <a:pt x="377957" y="46608"/>
                </a:cubicBezTo>
                <a:cubicBezTo>
                  <a:pt x="370264" y="39110"/>
                  <a:pt x="371678" y="29598"/>
                  <a:pt x="380092" y="18562"/>
                </a:cubicBez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998EC4-FA8C-3726-DD03-E423307E8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849" y="5000822"/>
            <a:ext cx="6864411" cy="1355528"/>
          </a:xfrm>
        </p:spPr>
        <p:txBody>
          <a:bodyPr>
            <a:normAutofit fontScale="92500" lnSpcReduction="10000"/>
          </a:bodyPr>
          <a:lstStyle/>
          <a:p>
            <a:r>
              <a:rPr lang="fi-FI" sz="2000" dirty="0"/>
              <a:t>Milloin viimeksi pysähdyit oman hyvinvointisi ja voimavarojesi äärelle? </a:t>
            </a:r>
          </a:p>
          <a:p>
            <a:r>
              <a:rPr lang="fi-FI" sz="2000" dirty="0"/>
              <a:t>Miltä työ tuntuu?</a:t>
            </a:r>
          </a:p>
          <a:p>
            <a:r>
              <a:rPr lang="fi-FI" sz="2000" dirty="0"/>
              <a:t>Milloin tunsit itsesi elpyneeksi, muistatko? Mikä oli elvyttävää?</a:t>
            </a:r>
          </a:p>
        </p:txBody>
      </p:sp>
    </p:spTree>
    <p:extLst>
      <p:ext uri="{BB962C8B-B14F-4D97-AF65-F5344CB8AC3E}">
        <p14:creationId xmlns:p14="http://schemas.microsoft.com/office/powerpoint/2010/main" val="310116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862553F-6A73-49AA-9630-F2D163FA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fi-FI" sz="3600"/>
              <a:t>Jaksaminen, kuormittuminen ja hyvinvointi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BFC55EC-38D6-4D26-8135-A686E6C805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889335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616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B9B2FA-17EB-4DDA-B940-8B1D87DA1B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74" b="109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24E0A0E-DD4B-4826-8B8D-72289BDF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fi-FI" sz="4000"/>
              <a:t>Elämänhallinta</a:t>
            </a:r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3DFD2D3D-BDAE-439A-84C8-F0B5C7FBAF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905915"/>
              </p:ext>
            </p:extLst>
          </p:nvPr>
        </p:nvGraphicFramePr>
        <p:xfrm>
          <a:off x="594109" y="2121763"/>
          <a:ext cx="6620505" cy="3773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0749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63B0F7-8203-483C-A5A7-671EA915D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87" b="8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8FCDFA3-263A-4B72-8C6F-2737BB70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fi-FI" sz="4000"/>
              <a:t>Elämänhallinta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077BE5B-7205-4317-A7FA-6CC4C805EE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4109" y="2121763"/>
          <a:ext cx="6620505" cy="3773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470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3F9E025-177C-4D83-B788-FD7F5B8D4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Sosiaalisten suhteiden hallintaa</a:t>
            </a:r>
          </a:p>
        </p:txBody>
      </p:sp>
      <p:graphicFrame>
        <p:nvGraphicFramePr>
          <p:cNvPr id="20" name="Sisällön paikkamerkki 2">
            <a:extLst>
              <a:ext uri="{FF2B5EF4-FFF2-40B4-BE49-F238E27FC236}">
                <a16:creationId xmlns:a16="http://schemas.microsoft.com/office/drawing/2014/main" id="{A2320A2A-45A0-48D7-841E-4C566E65E2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986000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0965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3400">
                <a:solidFill>
                  <a:srgbClr val="FFFFFF"/>
                </a:solidFill>
              </a:rPr>
              <a:t>Haasteet johtajan omassa toiminnassa</a:t>
            </a:r>
            <a:br>
              <a:rPr lang="fi-FI" sz="3400">
                <a:solidFill>
                  <a:srgbClr val="FFFFFF"/>
                </a:solidFill>
              </a:rPr>
            </a:br>
            <a:r>
              <a:rPr lang="fi-FI" sz="3400">
                <a:solidFill>
                  <a:srgbClr val="FFFFFF"/>
                </a:solidFill>
              </a:rPr>
              <a:t>- A.Toskala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000"/>
              <a:t>Yhteistyökyky: asettumista toisten kanssa yhteyteen myötäelävällä, jakavalla ja aidolla tavalla (aito yhteys – myönteinen itsetunto ja itseluottamus)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000"/>
              <a:t>Riippumattomuus ja itsenäisyys: kyky antaa palautetta, käsitellä ristiriitoja ja toimia vapaasti, riskejä ottaen ja vastuuta kantaen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000"/>
              <a:t>Organisointikyky: looginen ajattelu, kyky erottaa olennainen ja epäolennainen, kyky toteuttaa suunnitelmia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000"/>
              <a:t>Paineensietokyky: epävarmuuden, riskien ja ristiriitojen käsittelykyky</a:t>
            </a:r>
          </a:p>
        </p:txBody>
      </p:sp>
    </p:spTree>
    <p:extLst>
      <p:ext uri="{BB962C8B-B14F-4D97-AF65-F5344CB8AC3E}">
        <p14:creationId xmlns:p14="http://schemas.microsoft.com/office/powerpoint/2010/main" val="272724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D46DA72-D57C-46F5-BE6A-4E3BB4EF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Jaksaminen ja voimavarat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837580E-AF1A-42B9-8519-59B1A60A298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6398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34268BF-3C0C-46BC-A5C0-074E8842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Jaksaminen uhattuna</a:t>
            </a:r>
          </a:p>
        </p:txBody>
      </p:sp>
      <p:graphicFrame>
        <p:nvGraphicFramePr>
          <p:cNvPr id="12" name="Sisällön paikkamerkki 2">
            <a:extLst>
              <a:ext uri="{FF2B5EF4-FFF2-40B4-BE49-F238E27FC236}">
                <a16:creationId xmlns:a16="http://schemas.microsoft.com/office/drawing/2014/main" id="{9BFD769C-5350-416F-8ED0-41D7ED91B02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604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C51CF1-AEBE-4FF3-BEDB-011F877185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13" b="112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5EDC55-70E5-415A-8B9E-A6EA48FF4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fi-FI" sz="4000" dirty="0"/>
              <a:t>Varoitusvaloja – muutos aiempaan 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79B12B68-22C2-4881-8C27-2942DE67BC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4109" y="2121763"/>
          <a:ext cx="6620505" cy="3773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399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CDA689-79E1-4605-A839-7B84B079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fi-FI" sz="2800">
                <a:solidFill>
                  <a:srgbClr val="FFFFFF"/>
                </a:solidFill>
              </a:rPr>
              <a:t>Jaksamisen vahvistaminen – vaikuta omaan ajatteluun ja toimintatapoihin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2E3154F1-D389-43D8-B2D7-35D301F333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91169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1226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Psykologinen pääoma</a:t>
            </a:r>
            <a:br>
              <a:rPr lang="en-US" sz="4000"/>
            </a:br>
            <a:endParaRPr lang="en-US" sz="4000"/>
          </a:p>
        </p:txBody>
      </p:sp>
      <p:sp>
        <p:nvSpPr>
          <p:cNvPr id="4" name="Tekstiruutu 3"/>
          <p:cNvSpPr txBox="1"/>
          <p:nvPr/>
        </p:nvSpPr>
        <p:spPr>
          <a:xfrm>
            <a:off x="7968208" y="622250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i-FI" sz="1200" dirty="0" err="1"/>
              <a:t>Manka&amp;Nuutinen</a:t>
            </a:r>
            <a:r>
              <a:rPr lang="fi-FI" sz="1200" dirty="0"/>
              <a:t> 2013; </a:t>
            </a:r>
            <a:r>
              <a:rPr lang="fi-FI" sz="1200" dirty="0" err="1"/>
              <a:t>Luthans</a:t>
            </a:r>
            <a:r>
              <a:rPr lang="fi-FI" sz="1200" dirty="0"/>
              <a:t> ym.2010</a:t>
            </a:r>
            <a:endParaRPr lang="fi-FI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3F0FE2-D6DB-2001-4FE5-BCB65002B1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30" r="15776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30D9EED2-4D0B-47F7-60D1-1F2852D6C2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908350"/>
              </p:ext>
            </p:extLst>
          </p:nvPr>
        </p:nvGraphicFramePr>
        <p:xfrm>
          <a:off x="836680" y="2405067"/>
          <a:ext cx="6002110" cy="3729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1517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24850" y="6021289"/>
            <a:ext cx="2173982" cy="68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200" dirty="0" err="1"/>
              <a:t>Manka&amp;Nuutinen</a:t>
            </a:r>
            <a:r>
              <a:rPr lang="fi-FI" sz="1200" dirty="0"/>
              <a:t> 2013</a:t>
            </a:r>
          </a:p>
        </p:txBody>
      </p:sp>
      <p:sp>
        <p:nvSpPr>
          <p:cNvPr id="4" name="Tekstiruutu 3"/>
          <p:cNvSpPr txBox="1"/>
          <p:nvPr/>
        </p:nvSpPr>
        <p:spPr>
          <a:xfrm>
            <a:off x="3267075" y="727830"/>
            <a:ext cx="4629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/>
              <a:t>parhaimmillaan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947936" y="2311407"/>
            <a:ext cx="255577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sz="2800" dirty="0"/>
              <a:t>myönteinen työilmapiiri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4403812" y="2267744"/>
            <a:ext cx="2772308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sz="2800" dirty="0"/>
              <a:t>itseluottamus, sitkeys, toiveikkuus, optimismi 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8250620" y="2252554"/>
            <a:ext cx="3043833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sz="2800" dirty="0"/>
              <a:t>työsuoritukset, työtyytyväisyys</a:t>
            </a:r>
          </a:p>
        </p:txBody>
      </p:sp>
      <p:sp>
        <p:nvSpPr>
          <p:cNvPr id="9" name="Nuoli oikealle 8"/>
          <p:cNvSpPr/>
          <p:nvPr/>
        </p:nvSpPr>
        <p:spPr>
          <a:xfrm>
            <a:off x="3629726" y="2680376"/>
            <a:ext cx="648072" cy="24456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 oikealle 10"/>
          <p:cNvSpPr/>
          <p:nvPr/>
        </p:nvSpPr>
        <p:spPr>
          <a:xfrm>
            <a:off x="7389334" y="2630386"/>
            <a:ext cx="648072" cy="24456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377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45973" y="836712"/>
            <a:ext cx="8229600" cy="1143000"/>
          </a:xfrm>
        </p:spPr>
        <p:txBody>
          <a:bodyPr>
            <a:normAutofit/>
          </a:bodyPr>
          <a:lstStyle/>
          <a:p>
            <a:r>
              <a:rPr lang="fi-FI" b="1" dirty="0"/>
              <a:t>Henkisen hyvinvoinnin jatkumo</a:t>
            </a:r>
          </a:p>
        </p:txBody>
      </p:sp>
      <p:sp>
        <p:nvSpPr>
          <p:cNvPr id="4" name="Oval 9"/>
          <p:cNvSpPr>
            <a:spLocks noGrp="1" noChangeArrowheads="1"/>
          </p:cNvSpPr>
          <p:nvPr>
            <p:ph idx="1"/>
          </p:nvPr>
        </p:nvSpPr>
        <p:spPr bwMode="auto">
          <a:xfrm>
            <a:off x="1986372" y="2736028"/>
            <a:ext cx="2314600" cy="1252736"/>
          </a:xfrm>
          <a:prstGeom prst="ellipse">
            <a:avLst/>
          </a:prstGeom>
          <a:solidFill>
            <a:srgbClr val="14B20C"/>
          </a:solidFill>
          <a:ln w="9525">
            <a:solidFill>
              <a:srgbClr val="14B20C"/>
            </a:solidFill>
            <a:round/>
            <a:headEnd/>
            <a:tailEnd/>
          </a:ln>
        </p:spPr>
        <p:txBody>
          <a:bodyPr wrap="none" anchor="ctr"/>
          <a:lstStyle/>
          <a:p>
            <a:pPr marL="0" indent="0">
              <a:buNone/>
            </a:pPr>
            <a:r>
              <a:rPr lang="fi-FI" dirty="0"/>
              <a:t>hyvinvointi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4799856" y="2725220"/>
            <a:ext cx="1944216" cy="1441450"/>
          </a:xfrm>
          <a:prstGeom prst="ellipse">
            <a:avLst/>
          </a:prstGeom>
          <a:solidFill>
            <a:srgbClr val="FFCC00"/>
          </a:solidFill>
          <a:ln w="9525">
            <a:solidFill>
              <a:srgbClr val="EADA1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i-FI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7536160" y="2852936"/>
            <a:ext cx="2088232" cy="1135828"/>
          </a:xfrm>
          <a:prstGeom prst="ellipse">
            <a:avLst/>
          </a:prstGeom>
          <a:solidFill>
            <a:srgbClr val="E41C1C"/>
          </a:solidFill>
          <a:ln w="9525">
            <a:solidFill>
              <a:srgbClr val="E41C1C"/>
            </a:solidFill>
            <a:round/>
            <a:headEnd/>
            <a:tailEnd/>
          </a:ln>
        </p:spPr>
        <p:txBody>
          <a:bodyPr wrap="none" anchor="ctr"/>
          <a:lstStyle/>
          <a:p>
            <a:endParaRPr lang="fi-FI"/>
          </a:p>
        </p:txBody>
      </p:sp>
      <p:sp>
        <p:nvSpPr>
          <p:cNvPr id="7" name="Tekstiruutu 6"/>
          <p:cNvSpPr txBox="1"/>
          <p:nvPr/>
        </p:nvSpPr>
        <p:spPr>
          <a:xfrm>
            <a:off x="1447800" y="4221031"/>
            <a:ext cx="2920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i-FI" dirty="0">
                <a:solidFill>
                  <a:srgbClr val="14B20C"/>
                </a:solidFill>
                <a:latin typeface="Verdana" pitchFamily="34" charset="0"/>
              </a:rPr>
              <a:t>asiat sujuvat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i-FI" dirty="0">
                <a:solidFill>
                  <a:srgbClr val="14B20C"/>
                </a:solidFill>
                <a:latin typeface="Verdana" pitchFamily="34" charset="0"/>
              </a:rPr>
              <a:t>toiminta elämän </a:t>
            </a:r>
          </a:p>
          <a:p>
            <a:r>
              <a:rPr lang="fi-FI" dirty="0">
                <a:solidFill>
                  <a:srgbClr val="14B20C"/>
                </a:solidFill>
                <a:latin typeface="Verdana" pitchFamily="34" charset="0"/>
              </a:rPr>
              <a:t>  eri rooleissa onnistuu</a:t>
            </a:r>
          </a:p>
          <a:p>
            <a:endParaRPr lang="fi-FI" dirty="0"/>
          </a:p>
        </p:txBody>
      </p:sp>
      <p:sp>
        <p:nvSpPr>
          <p:cNvPr id="8" name="Tekstiruutu 7"/>
          <p:cNvSpPr txBox="1"/>
          <p:nvPr/>
        </p:nvSpPr>
        <p:spPr>
          <a:xfrm>
            <a:off x="4583832" y="4221031"/>
            <a:ext cx="2592288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itchFamily="34" charset="0"/>
              <a:buChar char="•"/>
            </a:pPr>
            <a:r>
              <a:rPr lang="fi-FI" dirty="0">
                <a:latin typeface="Verdana" pitchFamily="34" charset="0"/>
              </a:rPr>
              <a:t>kaikki voimavarat </a:t>
            </a:r>
          </a:p>
          <a:p>
            <a:r>
              <a:rPr lang="fi-FI" dirty="0">
                <a:latin typeface="Verdana" pitchFamily="34" charset="0"/>
              </a:rPr>
              <a:t>  ovat käytössä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i-FI" dirty="0">
                <a:latin typeface="Verdana" pitchFamily="34" charset="0"/>
              </a:rPr>
              <a:t>ei selvitä rutiineilla</a:t>
            </a:r>
          </a:p>
          <a:p>
            <a:pPr marL="285750" indent="-285750">
              <a:buFont typeface="Arial" pitchFamily="34" charset="0"/>
              <a:buChar char="•"/>
            </a:pPr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7896200" y="4221031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i-FI" dirty="0">
                <a:solidFill>
                  <a:srgbClr val="E41C1C"/>
                </a:solidFill>
                <a:latin typeface="Verdana" pitchFamily="34" charset="0"/>
              </a:rPr>
              <a:t> voimavarat</a:t>
            </a:r>
          </a:p>
          <a:p>
            <a:r>
              <a:rPr lang="fi-FI" dirty="0">
                <a:solidFill>
                  <a:srgbClr val="E41C1C"/>
                </a:solidFill>
                <a:latin typeface="Verdana" pitchFamily="34" charset="0"/>
              </a:rPr>
              <a:t>  eivät enää riitä</a:t>
            </a:r>
          </a:p>
          <a:p>
            <a:endParaRPr lang="fi-FI" dirty="0"/>
          </a:p>
        </p:txBody>
      </p:sp>
      <p:sp>
        <p:nvSpPr>
          <p:cNvPr id="10" name="Tekstiruutu 9"/>
          <p:cNvSpPr txBox="1"/>
          <p:nvPr/>
        </p:nvSpPr>
        <p:spPr>
          <a:xfrm>
            <a:off x="4943872" y="3140969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stressi</a:t>
            </a:r>
          </a:p>
        </p:txBody>
      </p:sp>
      <p:sp>
        <p:nvSpPr>
          <p:cNvPr id="11" name="Tekstiruutu 10"/>
          <p:cNvSpPr txBox="1"/>
          <p:nvPr/>
        </p:nvSpPr>
        <p:spPr>
          <a:xfrm>
            <a:off x="7823111" y="2943797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uupumus, masennus</a:t>
            </a:r>
          </a:p>
        </p:txBody>
      </p:sp>
      <p:sp>
        <p:nvSpPr>
          <p:cNvPr id="12" name="Tekstiruutu 11"/>
          <p:cNvSpPr txBox="1"/>
          <p:nvPr/>
        </p:nvSpPr>
        <p:spPr>
          <a:xfrm>
            <a:off x="7823112" y="6165305"/>
            <a:ext cx="3313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 err="1"/>
              <a:t>Koskensalmi&amp;Multanen</a:t>
            </a:r>
            <a:r>
              <a:rPr lang="fi-FI" sz="1200" dirty="0"/>
              <a:t> 2011</a:t>
            </a:r>
          </a:p>
        </p:txBody>
      </p:sp>
    </p:spTree>
    <p:extLst>
      <p:ext uri="{BB962C8B-B14F-4D97-AF65-F5344CB8AC3E}">
        <p14:creationId xmlns:p14="http://schemas.microsoft.com/office/powerpoint/2010/main" val="115593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2151AFD-249B-4FA6-B94B-6B3511913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Henkinen kuormittuminen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A924FF4-03F9-40A3-9C74-83E583678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84297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953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BDD51FD-802F-4B4C-9A59-EE06CF68A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fi-FI"/>
              <a:t>Hyvinvoinnin vahvistaminen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218572-6E8E-4C0F-945F-070BB19968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96" r="17536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49EC910B-1ABD-4ECD-BA73-503CE8E608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528935"/>
              </p:ext>
            </p:extLst>
          </p:nvPr>
        </p:nvGraphicFramePr>
        <p:xfrm>
          <a:off x="6513788" y="2333297"/>
          <a:ext cx="4840010" cy="3843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9917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uva, joka sisältää kohteen mustavalkoinen, taide&#10;&#10;Kuvaus luotu automaattisesti">
            <a:extLst>
              <a:ext uri="{FF2B5EF4-FFF2-40B4-BE49-F238E27FC236}">
                <a16:creationId xmlns:a16="http://schemas.microsoft.com/office/drawing/2014/main" id="{9792EE15-93C6-4ABC-AB1A-928A119A77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32" b="1149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00BCAF6-7374-4E1E-8AE7-B1BA2B18B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bg1"/>
                </a:solidFill>
              </a:rPr>
              <a:t>Liikaa ongelmatekijöitä</a:t>
            </a:r>
          </a:p>
        </p:txBody>
      </p:sp>
      <p:graphicFrame>
        <p:nvGraphicFramePr>
          <p:cNvPr id="13" name="Sisällön paikkamerkki 2">
            <a:extLst>
              <a:ext uri="{FF2B5EF4-FFF2-40B4-BE49-F238E27FC236}">
                <a16:creationId xmlns:a16="http://schemas.microsoft.com/office/drawing/2014/main" id="{C6F3B787-B43C-4B5B-8FB1-B5F85201DF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028737"/>
              </p:ext>
            </p:extLst>
          </p:nvPr>
        </p:nvGraphicFramePr>
        <p:xfrm>
          <a:off x="594109" y="2121763"/>
          <a:ext cx="6620505" cy="3773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9129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Itse voi vaikuttaa - päivittäin</a:t>
            </a:r>
          </a:p>
        </p:txBody>
      </p:sp>
      <p:graphicFrame>
        <p:nvGraphicFramePr>
          <p:cNvPr id="12" name="Sisällön paikkamerkki 2">
            <a:extLst>
              <a:ext uri="{FF2B5EF4-FFF2-40B4-BE49-F238E27FC236}">
                <a16:creationId xmlns:a16="http://schemas.microsoft.com/office/drawing/2014/main" id="{597BC9DA-3B6D-4F9E-9112-EA14B4F141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8429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23FB119-0412-8E9E-3753-7A2691ECC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Työstä palautuminen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3EE99D-B933-8E62-23DD-F3183205A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fi-FI" sz="1900"/>
              <a:t>Vain reilu kolmasosa ja esihenkilöasemassakin vain kaksi viidestä palautuu riittävästi -&gt; </a:t>
            </a:r>
            <a:r>
              <a:rPr lang="fi-FI" sz="1900" b="1"/>
              <a:t>työstä palautumiseen jo työpäivän aikana on tärkeää panostaa</a:t>
            </a:r>
            <a:r>
              <a:rPr lang="fi-FI" sz="1900"/>
              <a:t> </a:t>
            </a:r>
          </a:p>
          <a:p>
            <a:r>
              <a:rPr lang="fi-FI" sz="1900"/>
              <a:t>Työstä palautuminen jo työssä ehkäisee kuormituksen kertymisen, jolloin palautumisvelkaa on vähemmän työpäivän päättyessä </a:t>
            </a:r>
          </a:p>
          <a:p>
            <a:r>
              <a:rPr lang="fi-FI" sz="1900"/>
              <a:t>Keinoja:</a:t>
            </a:r>
          </a:p>
          <a:p>
            <a:pPr lvl="1"/>
            <a:r>
              <a:rPr lang="fi-FI" sz="1900"/>
              <a:t>1. työpaineiden kohtuullistaminen keskittymällä työssä olennaisimpaan ja yhteen asiaan kerrallaan, ergonominen työvuorosuunnittelu ja kohtuullinen työaika </a:t>
            </a:r>
          </a:p>
          <a:p>
            <a:pPr lvl="1"/>
            <a:r>
              <a:rPr lang="fi-FI" sz="1900"/>
              <a:t>2. työn voimavarojen kuten työyhteisön psykologisen turvallisuuden, hyvän esihenkilötyön ylläpitäminen tai edelleen vahvistaminen, työaikoihin, työhön ja sen muutoksiin vaikuttamisen sekä </a:t>
            </a:r>
          </a:p>
          <a:p>
            <a:pPr lvl="1"/>
            <a:r>
              <a:rPr lang="fi-FI" sz="1900"/>
              <a:t>3. ruoka- ja kahvitauot sekä muu työn tauotus siten, että hetkiseksi irrottaudutaan työstä myös ajatuksissa ja rentoudutaan. </a:t>
            </a:r>
          </a:p>
        </p:txBody>
      </p:sp>
    </p:spTree>
    <p:extLst>
      <p:ext uri="{BB962C8B-B14F-4D97-AF65-F5344CB8AC3E}">
        <p14:creationId xmlns:p14="http://schemas.microsoft.com/office/powerpoint/2010/main" val="42724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7C1D84-7AAF-719A-D6A6-D3B62C1A8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fi-FI" sz="1700" dirty="0"/>
              <a:t>Vapaa-ajalla on tärkeää huolehtia työstä palautumisen keinoista ja työkykyä tukevasta terveyskäyttäytymisestä - </a:t>
            </a:r>
            <a:r>
              <a:rPr lang="fi-FI" sz="1700" b="1" dirty="0"/>
              <a:t>nuorimpien työntekijöiden tilanne oli huonoi</a:t>
            </a:r>
            <a:r>
              <a:rPr lang="fi-FI" sz="1700" dirty="0"/>
              <a:t>n palautumisen suhteen, vaikka he kokivat työyhteisön toimivuuden paremmaksi ja työstressiä vähemmän verrattuna muihin ikäryhmiin.</a:t>
            </a:r>
          </a:p>
          <a:p>
            <a:r>
              <a:rPr lang="fi-FI" sz="1700" dirty="0"/>
              <a:t>Alentuneen työkyvyn omaavia on niin paljon, että pelkästään </a:t>
            </a:r>
            <a:r>
              <a:rPr lang="fi-FI" sz="1700" b="1" dirty="0"/>
              <a:t>yksilöiden työkyvyn tukitoimet eivät riitä</a:t>
            </a:r>
            <a:r>
              <a:rPr lang="fi-FI" sz="1700" dirty="0"/>
              <a:t>.</a:t>
            </a:r>
          </a:p>
          <a:p>
            <a:r>
              <a:rPr lang="fi-FI" sz="1700" dirty="0"/>
              <a:t>Tarvitaankin sellaisia työn organisointiin ja työtapoihin liittyviä toimia, jotka takaavat </a:t>
            </a:r>
            <a:r>
              <a:rPr lang="fi-FI" sz="1700" b="1" dirty="0"/>
              <a:t>työn kehittämisen olevan osa työtä</a:t>
            </a:r>
          </a:p>
          <a:p>
            <a:r>
              <a:rPr lang="fi-FI" sz="1700" dirty="0"/>
              <a:t>Huomioitava hyvinvointialueiden muutosjohtamisessa</a:t>
            </a:r>
          </a:p>
          <a:p>
            <a:r>
              <a:rPr lang="fi-FI" sz="1700" dirty="0"/>
              <a:t>Hyvinvointialueiden toimintaa ohjaavien tahojen sekä päälliköiden ja johdon on tärkeää miettiä, miten oikeudenmukaisen päätöksenteon kokemuksia lisätään</a:t>
            </a:r>
          </a:p>
          <a:p>
            <a:r>
              <a:rPr lang="fi-FI" sz="1700" dirty="0"/>
              <a:t>Soisi myös julkisen keskustelun tuovan </a:t>
            </a:r>
            <a:r>
              <a:rPr lang="fi-FI" sz="1700" b="1" dirty="0"/>
              <a:t>esiin onnistumisia ja työn merkitystä</a:t>
            </a:r>
            <a:r>
              <a:rPr lang="fi-FI" sz="1700" dirty="0"/>
              <a:t> aiempaa enemmän ja positiivisemmin. </a:t>
            </a:r>
          </a:p>
          <a:p>
            <a:endParaRPr lang="fi-FI" sz="1700" dirty="0"/>
          </a:p>
          <a:p>
            <a:endParaRPr lang="fi-FI" sz="1700" dirty="0"/>
          </a:p>
          <a:p>
            <a:pPr marL="0" indent="0">
              <a:buNone/>
            </a:pPr>
            <a:r>
              <a:rPr lang="fi-FI" sz="1600" dirty="0"/>
              <a:t>(TTL 2023)</a:t>
            </a:r>
          </a:p>
          <a:p>
            <a:endParaRPr lang="fi-FI" sz="1700" dirty="0"/>
          </a:p>
        </p:txBody>
      </p:sp>
    </p:spTree>
    <p:extLst>
      <p:ext uri="{BB962C8B-B14F-4D97-AF65-F5344CB8AC3E}">
        <p14:creationId xmlns:p14="http://schemas.microsoft.com/office/powerpoint/2010/main" val="3567608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CEB052F-3323-41D7-984A-A0E50F46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/>
              <a:t>Tunnetaidot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94C24175-4AAE-409B-97E2-75A83E0508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2337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953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90B7F0-A2DD-4842-A25B-947F2D18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5219307" cy="1616203"/>
          </a:xfrm>
        </p:spPr>
        <p:txBody>
          <a:bodyPr anchor="b">
            <a:normAutofit/>
          </a:bodyPr>
          <a:lstStyle/>
          <a:p>
            <a:r>
              <a:rPr lang="fi-FI" sz="3200" dirty="0"/>
              <a:t>Henkinen hyvinvointi – kysymyksiä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87A0-78A1-4551-AAD3-FDE1E8312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47" b="6083"/>
          <a:stretch/>
        </p:blipFill>
        <p:spPr>
          <a:xfrm>
            <a:off x="7008019" y="2227084"/>
            <a:ext cx="4273463" cy="240383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54A2A4D-19EF-3552-F383-6AD9587C8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208F0F-2734-3945-8FD0-EEB19CF41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CFF5D9-43B9-9D58-6F3F-25041716D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81AAF738-C1C1-4B5B-93F6-5FDAFD7A9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016405"/>
              </p:ext>
            </p:extLst>
          </p:nvPr>
        </p:nvGraphicFramePr>
        <p:xfrm>
          <a:off x="876692" y="2533476"/>
          <a:ext cx="5219307" cy="3537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6525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400"/>
              <a:t>Kehollisuus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Kuva, joka sisältää kohteen luonto, sininen, pilvi, kevät&#10;&#10;Kuvaus luotu automaattisesti">
            <a:extLst>
              <a:ext uri="{FF2B5EF4-FFF2-40B4-BE49-F238E27FC236}">
                <a16:creationId xmlns:a16="http://schemas.microsoft.com/office/drawing/2014/main" id="{C911470C-A779-4152-9342-3CE2D216A8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8" r="20565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434E0F97-5215-4E40-8748-67F9002104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101111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1560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F7AD96-319C-E9FA-B1C4-5157844E8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2090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Kiitos!</a:t>
            </a:r>
          </a:p>
        </p:txBody>
      </p:sp>
      <p:pic>
        <p:nvPicPr>
          <p:cNvPr id="16" name="Kuva 15" descr="Yötaivaalla riippuva lyhty">
            <a:extLst>
              <a:ext uri="{FF2B5EF4-FFF2-40B4-BE49-F238E27FC236}">
                <a16:creationId xmlns:a16="http://schemas.microsoft.com/office/drawing/2014/main" id="{CA201B7C-31AC-4768-25F8-5A8F4BA4F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2" r="8984" b="3"/>
          <a:stretch/>
        </p:blipFill>
        <p:spPr>
          <a:xfrm>
            <a:off x="510365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</p:spPr>
      </p:pic>
      <p:pic>
        <p:nvPicPr>
          <p:cNvPr id="13" name="Kuva 12" descr="Lähikuva margold-koristeista">
            <a:extLst>
              <a:ext uri="{FF2B5EF4-FFF2-40B4-BE49-F238E27FC236}">
                <a16:creationId xmlns:a16="http://schemas.microsoft.com/office/drawing/2014/main" id="{DE10124C-C5D4-5CFD-B513-B9D205AF9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9" r="1" b="16943"/>
          <a:stretch/>
        </p:blipFill>
        <p:spPr>
          <a:xfrm>
            <a:off x="4333556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8" name="Sisällön paikkamerkki 7" descr="Sammunut hehkulamppu valaistulla taustalla">
            <a:extLst>
              <a:ext uri="{FF2B5EF4-FFF2-40B4-BE49-F238E27FC236}">
                <a16:creationId xmlns:a16="http://schemas.microsoft.com/office/drawing/2014/main" id="{B5E3EC87-FF17-B188-3214-4955EDA3A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9" r="17750" b="-3"/>
          <a:stretch/>
        </p:blipFill>
        <p:spPr>
          <a:xfrm>
            <a:off x="8156747" y="400052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  <p:sp>
        <p:nvSpPr>
          <p:cNvPr id="41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8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1047</Words>
  <Application>Microsoft Office PowerPoint</Application>
  <PresentationFormat>Laajakuva</PresentationFormat>
  <Paragraphs>162</Paragraphs>
  <Slides>24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Verdana</vt:lpstr>
      <vt:lpstr>Wingdings</vt:lpstr>
      <vt:lpstr>Office-teema</vt:lpstr>
      <vt:lpstr>Johtajan stressi ja hyvinvointi</vt:lpstr>
      <vt:lpstr>PowerPoint-esitys</vt:lpstr>
      <vt:lpstr>Jaksaminen, kuormittuminen ja hyvinvointi</vt:lpstr>
      <vt:lpstr>Elämänhallinta</vt:lpstr>
      <vt:lpstr>Elämänhallinta</vt:lpstr>
      <vt:lpstr>Sosiaalisten suhteiden hallintaa</vt:lpstr>
      <vt:lpstr>Haasteet johtajan omassa toiminnassa - A.Toskala</vt:lpstr>
      <vt:lpstr>Jaksaminen ja voimavarat</vt:lpstr>
      <vt:lpstr>Jaksaminen uhattuna</vt:lpstr>
      <vt:lpstr>Varoitusvaloja – muutos aiempaan </vt:lpstr>
      <vt:lpstr>Jaksamisen vahvistaminen – vaikuta omaan ajatteluun ja toimintatapoihin</vt:lpstr>
      <vt:lpstr>Psykologinen pääoma </vt:lpstr>
      <vt:lpstr>PowerPoint-esitys</vt:lpstr>
      <vt:lpstr>Henkisen hyvinvoinnin jatkumo</vt:lpstr>
      <vt:lpstr>Henkinen kuormittuminen</vt:lpstr>
      <vt:lpstr>Hyvinvoinnin vahvistaminen</vt:lpstr>
      <vt:lpstr>Liikaa ongelmatekijöitä</vt:lpstr>
      <vt:lpstr>Itse voi vaikuttaa - päivittäin</vt:lpstr>
      <vt:lpstr>Työstä palautuminen</vt:lpstr>
      <vt:lpstr>PowerPoint-esitys</vt:lpstr>
      <vt:lpstr>Tunnetaidot</vt:lpstr>
      <vt:lpstr>Henkinen hyvinvointi – kysymyksiä  </vt:lpstr>
      <vt:lpstr>Kehollisuus</vt:lpstr>
      <vt:lpstr>Kiitos!</vt:lpstr>
    </vt:vector>
  </TitlesOfParts>
  <Company>Kirkkohallitus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Esimiehen jaksaminen</dc:title>
  <dc:creator>Malo Terttu</dc:creator>
  <cp:lastModifiedBy>Malo Terttu</cp:lastModifiedBy>
  <cp:revision>11</cp:revision>
  <cp:lastPrinted>2025-02-10T12:28:09Z</cp:lastPrinted>
  <dcterms:created xsi:type="dcterms:W3CDTF">2018-08-27T17:10:42Z</dcterms:created>
  <dcterms:modified xsi:type="dcterms:W3CDTF">2025-02-10T12:54:11Z</dcterms:modified>
</cp:coreProperties>
</file>