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15692" r:id="rId3"/>
    <p:sldId id="15704" r:id="rId4"/>
    <p:sldId id="15705" r:id="rId5"/>
    <p:sldId id="15706" r:id="rId6"/>
    <p:sldId id="15707" r:id="rId7"/>
    <p:sldId id="15708" r:id="rId8"/>
    <p:sldId id="15709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0681EA-787F-4AF2-A2CD-345D97FF28A6}" v="4" dt="2024-10-16T04:53:45.1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Normaali tyyl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o Terttu" userId="0c05ec67-44f9-487d-88bf-05dcc31625df" providerId="ADAL" clId="{300681EA-787F-4AF2-A2CD-345D97FF28A6}"/>
    <pc:docChg chg="custSel delSld modSld">
      <pc:chgData name="Malo Terttu" userId="0c05ec67-44f9-487d-88bf-05dcc31625df" providerId="ADAL" clId="{300681EA-787F-4AF2-A2CD-345D97FF28A6}" dt="2024-10-17T08:05:26.943" v="372" actId="20577"/>
      <pc:docMkLst>
        <pc:docMk/>
      </pc:docMkLst>
      <pc:sldChg chg="addSp delSp modSp mod">
        <pc:chgData name="Malo Terttu" userId="0c05ec67-44f9-487d-88bf-05dcc31625df" providerId="ADAL" clId="{300681EA-787F-4AF2-A2CD-345D97FF28A6}" dt="2024-10-16T04:51:36.607" v="210" actId="27636"/>
        <pc:sldMkLst>
          <pc:docMk/>
          <pc:sldMk cId="3367983577" sldId="256"/>
        </pc:sldMkLst>
        <pc:spChg chg="mod">
          <ac:chgData name="Malo Terttu" userId="0c05ec67-44f9-487d-88bf-05dcc31625df" providerId="ADAL" clId="{300681EA-787F-4AF2-A2CD-345D97FF28A6}" dt="2024-10-16T04:51:36.604" v="209" actId="26606"/>
          <ac:spMkLst>
            <pc:docMk/>
            <pc:sldMk cId="3367983577" sldId="256"/>
            <ac:spMk id="2" creationId="{19E084FA-3467-E25F-424A-2FE243A3D284}"/>
          </ac:spMkLst>
        </pc:spChg>
        <pc:spChg chg="mod">
          <ac:chgData name="Malo Terttu" userId="0c05ec67-44f9-487d-88bf-05dcc31625df" providerId="ADAL" clId="{300681EA-787F-4AF2-A2CD-345D97FF28A6}" dt="2024-10-16T04:51:36.607" v="210" actId="27636"/>
          <ac:spMkLst>
            <pc:docMk/>
            <pc:sldMk cId="3367983577" sldId="256"/>
            <ac:spMk id="3" creationId="{AF8037BF-47A5-D5E1-561D-75138853DDD4}"/>
          </ac:spMkLst>
        </pc:spChg>
        <pc:spChg chg="del">
          <ac:chgData name="Malo Terttu" userId="0c05ec67-44f9-487d-88bf-05dcc31625df" providerId="ADAL" clId="{300681EA-787F-4AF2-A2CD-345D97FF28A6}" dt="2024-10-16T04:51:36.604" v="209" actId="26606"/>
          <ac:spMkLst>
            <pc:docMk/>
            <pc:sldMk cId="3367983577" sldId="256"/>
            <ac:spMk id="17" creationId="{E91DC736-0EF8-4F87-9146-EBF1D2EE4D3D}"/>
          </ac:spMkLst>
        </pc:spChg>
        <pc:spChg chg="del">
          <ac:chgData name="Malo Terttu" userId="0c05ec67-44f9-487d-88bf-05dcc31625df" providerId="ADAL" clId="{300681EA-787F-4AF2-A2CD-345D97FF28A6}" dt="2024-10-16T04:51:36.604" v="209" actId="26606"/>
          <ac:spMkLst>
            <pc:docMk/>
            <pc:sldMk cId="3367983577" sldId="256"/>
            <ac:spMk id="19" creationId="{097CD68E-23E3-4007-8847-CD0944C4F7BE}"/>
          </ac:spMkLst>
        </pc:spChg>
        <pc:spChg chg="del">
          <ac:chgData name="Malo Terttu" userId="0c05ec67-44f9-487d-88bf-05dcc31625df" providerId="ADAL" clId="{300681EA-787F-4AF2-A2CD-345D97FF28A6}" dt="2024-10-16T04:51:36.604" v="209" actId="26606"/>
          <ac:spMkLst>
            <pc:docMk/>
            <pc:sldMk cId="3367983577" sldId="256"/>
            <ac:spMk id="21" creationId="{AF2F604E-43BE-4DC3-B983-E071523364F8}"/>
          </ac:spMkLst>
        </pc:spChg>
        <pc:spChg chg="del">
          <ac:chgData name="Malo Terttu" userId="0c05ec67-44f9-487d-88bf-05dcc31625df" providerId="ADAL" clId="{300681EA-787F-4AF2-A2CD-345D97FF28A6}" dt="2024-10-16T04:51:36.604" v="209" actId="26606"/>
          <ac:spMkLst>
            <pc:docMk/>
            <pc:sldMk cId="3367983577" sldId="256"/>
            <ac:spMk id="23" creationId="{08C9B587-E65E-4B52-B37C-ABEBB6E87928}"/>
          </ac:spMkLst>
        </pc:spChg>
        <pc:spChg chg="add">
          <ac:chgData name="Malo Terttu" userId="0c05ec67-44f9-487d-88bf-05dcc31625df" providerId="ADAL" clId="{300681EA-787F-4AF2-A2CD-345D97FF28A6}" dt="2024-10-16T04:51:36.604" v="209" actId="26606"/>
          <ac:spMkLst>
            <pc:docMk/>
            <pc:sldMk cId="3367983577" sldId="256"/>
            <ac:spMk id="28" creationId="{ADA216DF-C268-4A25-A2DC-51E15F55003F}"/>
          </ac:spMkLst>
        </pc:spChg>
        <pc:spChg chg="add">
          <ac:chgData name="Malo Terttu" userId="0c05ec67-44f9-487d-88bf-05dcc31625df" providerId="ADAL" clId="{300681EA-787F-4AF2-A2CD-345D97FF28A6}" dt="2024-10-16T04:51:36.604" v="209" actId="26606"/>
          <ac:spMkLst>
            <pc:docMk/>
            <pc:sldMk cId="3367983577" sldId="256"/>
            <ac:spMk id="30" creationId="{DE127D07-37F2-4FE3-9F47-F0CD6740D5D8}"/>
          </ac:spMkLst>
        </pc:spChg>
        <pc:picChg chg="add del mod">
          <ac:chgData name="Malo Terttu" userId="0c05ec67-44f9-487d-88bf-05dcc31625df" providerId="ADAL" clId="{300681EA-787F-4AF2-A2CD-345D97FF28A6}" dt="2024-10-16T04:49:24.765" v="207" actId="478"/>
          <ac:picMkLst>
            <pc:docMk/>
            <pc:sldMk cId="3367983577" sldId="256"/>
            <ac:picMk id="5" creationId="{A5081B89-79BA-30EC-CBD5-FF0CBF2C637D}"/>
          </ac:picMkLst>
        </pc:picChg>
        <pc:picChg chg="del mod">
          <ac:chgData name="Malo Terttu" userId="0c05ec67-44f9-487d-88bf-05dcc31625df" providerId="ADAL" clId="{300681EA-787F-4AF2-A2CD-345D97FF28A6}" dt="2024-10-16T04:44:36.097" v="204" actId="478"/>
          <ac:picMkLst>
            <pc:docMk/>
            <pc:sldMk cId="3367983577" sldId="256"/>
            <ac:picMk id="6" creationId="{6752C7C5-7CDB-8672-BB92-6548A3B5E63F}"/>
          </ac:picMkLst>
        </pc:picChg>
        <pc:picChg chg="add mod">
          <ac:chgData name="Malo Terttu" userId="0c05ec67-44f9-487d-88bf-05dcc31625df" providerId="ADAL" clId="{300681EA-787F-4AF2-A2CD-345D97FF28A6}" dt="2024-10-16T04:51:36.604" v="209" actId="26606"/>
          <ac:picMkLst>
            <pc:docMk/>
            <pc:sldMk cId="3367983577" sldId="256"/>
            <ac:picMk id="8" creationId="{9E650C39-1C1F-61DE-97D2-DE4261FF8727}"/>
          </ac:picMkLst>
        </pc:picChg>
        <pc:picChg chg="add mod">
          <ac:chgData name="Malo Terttu" userId="0c05ec67-44f9-487d-88bf-05dcc31625df" providerId="ADAL" clId="{300681EA-787F-4AF2-A2CD-345D97FF28A6}" dt="2024-10-16T04:51:36.604" v="209" actId="26606"/>
          <ac:picMkLst>
            <pc:docMk/>
            <pc:sldMk cId="3367983577" sldId="256"/>
            <ac:picMk id="10" creationId="{2218329F-86B3-B3DD-123D-BDE553562421}"/>
          </ac:picMkLst>
        </pc:picChg>
        <pc:picChg chg="add mod">
          <ac:chgData name="Malo Terttu" userId="0c05ec67-44f9-487d-88bf-05dcc31625df" providerId="ADAL" clId="{300681EA-787F-4AF2-A2CD-345D97FF28A6}" dt="2024-10-16T04:51:36.604" v="209" actId="26606"/>
          <ac:picMkLst>
            <pc:docMk/>
            <pc:sldMk cId="3367983577" sldId="256"/>
            <ac:picMk id="12" creationId="{6B1FE5BD-AAC4-EC13-9988-1FF8B5AC3B70}"/>
          </ac:picMkLst>
        </pc:picChg>
      </pc:sldChg>
      <pc:sldChg chg="del">
        <pc:chgData name="Malo Terttu" userId="0c05ec67-44f9-487d-88bf-05dcc31625df" providerId="ADAL" clId="{300681EA-787F-4AF2-A2CD-345D97FF28A6}" dt="2024-10-16T04:43:49.356" v="197" actId="47"/>
        <pc:sldMkLst>
          <pc:docMk/>
          <pc:sldMk cId="496352676" sldId="258"/>
        </pc:sldMkLst>
      </pc:sldChg>
      <pc:sldChg chg="del">
        <pc:chgData name="Malo Terttu" userId="0c05ec67-44f9-487d-88bf-05dcc31625df" providerId="ADAL" clId="{300681EA-787F-4AF2-A2CD-345D97FF28A6}" dt="2024-10-16T04:43:48.785" v="196" actId="47"/>
        <pc:sldMkLst>
          <pc:docMk/>
          <pc:sldMk cId="945850512" sldId="354"/>
        </pc:sldMkLst>
      </pc:sldChg>
      <pc:sldChg chg="del">
        <pc:chgData name="Malo Terttu" userId="0c05ec67-44f9-487d-88bf-05dcc31625df" providerId="ADAL" clId="{300681EA-787F-4AF2-A2CD-345D97FF28A6}" dt="2024-10-16T04:43:50.113" v="198" actId="47"/>
        <pc:sldMkLst>
          <pc:docMk/>
          <pc:sldMk cId="2686783206" sldId="564"/>
        </pc:sldMkLst>
      </pc:sldChg>
      <pc:sldChg chg="modSp mod">
        <pc:chgData name="Malo Terttu" userId="0c05ec67-44f9-487d-88bf-05dcc31625df" providerId="ADAL" clId="{300681EA-787F-4AF2-A2CD-345D97FF28A6}" dt="2024-10-16T04:44:11.808" v="202" actId="20577"/>
        <pc:sldMkLst>
          <pc:docMk/>
          <pc:sldMk cId="2651348525" sldId="15704"/>
        </pc:sldMkLst>
        <pc:spChg chg="mod">
          <ac:chgData name="Malo Terttu" userId="0c05ec67-44f9-487d-88bf-05dcc31625df" providerId="ADAL" clId="{300681EA-787F-4AF2-A2CD-345D97FF28A6}" dt="2024-10-16T04:44:11.808" v="202" actId="20577"/>
          <ac:spMkLst>
            <pc:docMk/>
            <pc:sldMk cId="2651348525" sldId="15704"/>
            <ac:spMk id="3" creationId="{45DBF5E3-2FE2-373F-70DE-7A3DBD192B8A}"/>
          </ac:spMkLst>
        </pc:spChg>
      </pc:sldChg>
      <pc:sldChg chg="modSp mod">
        <pc:chgData name="Malo Terttu" userId="0c05ec67-44f9-487d-88bf-05dcc31625df" providerId="ADAL" clId="{300681EA-787F-4AF2-A2CD-345D97FF28A6}" dt="2024-10-16T04:39:06.987" v="24" actId="20577"/>
        <pc:sldMkLst>
          <pc:docMk/>
          <pc:sldMk cId="37949369" sldId="15705"/>
        </pc:sldMkLst>
        <pc:spChg chg="mod">
          <ac:chgData name="Malo Terttu" userId="0c05ec67-44f9-487d-88bf-05dcc31625df" providerId="ADAL" clId="{300681EA-787F-4AF2-A2CD-345D97FF28A6}" dt="2024-10-16T04:39:06.987" v="24" actId="20577"/>
          <ac:spMkLst>
            <pc:docMk/>
            <pc:sldMk cId="37949369" sldId="15705"/>
            <ac:spMk id="3" creationId="{EE6768B0-987F-31E9-946F-0C5F3407C4A2}"/>
          </ac:spMkLst>
        </pc:spChg>
      </pc:sldChg>
      <pc:sldChg chg="modSp mod">
        <pc:chgData name="Malo Terttu" userId="0c05ec67-44f9-487d-88bf-05dcc31625df" providerId="ADAL" clId="{300681EA-787F-4AF2-A2CD-345D97FF28A6}" dt="2024-10-16T04:39:35.194" v="27" actId="20577"/>
        <pc:sldMkLst>
          <pc:docMk/>
          <pc:sldMk cId="1137845241" sldId="15706"/>
        </pc:sldMkLst>
        <pc:spChg chg="mod">
          <ac:chgData name="Malo Terttu" userId="0c05ec67-44f9-487d-88bf-05dcc31625df" providerId="ADAL" clId="{300681EA-787F-4AF2-A2CD-345D97FF28A6}" dt="2024-10-16T04:39:35.194" v="27" actId="20577"/>
          <ac:spMkLst>
            <pc:docMk/>
            <pc:sldMk cId="1137845241" sldId="15706"/>
            <ac:spMk id="3" creationId="{8286EC5A-5ECA-3C68-F878-B2C261DCA96B}"/>
          </ac:spMkLst>
        </pc:spChg>
      </pc:sldChg>
      <pc:sldChg chg="modSp mod">
        <pc:chgData name="Malo Terttu" userId="0c05ec67-44f9-487d-88bf-05dcc31625df" providerId="ADAL" clId="{300681EA-787F-4AF2-A2CD-345D97FF28A6}" dt="2024-10-16T04:40:53.039" v="44" actId="20577"/>
        <pc:sldMkLst>
          <pc:docMk/>
          <pc:sldMk cId="2372517396" sldId="15707"/>
        </pc:sldMkLst>
        <pc:spChg chg="mod">
          <ac:chgData name="Malo Terttu" userId="0c05ec67-44f9-487d-88bf-05dcc31625df" providerId="ADAL" clId="{300681EA-787F-4AF2-A2CD-345D97FF28A6}" dt="2024-10-16T04:40:53.039" v="44" actId="20577"/>
          <ac:spMkLst>
            <pc:docMk/>
            <pc:sldMk cId="2372517396" sldId="15707"/>
            <ac:spMk id="3" creationId="{1A9959FC-F69A-2839-B8F6-7AEFB1D56DBD}"/>
          </ac:spMkLst>
        </pc:spChg>
      </pc:sldChg>
      <pc:sldChg chg="modSp mod">
        <pc:chgData name="Malo Terttu" userId="0c05ec67-44f9-487d-88bf-05dcc31625df" providerId="ADAL" clId="{300681EA-787F-4AF2-A2CD-345D97FF28A6}" dt="2024-10-17T08:05:26.943" v="372" actId="20577"/>
        <pc:sldMkLst>
          <pc:docMk/>
          <pc:sldMk cId="2260999238" sldId="15708"/>
        </pc:sldMkLst>
        <pc:spChg chg="mod">
          <ac:chgData name="Malo Terttu" userId="0c05ec67-44f9-487d-88bf-05dcc31625df" providerId="ADAL" clId="{300681EA-787F-4AF2-A2CD-345D97FF28A6}" dt="2024-10-17T08:05:26.943" v="372" actId="20577"/>
          <ac:spMkLst>
            <pc:docMk/>
            <pc:sldMk cId="2260999238" sldId="15708"/>
            <ac:spMk id="3" creationId="{9AA1495C-370E-2185-3CED-63A2FF57325A}"/>
          </ac:spMkLst>
        </pc:spChg>
      </pc:sldChg>
      <pc:sldChg chg="addSp delSp modSp mod">
        <pc:chgData name="Malo Terttu" userId="0c05ec67-44f9-487d-88bf-05dcc31625df" providerId="ADAL" clId="{300681EA-787F-4AF2-A2CD-345D97FF28A6}" dt="2024-10-16T04:53:49.549" v="214" actId="26606"/>
        <pc:sldMkLst>
          <pc:docMk/>
          <pc:sldMk cId="2971874029" sldId="15709"/>
        </pc:sldMkLst>
        <pc:spChg chg="ord">
          <ac:chgData name="Malo Terttu" userId="0c05ec67-44f9-487d-88bf-05dcc31625df" providerId="ADAL" clId="{300681EA-787F-4AF2-A2CD-345D97FF28A6}" dt="2024-10-16T04:53:49.549" v="214" actId="26606"/>
          <ac:spMkLst>
            <pc:docMk/>
            <pc:sldMk cId="2971874029" sldId="15709"/>
            <ac:spMk id="2" creationId="{4EAD822A-3C59-AACF-3701-C4065B98BDBF}"/>
          </ac:spMkLst>
        </pc:spChg>
        <pc:spChg chg="add del mod">
          <ac:chgData name="Malo Terttu" userId="0c05ec67-44f9-487d-88bf-05dcc31625df" providerId="ADAL" clId="{300681EA-787F-4AF2-A2CD-345D97FF28A6}" dt="2024-10-16T04:53:45.137" v="213" actId="931"/>
          <ac:spMkLst>
            <pc:docMk/>
            <pc:sldMk cId="2971874029" sldId="15709"/>
            <ac:spMk id="4" creationId="{C6335089-FBFC-8F0F-D9DD-2CDB00BFD7DE}"/>
          </ac:spMkLst>
        </pc:spChg>
        <pc:spChg chg="del">
          <ac:chgData name="Malo Terttu" userId="0c05ec67-44f9-487d-88bf-05dcc31625df" providerId="ADAL" clId="{300681EA-787F-4AF2-A2CD-345D97FF28A6}" dt="2024-10-16T04:53:49.549" v="214" actId="26606"/>
          <ac:spMkLst>
            <pc:docMk/>
            <pc:sldMk cId="2971874029" sldId="15709"/>
            <ac:spMk id="10" creationId="{37C89E4B-3C9F-44B9-8B86-D9E3D112D8EC}"/>
          </ac:spMkLst>
        </pc:spChg>
        <pc:spChg chg="add">
          <ac:chgData name="Malo Terttu" userId="0c05ec67-44f9-487d-88bf-05dcc31625df" providerId="ADAL" clId="{300681EA-787F-4AF2-A2CD-345D97FF28A6}" dt="2024-10-16T04:53:49.549" v="214" actId="26606"/>
          <ac:spMkLst>
            <pc:docMk/>
            <pc:sldMk cId="2971874029" sldId="15709"/>
            <ac:spMk id="22" creationId="{37C89E4B-3C9F-44B9-8B86-D9E3D112D8EC}"/>
          </ac:spMkLst>
        </pc:spChg>
        <pc:picChg chg="del mod">
          <ac:chgData name="Malo Terttu" userId="0c05ec67-44f9-487d-88bf-05dcc31625df" providerId="ADAL" clId="{300681EA-787F-4AF2-A2CD-345D97FF28A6}" dt="2024-10-16T04:52:19.586" v="212" actId="478"/>
          <ac:picMkLst>
            <pc:docMk/>
            <pc:sldMk cId="2971874029" sldId="15709"/>
            <ac:picMk id="5" creationId="{DB4A4D38-17D8-F463-D572-57D10F48BFBD}"/>
          </ac:picMkLst>
        </pc:picChg>
        <pc:picChg chg="add mod">
          <ac:chgData name="Malo Terttu" userId="0c05ec67-44f9-487d-88bf-05dcc31625df" providerId="ADAL" clId="{300681EA-787F-4AF2-A2CD-345D97FF28A6}" dt="2024-10-16T04:53:49.549" v="214" actId="26606"/>
          <ac:picMkLst>
            <pc:docMk/>
            <pc:sldMk cId="2971874029" sldId="15709"/>
            <ac:picMk id="7" creationId="{63F09DCB-6CE8-3B1A-922F-1D981D2AEB6A}"/>
          </ac:picMkLst>
        </pc:picChg>
        <pc:cxnChg chg="del">
          <ac:chgData name="Malo Terttu" userId="0c05ec67-44f9-487d-88bf-05dcc31625df" providerId="ADAL" clId="{300681EA-787F-4AF2-A2CD-345D97FF28A6}" dt="2024-10-16T04:53:49.549" v="214" actId="26606"/>
          <ac:cxnSpMkLst>
            <pc:docMk/>
            <pc:sldMk cId="2971874029" sldId="15709"/>
            <ac:cxnSpMk id="16" creationId="{AA2EAA10-076F-46BD-8F0F-B9A2FB77A85C}"/>
          </ac:cxnSpMkLst>
        </pc:cxnChg>
        <pc:cxnChg chg="del">
          <ac:chgData name="Malo Terttu" userId="0c05ec67-44f9-487d-88bf-05dcc31625df" providerId="ADAL" clId="{300681EA-787F-4AF2-A2CD-345D97FF28A6}" dt="2024-10-16T04:53:49.549" v="214" actId="26606"/>
          <ac:cxnSpMkLst>
            <pc:docMk/>
            <pc:sldMk cId="2971874029" sldId="15709"/>
            <ac:cxnSpMk id="17" creationId="{D891E407-403B-4764-86C9-33A56D3BCAA3}"/>
          </ac:cxnSpMkLst>
        </pc:cxnChg>
        <pc:cxnChg chg="add">
          <ac:chgData name="Malo Terttu" userId="0c05ec67-44f9-487d-88bf-05dcc31625df" providerId="ADAL" clId="{300681EA-787F-4AF2-A2CD-345D97FF28A6}" dt="2024-10-16T04:53:49.549" v="214" actId="26606"/>
          <ac:cxnSpMkLst>
            <pc:docMk/>
            <pc:sldMk cId="2971874029" sldId="15709"/>
            <ac:cxnSpMk id="24" creationId="{AA2EAA10-076F-46BD-8F0F-B9A2FB77A85C}"/>
          </ac:cxnSpMkLst>
        </pc:cxnChg>
        <pc:cxnChg chg="add">
          <ac:chgData name="Malo Terttu" userId="0c05ec67-44f9-487d-88bf-05dcc31625df" providerId="ADAL" clId="{300681EA-787F-4AF2-A2CD-345D97FF28A6}" dt="2024-10-16T04:53:49.549" v="214" actId="26606"/>
          <ac:cxnSpMkLst>
            <pc:docMk/>
            <pc:sldMk cId="2971874029" sldId="15709"/>
            <ac:cxnSpMk id="26" creationId="{D891E407-403B-4764-86C9-33A56D3BCAA3}"/>
          </ac:cxnSpMkLst>
        </pc:cxnChg>
      </pc:sldChg>
      <pc:sldChg chg="del">
        <pc:chgData name="Malo Terttu" userId="0c05ec67-44f9-487d-88bf-05dcc31625df" providerId="ADAL" clId="{300681EA-787F-4AF2-A2CD-345D97FF28A6}" dt="2024-10-16T04:43:48.167" v="195" actId="47"/>
        <pc:sldMkLst>
          <pc:docMk/>
          <pc:sldMk cId="0" sldId="157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BD3AF-4B65-402F-8E1A-0557F8246B36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55D97-A38A-4F36-9CCD-69F5CD0840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1458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2F637A-1531-A201-A176-A0AA66321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4257F8F-C9D1-028D-EF5D-C7C264032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BF9006-17CF-60B2-53EF-78C34879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CCBDB27-4DBA-3AF5-6CB7-D22A4E33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314734-8EF6-80DD-8486-A5B855BBB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647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556585-DD43-0B6C-677C-943E36E1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17FFD6-B6E9-4379-18AF-0D8D20505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E4E8E4B-0949-2AB0-2367-92BA2956D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B4FA253-85F6-9609-3F56-BEBE70CD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527B266-38D6-10AC-39F6-78591A8C7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44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9FC99C-68FF-2D87-FF73-0817042A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6D7E203-EE3F-FF5B-A928-138C24596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73DCEC-D203-CB93-6A27-96BA56589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5EB5F4-DEB4-ED7E-07B3-40D43F43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48EB10C-0C7D-9ADB-3691-B698435F3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482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8B2B9A-071D-3E74-9999-59CCDC27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14A66E-EB86-74C4-4580-B42E2184D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A533A04-65A4-2238-9327-2AFFFE56F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1996F59-638E-6B7E-17A9-6AEF90D5A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E81E081-A4E3-5848-1E71-5F78124AE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551E62C-4D38-416F-86D6-A1E4D7095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3634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CF980B-CF15-F21A-079A-9B1D2790C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633C2B-E7EF-6305-BEF8-9A7D0D83B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692B560-2D89-82D5-C6EA-4F0484B18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ABA217C-9ABE-FF69-3A6B-618C0CB32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9132374-2532-E8CF-9F80-BC27DA35C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B5158BC-4209-81AD-1BE7-50D3F7A0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1884E4C-1614-2CE9-83AE-A471808B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3C23B2-C6C1-4646-54F4-C984E7FF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38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53D1-0C3F-F934-3A37-A1F48CBC8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F889EE3-A3BD-A258-AEE9-B5B4DF0B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8A77B60-C125-7311-5804-892B90AF7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9BF055F-6E26-7D2D-4037-DBD64152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827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3395C58-B865-5507-0200-6537B6C14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2492A79-2659-1C95-271D-C60F1414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D19E716-1200-A884-E9BC-A7CC1FD2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685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DC476A-DD7E-7CF9-51BA-CB2F609A8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226491-03BB-7523-80EA-895C8C214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618E727-5400-EBA8-30D3-2DD97417A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6ED455A-770B-CEB5-DD7B-BC45573F6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1B2674-12FE-3500-AF67-5786F521C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D33938-E5DA-A2A5-CD36-3CEE27F45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801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2DAB11-72F9-AF0F-DE74-FFC87D3E7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AF87889-2767-9494-FFD5-78F95F3EC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EC01BDB-59B8-A506-236B-E21896825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633112A-1342-4401-4A66-4A92C9F7B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48D394C-F94E-581A-15A6-079A5B435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C0F4FF1-29C1-F1C9-2049-BC5E377A1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2586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AFCF6F-6B74-02C1-55FD-B8576B19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4E05E31-4C5A-3A11-C2EF-7AC737ECC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8EB395-2791-965A-0DC0-6A242DC0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3FC9C74-E346-DC1E-A658-71FAFAD6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8A4479-8EED-7BD7-B19B-482C4180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8526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24B349E-DAB8-FE18-E9DE-F56CD69F7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6E326FA-7569-DFE7-EB9C-F5F7327F8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DA78A4-B80A-DC24-2213-0668C487F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A60B64-58E0-C267-7494-E13C88F24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EE8FD8-47A6-E937-9C53-C34452412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579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6180AC0-035E-A4B8-810F-128F0DD77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1A8E5D5-D86E-21E1-B279-90BF02F7C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BC48D3-3585-2A09-0A38-3B94EE040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6007B4-99DC-4577-A219-4D24D8121014}" type="datetimeFigureOut">
              <a:rPr lang="fi-FI" smtClean="0"/>
              <a:t>17.10.2024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BF19EC-0C39-B22A-AB41-1C86CCA73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8C215F-71D7-F9D0-F1AB-C103B7A1D7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76FFD1-21A7-4AC7-87AA-D35CB9A941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881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E084FA-3467-E25F-424A-2FE243A3D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474080"/>
            <a:ext cx="10909640" cy="1065836"/>
          </a:xfrm>
        </p:spPr>
        <p:txBody>
          <a:bodyPr anchor="ctr">
            <a:normAutofit/>
          </a:bodyPr>
          <a:lstStyle/>
          <a:p>
            <a:r>
              <a:rPr lang="fi-FI" sz="5600"/>
              <a:t>Organisaatioiden  uudistumiskyvystä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F8037BF-47A5-D5E1-561D-75138853D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905" y="5653053"/>
            <a:ext cx="10909643" cy="552659"/>
          </a:xfrm>
        </p:spPr>
        <p:txBody>
          <a:bodyPr anchor="ctr">
            <a:normAutofit fontScale="92500" lnSpcReduction="20000"/>
          </a:bodyPr>
          <a:lstStyle/>
          <a:p>
            <a:r>
              <a:rPr lang="fi-FI" sz="600"/>
              <a:t>Henkisesti ja hengellisesti hyvinvoiva työyhteisö   </a:t>
            </a:r>
          </a:p>
          <a:p>
            <a:r>
              <a:rPr lang="fi-FI" sz="600"/>
              <a:t>16.10.2024</a:t>
            </a:r>
          </a:p>
          <a:p>
            <a:r>
              <a:rPr lang="fi-FI" sz="600" err="1"/>
              <a:t>t.malo</a:t>
            </a:r>
            <a:endParaRPr lang="fi-FI" sz="600"/>
          </a:p>
        </p:txBody>
      </p:sp>
      <p:pic>
        <p:nvPicPr>
          <p:cNvPr id="8" name="Kuva 7" descr="Shakkisotilas, jonka varjo on kuningas">
            <a:extLst>
              <a:ext uri="{FF2B5EF4-FFF2-40B4-BE49-F238E27FC236}">
                <a16:creationId xmlns:a16="http://schemas.microsoft.com/office/drawing/2014/main" id="{9E650C39-1C1F-61DE-97D2-DE4261FF8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864725"/>
            <a:ext cx="3758184" cy="2687101"/>
          </a:xfrm>
          <a:prstGeom prst="rect">
            <a:avLst/>
          </a:prstGeom>
        </p:spPr>
      </p:pic>
      <p:pic>
        <p:nvPicPr>
          <p:cNvPr id="10" name="Kuva 9" descr="Nuori matkailija katselemassa kuumailmapalloja">
            <a:extLst>
              <a:ext uri="{FF2B5EF4-FFF2-40B4-BE49-F238E27FC236}">
                <a16:creationId xmlns:a16="http://schemas.microsoft.com/office/drawing/2014/main" id="{2218329F-86B3-B3DD-123D-BDE553562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528" y="953982"/>
            <a:ext cx="3758184" cy="2508587"/>
          </a:xfrm>
          <a:prstGeom prst="rect">
            <a:avLst/>
          </a:prstGeom>
        </p:spPr>
      </p:pic>
      <p:pic>
        <p:nvPicPr>
          <p:cNvPr id="12" name="Kuva 11" descr="Kullanvärinen vehnä taivasta vasten">
            <a:extLst>
              <a:ext uri="{FF2B5EF4-FFF2-40B4-BE49-F238E27FC236}">
                <a16:creationId xmlns:a16="http://schemas.microsoft.com/office/drawing/2014/main" id="{6B1FE5BD-AAC4-EC13-9988-1FF8B5AC3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304" y="953982"/>
            <a:ext cx="3758184" cy="2508587"/>
          </a:xfrm>
          <a:prstGeom prst="rect">
            <a:avLst/>
          </a:prstGeom>
        </p:spPr>
      </p:pic>
      <p:sp>
        <p:nvSpPr>
          <p:cNvPr id="30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83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A464951-B4E7-78AF-D636-AF43854F3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br>
              <a:rPr lang="fi-FI" sz="3400" dirty="0">
                <a:solidFill>
                  <a:srgbClr val="FFFFFF"/>
                </a:solidFill>
              </a:rPr>
            </a:br>
            <a:r>
              <a:rPr lang="fi-FI" sz="3400" dirty="0">
                <a:solidFill>
                  <a:srgbClr val="FFFFFF"/>
                </a:solidFill>
              </a:rPr>
              <a:t>Ihmiskunnan tärkein tulevaisuustaito: uudistumiskyky</a:t>
            </a:r>
            <a:br>
              <a:rPr lang="fi-FI" sz="3400" dirty="0">
                <a:solidFill>
                  <a:srgbClr val="FFFFFF"/>
                </a:solidFill>
              </a:rPr>
            </a:br>
            <a:endParaRPr lang="fi-FI" sz="34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1B496F-59E7-8B79-8858-281F7D3BA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fi-FI" dirty="0"/>
              <a:t>Sopeuduttava muutoksiin ja opittava luomaan tulevaisuuttaan proaktiivisesti eli hyödyntämään avautuvia mahdollisuuksia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6BE653A-E5D4-8438-26CA-85DCA57975F1}"/>
              </a:ext>
            </a:extLst>
          </p:cNvPr>
          <p:cNvSpPr txBox="1"/>
          <p:nvPr/>
        </p:nvSpPr>
        <p:spPr>
          <a:xfrm>
            <a:off x="9575515" y="6339155"/>
            <a:ext cx="1191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 err="1"/>
              <a:t>P.Ståhle</a:t>
            </a:r>
            <a:r>
              <a:rPr lang="fi-FI" sz="120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3354433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D053B1-D0B9-40E8-B607-2FE0C2B00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Miten organisaatio oppii uudistumaan</a:t>
            </a:r>
          </a:p>
        </p:txBody>
      </p:sp>
      <p:sp>
        <p:nvSpPr>
          <p:cNvPr id="7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DBF5E3-2FE2-373F-70DE-7A3DBD192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i-FI" sz="1700" dirty="0"/>
              <a:t>Uudistuminen</a:t>
            </a:r>
          </a:p>
          <a:p>
            <a:pPr lvl="1"/>
            <a:r>
              <a:rPr lang="fi-FI" sz="1700" b="1" dirty="0"/>
              <a:t>korjaamalla häiriöitä</a:t>
            </a:r>
            <a:r>
              <a:rPr lang="fi-FI" sz="1700" dirty="0"/>
              <a:t>,</a:t>
            </a:r>
          </a:p>
          <a:p>
            <a:pPr lvl="1"/>
            <a:r>
              <a:rPr lang="fi-FI" sz="1700" b="1" dirty="0"/>
              <a:t>pienin askelin</a:t>
            </a:r>
            <a:r>
              <a:rPr lang="fi-FI" sz="1700" dirty="0"/>
              <a:t> </a:t>
            </a:r>
          </a:p>
          <a:p>
            <a:pPr lvl="1"/>
            <a:r>
              <a:rPr lang="fi-FI" sz="1700" b="1" dirty="0"/>
              <a:t>radikaalin, </a:t>
            </a:r>
            <a:r>
              <a:rPr lang="fi-FI" sz="1700" b="1" dirty="0" err="1"/>
              <a:t>transformatiivisen</a:t>
            </a:r>
            <a:r>
              <a:rPr lang="fi-FI" sz="1700" b="1" dirty="0"/>
              <a:t> </a:t>
            </a:r>
            <a:r>
              <a:rPr lang="fi-FI" sz="1700" dirty="0"/>
              <a:t>uudistumisen prosessissa</a:t>
            </a:r>
          </a:p>
          <a:p>
            <a:r>
              <a:rPr lang="fi-FI" sz="1700" dirty="0"/>
              <a:t>Kun uudistumiskykyä  halutaan vahvistaa, mistä tahansa näkökulmasta, se tapahtuu aina vahvistamalla organisaatiota systeeminä: </a:t>
            </a:r>
            <a:r>
              <a:rPr lang="fi-FI" sz="1700" b="1" dirty="0"/>
              <a:t>suhteet ovat systeemien perusta ja siten suhteiden vahvistaminen on uudistumiskyvyn ensimmäinen ja tärkein edellytys</a:t>
            </a:r>
          </a:p>
          <a:p>
            <a:r>
              <a:rPr lang="fi-FI" sz="1700" dirty="0"/>
              <a:t>Sen jälkeen huomio: </a:t>
            </a:r>
            <a:r>
              <a:rPr lang="fi-FI" sz="1700" b="1" dirty="0"/>
              <a:t>tiedonvaihtoon, valtarakenteisiin ja orientaatioon </a:t>
            </a:r>
            <a:r>
              <a:rPr lang="fi-FI" sz="1700" b="1" dirty="0" err="1"/>
              <a:t>l.suuntautumiseen</a:t>
            </a:r>
            <a:endParaRPr lang="fi-FI" sz="1700" dirty="0"/>
          </a:p>
        </p:txBody>
      </p:sp>
    </p:spTree>
    <p:extLst>
      <p:ext uri="{BB962C8B-B14F-4D97-AF65-F5344CB8AC3E}">
        <p14:creationId xmlns:p14="http://schemas.microsoft.com/office/powerpoint/2010/main" val="265134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DCF8D2E-103A-AB7B-4787-A8481350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Suhteet organisaation systeeminen perusta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6768B0-987F-31E9-946F-0C5F3407C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fi-FI" sz="1800" dirty="0"/>
              <a:t>Suhteet ylläpitävät yhteyksiä ja muodostavat systeemin kokonaisuuden</a:t>
            </a:r>
          </a:p>
          <a:p>
            <a:r>
              <a:rPr lang="fi-FI" sz="1800" dirty="0"/>
              <a:t>organisaatiot koostuvat näkymättömistä suhteista, jotka yhdistävät työntekijöitä, tiimejä ja yksiköitä</a:t>
            </a:r>
          </a:p>
          <a:p>
            <a:r>
              <a:rPr lang="fi-FI" sz="1800" dirty="0"/>
              <a:t>aina kaksi osapuolta, kahdenväliset verkostot - määrittävät pääosin kaiken, mitä systeemissä voi tapahtua</a:t>
            </a:r>
          </a:p>
          <a:p>
            <a:r>
              <a:rPr lang="fi-FI" sz="1800" dirty="0"/>
              <a:t> millaisia nämä ihmisiä yhdistävät suhteet ovat?</a:t>
            </a:r>
          </a:p>
          <a:p>
            <a:r>
              <a:rPr lang="fi-FI" sz="1800" b="1" dirty="0"/>
              <a:t>luottamus </a:t>
            </a:r>
            <a:r>
              <a:rPr lang="fi-FI" sz="1800" dirty="0"/>
              <a:t>on suhteiden laatumittari </a:t>
            </a:r>
          </a:p>
          <a:p>
            <a:r>
              <a:rPr lang="fi-FI" sz="1800" b="1" dirty="0"/>
              <a:t>kun johtaja haluaa vahvistaa organisaation uudistumiskykyä, organisaatio tulee hahmottaa suhteiden verkostona</a:t>
            </a:r>
          </a:p>
        </p:txBody>
      </p:sp>
    </p:spTree>
    <p:extLst>
      <p:ext uri="{BB962C8B-B14F-4D97-AF65-F5344CB8AC3E}">
        <p14:creationId xmlns:p14="http://schemas.microsoft.com/office/powerpoint/2010/main" val="3794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49F2CCC-08CA-A1DB-B43F-0D2CAF325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fi-FI" sz="4100">
                <a:solidFill>
                  <a:srgbClr val="FFFFFF"/>
                </a:solidFill>
              </a:rPr>
              <a:t>Tiedonvaihto – uudistuminen perustuu informaation vaihtoon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86EC5A-5ECA-3C68-F878-B2C261DCA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fi-FI" sz="2400" b="1" dirty="0"/>
              <a:t>Informaatio mahdollistaa </a:t>
            </a:r>
            <a:r>
              <a:rPr lang="fi-FI" sz="2400" dirty="0"/>
              <a:t>elämän ylläpidon, sopeutumisen ja uudistumiskyvyn kaikkialla</a:t>
            </a:r>
          </a:p>
          <a:p>
            <a:r>
              <a:rPr lang="fi-FI" sz="2400" dirty="0"/>
              <a:t>Datasta informaatiota: käsitellään ja hyödynnetään jotain tarkoitusta varten</a:t>
            </a:r>
          </a:p>
          <a:p>
            <a:r>
              <a:rPr lang="fi-FI" sz="2400" b="1" dirty="0"/>
              <a:t>Tietotaito, viisaus, henkilöstön energia, innostus ja motivaatio vahvistuvat - </a:t>
            </a:r>
            <a:r>
              <a:rPr lang="fi-FI" sz="2400" dirty="0"/>
              <a:t>organisaatio kehittyy, toimii ja tekee tulosta</a:t>
            </a:r>
          </a:p>
          <a:p>
            <a:r>
              <a:rPr lang="fi-FI" sz="2400" dirty="0"/>
              <a:t>Tunteet informaationa</a:t>
            </a:r>
          </a:p>
        </p:txBody>
      </p:sp>
    </p:spTree>
    <p:extLst>
      <p:ext uri="{BB962C8B-B14F-4D97-AF65-F5344CB8AC3E}">
        <p14:creationId xmlns:p14="http://schemas.microsoft.com/office/powerpoint/2010/main" val="1137845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7502143-F628-084C-95D8-361346F5C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Valta on aina läsnä – annettuna ja otettuna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9959FC-F69A-2839-B8F6-7AEFB1D56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i-FI" sz="1700" b="1" dirty="0"/>
              <a:t>Johtajuus </a:t>
            </a:r>
            <a:r>
              <a:rPr lang="fi-FI" sz="1700" dirty="0"/>
              <a:t>toimii eri tavoin eri systeemeissä:</a:t>
            </a:r>
          </a:p>
          <a:p>
            <a:pPr lvl="1"/>
            <a:r>
              <a:rPr lang="fi-FI" sz="1700" dirty="0"/>
              <a:t>käskypohjalta, autoritäärisesti </a:t>
            </a:r>
          </a:p>
          <a:p>
            <a:pPr lvl="1"/>
            <a:r>
              <a:rPr lang="fi-FI" sz="1700" dirty="0"/>
              <a:t>valmentavaa, osaamista ja yhteistä vastuunottoa tukevana</a:t>
            </a:r>
          </a:p>
          <a:p>
            <a:pPr lvl="1"/>
            <a:r>
              <a:rPr lang="fi-FI" sz="1700" dirty="0"/>
              <a:t>visionääristesti: pyrkien saamaan organisaation täyden potentiaalin käyttöön </a:t>
            </a:r>
          </a:p>
          <a:p>
            <a:r>
              <a:rPr lang="fi-FI" sz="1700" dirty="0"/>
              <a:t>Johtajuuteen liittyy aina </a:t>
            </a:r>
            <a:r>
              <a:rPr lang="fi-FI" sz="1700" b="1" dirty="0"/>
              <a:t>auktoriteetti </a:t>
            </a:r>
            <a:r>
              <a:rPr lang="fi-FI" sz="1700" dirty="0"/>
              <a:t>– yhden johtajan, jaetusti? </a:t>
            </a:r>
          </a:p>
          <a:p>
            <a:r>
              <a:rPr lang="fi-FI" sz="1700" dirty="0"/>
              <a:t>Valta voi keskittyä intressien, osaamisen ja merkitysten ympärille ja sitä käytetään kollektiivisesti </a:t>
            </a:r>
          </a:p>
          <a:p>
            <a:r>
              <a:rPr lang="fi-FI" sz="1700" dirty="0"/>
              <a:t>Johtajuus on otettava siellä, minne se kuuluu ja sillä otteella, mikä tukee organisaation päämääriä parhaiten</a:t>
            </a:r>
          </a:p>
        </p:txBody>
      </p:sp>
    </p:spTree>
    <p:extLst>
      <p:ext uri="{BB962C8B-B14F-4D97-AF65-F5344CB8AC3E}">
        <p14:creationId xmlns:p14="http://schemas.microsoft.com/office/powerpoint/2010/main" val="2372517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D1998CA-8B69-3DAD-9478-EC261764E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Orientaatio ohjaa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A1495C-370E-2185-3CED-63A2FF573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i-FI" sz="1400" b="1" dirty="0"/>
              <a:t>Kustannustehokkuus, asteittainen parantaminen vai kehitysoptimismi</a:t>
            </a:r>
          </a:p>
          <a:p>
            <a:r>
              <a:rPr lang="fi-FI" sz="1400" b="1" dirty="0"/>
              <a:t>Omien mahdollisuuksien maksimointi - </a:t>
            </a:r>
            <a:r>
              <a:rPr lang="fi-FI" sz="1400" dirty="0"/>
              <a:t>arvostaen luovuutta ja tuottaen jatkuvasti uusia ideoita ja kokeiluja</a:t>
            </a:r>
          </a:p>
          <a:p>
            <a:r>
              <a:rPr lang="fi-FI" sz="1400" dirty="0"/>
              <a:t>Yksilön suuntautuminen vaikuttaa: tavoitteet, arvot, kuulumisen tunne – millaisena kokee itsensä ja mihin kontekstiin identifioituu: </a:t>
            </a:r>
          </a:p>
          <a:p>
            <a:pPr lvl="1"/>
            <a:r>
              <a:rPr lang="fi-FI" sz="1400" dirty="0"/>
              <a:t>vain työn kautta: kaikki sen ulkopuolella oleva häiritsee eikä kosketa itseä</a:t>
            </a:r>
          </a:p>
          <a:p>
            <a:pPr lvl="1"/>
            <a:r>
              <a:rPr lang="fi-FI" sz="1400" dirty="0"/>
              <a:t>yhteiseen tehtävään: yhteiset asiat ovat osa omia ydintehtäviä</a:t>
            </a:r>
          </a:p>
          <a:p>
            <a:pPr lvl="1"/>
            <a:r>
              <a:rPr lang="fi-FI" sz="1400" dirty="0"/>
              <a:t>omien tarpeiden, oman potentiaalin kautta </a:t>
            </a:r>
          </a:p>
          <a:p>
            <a:pPr lvl="1"/>
            <a:r>
              <a:rPr lang="fi-FI" sz="1400" dirty="0"/>
              <a:t>erot ohjaavat yhteisön intressejä ja toimintaa</a:t>
            </a:r>
          </a:p>
          <a:p>
            <a:r>
              <a:rPr lang="fi-FI" sz="1400" dirty="0"/>
              <a:t>Systeemisen kyvykkyyden tekijät (tiedonvaihto, vallankäyttö, orientaatio) muodostavat voimakenttien kartan</a:t>
            </a:r>
          </a:p>
          <a:p>
            <a:endParaRPr lang="fi-FI" sz="1400" dirty="0"/>
          </a:p>
          <a:p>
            <a:pPr marL="0" indent="0">
              <a:buNone/>
            </a:pPr>
            <a:r>
              <a:rPr lang="fi-FI" sz="1400" dirty="0"/>
              <a:t>Lähteenä käytetty: Pirjo Ståhle  ”Uudistumiskyky ja piilevät käsikirjoitukset – Pieni systeemikirja työorganisaatioille”. 2024 </a:t>
            </a:r>
            <a:r>
              <a:rPr lang="fi-FI" sz="1400"/>
              <a:t>Metanoia Instituutti.</a:t>
            </a:r>
            <a:endParaRPr lang="fi-FI" sz="1400" dirty="0"/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26099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6" descr="Suuri valas pyrstö">
            <a:extLst>
              <a:ext uri="{FF2B5EF4-FFF2-40B4-BE49-F238E27FC236}">
                <a16:creationId xmlns:a16="http://schemas.microsoft.com/office/drawing/2014/main" id="{63F09DCB-6CE8-3B1A-922F-1D981D2AE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9" b="1183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AD822A-3C59-AACF-3701-C4065B98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Kiitos!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874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7069</TotalTime>
  <Words>377</Words>
  <Application>Microsoft Office PowerPoint</Application>
  <PresentationFormat>Laajakuva</PresentationFormat>
  <Paragraphs>46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Office-teema</vt:lpstr>
      <vt:lpstr>Organisaatioiden  uudistumiskyvystä</vt:lpstr>
      <vt:lpstr> Ihmiskunnan tärkein tulevaisuustaito: uudistumiskyky </vt:lpstr>
      <vt:lpstr>Miten organisaatio oppii uudistumaan</vt:lpstr>
      <vt:lpstr>Suhteet organisaation systeeminen perusta</vt:lpstr>
      <vt:lpstr>Tiedonvaihto – uudistuminen perustuu informaation vaihtoon</vt:lpstr>
      <vt:lpstr>Valta on aina läsnä – annettuna ja otettuna</vt:lpstr>
      <vt:lpstr>Orientaatio ohjaa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Malo Terttu</dc:creator>
  <cp:lastModifiedBy>Malo Terttu</cp:lastModifiedBy>
  <cp:revision>9</cp:revision>
  <dcterms:created xsi:type="dcterms:W3CDTF">2024-08-26T11:39:57Z</dcterms:created>
  <dcterms:modified xsi:type="dcterms:W3CDTF">2024-10-17T08:05:36Z</dcterms:modified>
</cp:coreProperties>
</file>