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570" r:id="rId3"/>
    <p:sldId id="263" r:id="rId4"/>
    <p:sldId id="567" r:id="rId5"/>
    <p:sldId id="266" r:id="rId6"/>
    <p:sldId id="568" r:id="rId7"/>
    <p:sldId id="571" r:id="rId8"/>
    <p:sldId id="569" r:id="rId9"/>
    <p:sldId id="265" r:id="rId10"/>
    <p:sldId id="572" r:id="rId11"/>
    <p:sldId id="573" r:id="rId12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FB09FF-13EA-46AA-894B-6C5DDF5175DD}" v="1" dt="2024-10-15T14:30:44.7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10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lo Terttu" userId="0c05ec67-44f9-487d-88bf-05dcc31625df" providerId="ADAL" clId="{9BFB09FF-13EA-46AA-894B-6C5DDF5175DD}"/>
    <pc:docChg chg="custSel delSld modSld">
      <pc:chgData name="Malo Terttu" userId="0c05ec67-44f9-487d-88bf-05dcc31625df" providerId="ADAL" clId="{9BFB09FF-13EA-46AA-894B-6C5DDF5175DD}" dt="2024-10-15T14:33:20.211" v="11" actId="26606"/>
      <pc:docMkLst>
        <pc:docMk/>
      </pc:docMkLst>
      <pc:sldChg chg="addSp modSp mod setBg">
        <pc:chgData name="Malo Terttu" userId="0c05ec67-44f9-487d-88bf-05dcc31625df" providerId="ADAL" clId="{9BFB09FF-13EA-46AA-894B-6C5DDF5175DD}" dt="2024-10-15T14:31:06.844" v="2" actId="26606"/>
        <pc:sldMkLst>
          <pc:docMk/>
          <pc:sldMk cId="2576873343" sldId="256"/>
        </pc:sldMkLst>
        <pc:spChg chg="mod">
          <ac:chgData name="Malo Terttu" userId="0c05ec67-44f9-487d-88bf-05dcc31625df" providerId="ADAL" clId="{9BFB09FF-13EA-46AA-894B-6C5DDF5175DD}" dt="2024-10-15T14:31:06.844" v="2" actId="26606"/>
          <ac:spMkLst>
            <pc:docMk/>
            <pc:sldMk cId="2576873343" sldId="256"/>
            <ac:spMk id="2" creationId="{A508C394-0831-E3B6-25E2-9534CBAD87F3}"/>
          </ac:spMkLst>
        </pc:spChg>
        <pc:spChg chg="mod">
          <ac:chgData name="Malo Terttu" userId="0c05ec67-44f9-487d-88bf-05dcc31625df" providerId="ADAL" clId="{9BFB09FF-13EA-46AA-894B-6C5DDF5175DD}" dt="2024-10-15T14:31:06.844" v="2" actId="26606"/>
          <ac:spMkLst>
            <pc:docMk/>
            <pc:sldMk cId="2576873343" sldId="256"/>
            <ac:spMk id="3" creationId="{A9B2A9FA-32FB-6BF7-3CF7-9DF7788869FF}"/>
          </ac:spMkLst>
        </pc:spChg>
        <pc:spChg chg="add">
          <ac:chgData name="Malo Terttu" userId="0c05ec67-44f9-487d-88bf-05dcc31625df" providerId="ADAL" clId="{9BFB09FF-13EA-46AA-894B-6C5DDF5175DD}" dt="2024-10-15T14:31:06.844" v="2" actId="26606"/>
          <ac:spMkLst>
            <pc:docMk/>
            <pc:sldMk cId="2576873343" sldId="256"/>
            <ac:spMk id="16" creationId="{EB2128C9-F999-4E12-BA9C-92A4D2361BDD}"/>
          </ac:spMkLst>
        </pc:spChg>
        <pc:picChg chg="add mod">
          <ac:chgData name="Malo Terttu" userId="0c05ec67-44f9-487d-88bf-05dcc31625df" providerId="ADAL" clId="{9BFB09FF-13EA-46AA-894B-6C5DDF5175DD}" dt="2024-10-15T14:31:06.844" v="2" actId="26606"/>
          <ac:picMkLst>
            <pc:docMk/>
            <pc:sldMk cId="2576873343" sldId="256"/>
            <ac:picMk id="5" creationId="{2B15EE14-A0FF-7FD1-7477-4CB57EA447BF}"/>
          </ac:picMkLst>
        </pc:picChg>
        <pc:picChg chg="add mod ord">
          <ac:chgData name="Malo Terttu" userId="0c05ec67-44f9-487d-88bf-05dcc31625df" providerId="ADAL" clId="{9BFB09FF-13EA-46AA-894B-6C5DDF5175DD}" dt="2024-10-15T14:31:06.844" v="2" actId="26606"/>
          <ac:picMkLst>
            <pc:docMk/>
            <pc:sldMk cId="2576873343" sldId="256"/>
            <ac:picMk id="7" creationId="{46C83719-8E09-0673-FF66-D99679B178E4}"/>
          </ac:picMkLst>
        </pc:picChg>
        <pc:picChg chg="add mod">
          <ac:chgData name="Malo Terttu" userId="0c05ec67-44f9-487d-88bf-05dcc31625df" providerId="ADAL" clId="{9BFB09FF-13EA-46AA-894B-6C5DDF5175DD}" dt="2024-10-15T14:31:06.844" v="2" actId="26606"/>
          <ac:picMkLst>
            <pc:docMk/>
            <pc:sldMk cId="2576873343" sldId="256"/>
            <ac:picMk id="9" creationId="{9D32178A-1761-861C-F83B-AC0D7D435BA2}"/>
          </ac:picMkLst>
        </pc:picChg>
        <pc:picChg chg="add mod ord">
          <ac:chgData name="Malo Terttu" userId="0c05ec67-44f9-487d-88bf-05dcc31625df" providerId="ADAL" clId="{9BFB09FF-13EA-46AA-894B-6C5DDF5175DD}" dt="2024-10-15T14:31:06.844" v="2" actId="26606"/>
          <ac:picMkLst>
            <pc:docMk/>
            <pc:sldMk cId="2576873343" sldId="256"/>
            <ac:picMk id="11" creationId="{9D2139D6-A2A8-4373-B989-AC6447F3B182}"/>
          </ac:picMkLst>
        </pc:picChg>
      </pc:sldChg>
      <pc:sldChg chg="del">
        <pc:chgData name="Malo Terttu" userId="0c05ec67-44f9-487d-88bf-05dcc31625df" providerId="ADAL" clId="{9BFB09FF-13EA-46AA-894B-6C5DDF5175DD}" dt="2024-10-15T14:28:00.610" v="0" actId="47"/>
        <pc:sldMkLst>
          <pc:docMk/>
          <pc:sldMk cId="746475236" sldId="257"/>
        </pc:sldMkLst>
      </pc:sldChg>
      <pc:sldChg chg="del">
        <pc:chgData name="Malo Terttu" userId="0c05ec67-44f9-487d-88bf-05dcc31625df" providerId="ADAL" clId="{9BFB09FF-13EA-46AA-894B-6C5DDF5175DD}" dt="2024-10-15T14:28:00.610" v="0" actId="47"/>
        <pc:sldMkLst>
          <pc:docMk/>
          <pc:sldMk cId="2282501668" sldId="258"/>
        </pc:sldMkLst>
      </pc:sldChg>
      <pc:sldChg chg="del">
        <pc:chgData name="Malo Terttu" userId="0c05ec67-44f9-487d-88bf-05dcc31625df" providerId="ADAL" clId="{9BFB09FF-13EA-46AA-894B-6C5DDF5175DD}" dt="2024-10-15T14:28:00.610" v="0" actId="47"/>
        <pc:sldMkLst>
          <pc:docMk/>
          <pc:sldMk cId="3802320882" sldId="259"/>
        </pc:sldMkLst>
      </pc:sldChg>
      <pc:sldChg chg="del">
        <pc:chgData name="Malo Terttu" userId="0c05ec67-44f9-487d-88bf-05dcc31625df" providerId="ADAL" clId="{9BFB09FF-13EA-46AA-894B-6C5DDF5175DD}" dt="2024-10-15T14:28:00.610" v="0" actId="47"/>
        <pc:sldMkLst>
          <pc:docMk/>
          <pc:sldMk cId="997306221" sldId="260"/>
        </pc:sldMkLst>
      </pc:sldChg>
      <pc:sldChg chg="del">
        <pc:chgData name="Malo Terttu" userId="0c05ec67-44f9-487d-88bf-05dcc31625df" providerId="ADAL" clId="{9BFB09FF-13EA-46AA-894B-6C5DDF5175DD}" dt="2024-10-15T14:28:00.610" v="0" actId="47"/>
        <pc:sldMkLst>
          <pc:docMk/>
          <pc:sldMk cId="2102904756" sldId="261"/>
        </pc:sldMkLst>
      </pc:sldChg>
      <pc:sldChg chg="del">
        <pc:chgData name="Malo Terttu" userId="0c05ec67-44f9-487d-88bf-05dcc31625df" providerId="ADAL" clId="{9BFB09FF-13EA-46AA-894B-6C5DDF5175DD}" dt="2024-10-15T14:28:00.610" v="0" actId="47"/>
        <pc:sldMkLst>
          <pc:docMk/>
          <pc:sldMk cId="3610663701" sldId="262"/>
        </pc:sldMkLst>
      </pc:sldChg>
      <pc:sldChg chg="addSp modSp mod setBg">
        <pc:chgData name="Malo Terttu" userId="0c05ec67-44f9-487d-88bf-05dcc31625df" providerId="ADAL" clId="{9BFB09FF-13EA-46AA-894B-6C5DDF5175DD}" dt="2024-10-15T14:32:01.274" v="4" actId="26606"/>
        <pc:sldMkLst>
          <pc:docMk/>
          <pc:sldMk cId="348740992" sldId="263"/>
        </pc:sldMkLst>
        <pc:spChg chg="mod">
          <ac:chgData name="Malo Terttu" userId="0c05ec67-44f9-487d-88bf-05dcc31625df" providerId="ADAL" clId="{9BFB09FF-13EA-46AA-894B-6C5DDF5175DD}" dt="2024-10-15T14:32:01.274" v="4" actId="26606"/>
          <ac:spMkLst>
            <pc:docMk/>
            <pc:sldMk cId="348740992" sldId="263"/>
            <ac:spMk id="2" creationId="{5ECB71F5-08E4-9614-C06E-B8A07FB93F9C}"/>
          </ac:spMkLst>
        </pc:spChg>
        <pc:spChg chg="mod">
          <ac:chgData name="Malo Terttu" userId="0c05ec67-44f9-487d-88bf-05dcc31625df" providerId="ADAL" clId="{9BFB09FF-13EA-46AA-894B-6C5DDF5175DD}" dt="2024-10-15T14:32:01.274" v="4" actId="26606"/>
          <ac:spMkLst>
            <pc:docMk/>
            <pc:sldMk cId="348740992" sldId="263"/>
            <ac:spMk id="3" creationId="{5DB1535D-4D48-B67C-A114-6682A8A970DF}"/>
          </ac:spMkLst>
        </pc:spChg>
        <pc:spChg chg="mod">
          <ac:chgData name="Malo Terttu" userId="0c05ec67-44f9-487d-88bf-05dcc31625df" providerId="ADAL" clId="{9BFB09FF-13EA-46AA-894B-6C5DDF5175DD}" dt="2024-10-15T14:32:01.274" v="4" actId="26606"/>
          <ac:spMkLst>
            <pc:docMk/>
            <pc:sldMk cId="348740992" sldId="263"/>
            <ac:spMk id="4" creationId="{3DAC8E46-41BD-9FAA-5066-206B2DA30AC8}"/>
          </ac:spMkLst>
        </pc:spChg>
        <pc:spChg chg="add">
          <ac:chgData name="Malo Terttu" userId="0c05ec67-44f9-487d-88bf-05dcc31625df" providerId="ADAL" clId="{9BFB09FF-13EA-46AA-894B-6C5DDF5175DD}" dt="2024-10-15T14:32:01.274" v="4" actId="26606"/>
          <ac:spMkLst>
            <pc:docMk/>
            <pc:sldMk cId="348740992" sldId="263"/>
            <ac:spMk id="9" creationId="{4FFBEE45-F140-49D5-85EA-C78C24340B23}"/>
          </ac:spMkLst>
        </pc:spChg>
      </pc:sldChg>
      <pc:sldChg chg="del">
        <pc:chgData name="Malo Terttu" userId="0c05ec67-44f9-487d-88bf-05dcc31625df" providerId="ADAL" clId="{9BFB09FF-13EA-46AA-894B-6C5DDF5175DD}" dt="2024-10-15T14:28:00.610" v="0" actId="47"/>
        <pc:sldMkLst>
          <pc:docMk/>
          <pc:sldMk cId="1257097480" sldId="264"/>
        </pc:sldMkLst>
      </pc:sldChg>
      <pc:sldChg chg="addSp modSp mod setBg">
        <pc:chgData name="Malo Terttu" userId="0c05ec67-44f9-487d-88bf-05dcc31625df" providerId="ADAL" clId="{9BFB09FF-13EA-46AA-894B-6C5DDF5175DD}" dt="2024-10-15T14:32:59.332" v="10" actId="26606"/>
        <pc:sldMkLst>
          <pc:docMk/>
          <pc:sldMk cId="2824739671" sldId="265"/>
        </pc:sldMkLst>
        <pc:spChg chg="mod">
          <ac:chgData name="Malo Terttu" userId="0c05ec67-44f9-487d-88bf-05dcc31625df" providerId="ADAL" clId="{9BFB09FF-13EA-46AA-894B-6C5DDF5175DD}" dt="2024-10-15T14:32:59.332" v="10" actId="26606"/>
          <ac:spMkLst>
            <pc:docMk/>
            <pc:sldMk cId="2824739671" sldId="265"/>
            <ac:spMk id="2" creationId="{FD28E658-54D4-608E-A976-55CD28D5A71D}"/>
          </ac:spMkLst>
        </pc:spChg>
        <pc:spChg chg="add">
          <ac:chgData name="Malo Terttu" userId="0c05ec67-44f9-487d-88bf-05dcc31625df" providerId="ADAL" clId="{9BFB09FF-13EA-46AA-894B-6C5DDF5175DD}" dt="2024-10-15T14:32:59.332" v="10" actId="26606"/>
          <ac:spMkLst>
            <pc:docMk/>
            <pc:sldMk cId="2824739671" sldId="265"/>
            <ac:spMk id="10" creationId="{5E6B3632-31A7-4B9A-9B3B-DAADD1D372BA}"/>
          </ac:spMkLst>
        </pc:spChg>
        <pc:picChg chg="mod">
          <ac:chgData name="Malo Terttu" userId="0c05ec67-44f9-487d-88bf-05dcc31625df" providerId="ADAL" clId="{9BFB09FF-13EA-46AA-894B-6C5DDF5175DD}" dt="2024-10-15T14:32:59.332" v="10" actId="26606"/>
          <ac:picMkLst>
            <pc:docMk/>
            <pc:sldMk cId="2824739671" sldId="265"/>
            <ac:picMk id="5" creationId="{3B12F618-967A-0AAB-C690-AD5938CA2EB3}"/>
          </ac:picMkLst>
        </pc:picChg>
      </pc:sldChg>
      <pc:sldChg chg="addSp modSp mod setBg">
        <pc:chgData name="Malo Terttu" userId="0c05ec67-44f9-487d-88bf-05dcc31625df" providerId="ADAL" clId="{9BFB09FF-13EA-46AA-894B-6C5DDF5175DD}" dt="2024-10-15T14:32:35.892" v="6" actId="26606"/>
        <pc:sldMkLst>
          <pc:docMk/>
          <pc:sldMk cId="2401781231" sldId="266"/>
        </pc:sldMkLst>
        <pc:spChg chg="mod">
          <ac:chgData name="Malo Terttu" userId="0c05ec67-44f9-487d-88bf-05dcc31625df" providerId="ADAL" clId="{9BFB09FF-13EA-46AA-894B-6C5DDF5175DD}" dt="2024-10-15T14:32:35.892" v="6" actId="26606"/>
          <ac:spMkLst>
            <pc:docMk/>
            <pc:sldMk cId="2401781231" sldId="266"/>
            <ac:spMk id="2" creationId="{C3C05C44-3CD1-2BD8-4F61-283361130838}"/>
          </ac:spMkLst>
        </pc:spChg>
        <pc:spChg chg="mod">
          <ac:chgData name="Malo Terttu" userId="0c05ec67-44f9-487d-88bf-05dcc31625df" providerId="ADAL" clId="{9BFB09FF-13EA-46AA-894B-6C5DDF5175DD}" dt="2024-10-15T14:32:35.892" v="6" actId="26606"/>
          <ac:spMkLst>
            <pc:docMk/>
            <pc:sldMk cId="2401781231" sldId="266"/>
            <ac:spMk id="3" creationId="{02E7CD3F-3BD6-67C1-5553-6394B0CA51F6}"/>
          </ac:spMkLst>
        </pc:spChg>
        <pc:spChg chg="mod">
          <ac:chgData name="Malo Terttu" userId="0c05ec67-44f9-487d-88bf-05dcc31625df" providerId="ADAL" clId="{9BFB09FF-13EA-46AA-894B-6C5DDF5175DD}" dt="2024-10-15T14:32:35.892" v="6" actId="26606"/>
          <ac:spMkLst>
            <pc:docMk/>
            <pc:sldMk cId="2401781231" sldId="266"/>
            <ac:spMk id="4" creationId="{9ECBB289-2D9E-D262-49F4-1A90579E8C38}"/>
          </ac:spMkLst>
        </pc:spChg>
        <pc:spChg chg="add">
          <ac:chgData name="Malo Terttu" userId="0c05ec67-44f9-487d-88bf-05dcc31625df" providerId="ADAL" clId="{9BFB09FF-13EA-46AA-894B-6C5DDF5175DD}" dt="2024-10-15T14:32:35.892" v="6" actId="26606"/>
          <ac:spMkLst>
            <pc:docMk/>
            <pc:sldMk cId="2401781231" sldId="266"/>
            <ac:spMk id="9" creationId="{4FFBEE45-F140-49D5-85EA-C78C24340B23}"/>
          </ac:spMkLst>
        </pc:spChg>
      </pc:sldChg>
      <pc:sldChg chg="del">
        <pc:chgData name="Malo Terttu" userId="0c05ec67-44f9-487d-88bf-05dcc31625df" providerId="ADAL" clId="{9BFB09FF-13EA-46AA-894B-6C5DDF5175DD}" dt="2024-10-15T14:28:00.610" v="0" actId="47"/>
        <pc:sldMkLst>
          <pc:docMk/>
          <pc:sldMk cId="509338655" sldId="315"/>
        </pc:sldMkLst>
      </pc:sldChg>
      <pc:sldChg chg="addSp modSp mod setBg">
        <pc:chgData name="Malo Terttu" userId="0c05ec67-44f9-487d-88bf-05dcc31625df" providerId="ADAL" clId="{9BFB09FF-13EA-46AA-894B-6C5DDF5175DD}" dt="2024-10-15T14:32:27.987" v="5" actId="26606"/>
        <pc:sldMkLst>
          <pc:docMk/>
          <pc:sldMk cId="1161499346" sldId="567"/>
        </pc:sldMkLst>
        <pc:spChg chg="mod">
          <ac:chgData name="Malo Terttu" userId="0c05ec67-44f9-487d-88bf-05dcc31625df" providerId="ADAL" clId="{9BFB09FF-13EA-46AA-894B-6C5DDF5175DD}" dt="2024-10-15T14:32:27.987" v="5" actId="26606"/>
          <ac:spMkLst>
            <pc:docMk/>
            <pc:sldMk cId="1161499346" sldId="567"/>
            <ac:spMk id="2" creationId="{E6B603D8-6113-6ADB-8D87-5033BCEAF211}"/>
          </ac:spMkLst>
        </pc:spChg>
        <pc:spChg chg="mod">
          <ac:chgData name="Malo Terttu" userId="0c05ec67-44f9-487d-88bf-05dcc31625df" providerId="ADAL" clId="{9BFB09FF-13EA-46AA-894B-6C5DDF5175DD}" dt="2024-10-15T14:32:27.987" v="5" actId="26606"/>
          <ac:spMkLst>
            <pc:docMk/>
            <pc:sldMk cId="1161499346" sldId="567"/>
            <ac:spMk id="3" creationId="{69EEAE13-D326-5FF6-F20A-6B8688DC0245}"/>
          </ac:spMkLst>
        </pc:spChg>
        <pc:spChg chg="mod">
          <ac:chgData name="Malo Terttu" userId="0c05ec67-44f9-487d-88bf-05dcc31625df" providerId="ADAL" clId="{9BFB09FF-13EA-46AA-894B-6C5DDF5175DD}" dt="2024-10-15T14:32:27.987" v="5" actId="26606"/>
          <ac:spMkLst>
            <pc:docMk/>
            <pc:sldMk cId="1161499346" sldId="567"/>
            <ac:spMk id="4" creationId="{344B2A0B-642C-75F0-0F81-771AA6CC973E}"/>
          </ac:spMkLst>
        </pc:spChg>
        <pc:spChg chg="add">
          <ac:chgData name="Malo Terttu" userId="0c05ec67-44f9-487d-88bf-05dcc31625df" providerId="ADAL" clId="{9BFB09FF-13EA-46AA-894B-6C5DDF5175DD}" dt="2024-10-15T14:32:27.987" v="5" actId="26606"/>
          <ac:spMkLst>
            <pc:docMk/>
            <pc:sldMk cId="1161499346" sldId="567"/>
            <ac:spMk id="9" creationId="{4FFBEE45-F140-49D5-85EA-C78C24340B23}"/>
          </ac:spMkLst>
        </pc:spChg>
      </pc:sldChg>
      <pc:sldChg chg="addSp modSp mod setBg">
        <pc:chgData name="Malo Terttu" userId="0c05ec67-44f9-487d-88bf-05dcc31625df" providerId="ADAL" clId="{9BFB09FF-13EA-46AA-894B-6C5DDF5175DD}" dt="2024-10-15T14:32:41.763" v="7" actId="26606"/>
        <pc:sldMkLst>
          <pc:docMk/>
          <pc:sldMk cId="4201914021" sldId="568"/>
        </pc:sldMkLst>
        <pc:spChg chg="mod">
          <ac:chgData name="Malo Terttu" userId="0c05ec67-44f9-487d-88bf-05dcc31625df" providerId="ADAL" clId="{9BFB09FF-13EA-46AA-894B-6C5DDF5175DD}" dt="2024-10-15T14:32:41.763" v="7" actId="26606"/>
          <ac:spMkLst>
            <pc:docMk/>
            <pc:sldMk cId="4201914021" sldId="568"/>
            <ac:spMk id="2" creationId="{B2DAA95E-DA2A-131F-577C-D32482D84706}"/>
          </ac:spMkLst>
        </pc:spChg>
        <pc:spChg chg="mod">
          <ac:chgData name="Malo Terttu" userId="0c05ec67-44f9-487d-88bf-05dcc31625df" providerId="ADAL" clId="{9BFB09FF-13EA-46AA-894B-6C5DDF5175DD}" dt="2024-10-15T14:32:41.763" v="7" actId="26606"/>
          <ac:spMkLst>
            <pc:docMk/>
            <pc:sldMk cId="4201914021" sldId="568"/>
            <ac:spMk id="3" creationId="{8EEFEF43-4BDE-967D-EE5F-DDA99AFF13B8}"/>
          </ac:spMkLst>
        </pc:spChg>
        <pc:spChg chg="add">
          <ac:chgData name="Malo Terttu" userId="0c05ec67-44f9-487d-88bf-05dcc31625df" providerId="ADAL" clId="{9BFB09FF-13EA-46AA-894B-6C5DDF5175DD}" dt="2024-10-15T14:32:41.763" v="7" actId="26606"/>
          <ac:spMkLst>
            <pc:docMk/>
            <pc:sldMk cId="4201914021" sldId="568"/>
            <ac:spMk id="8" creationId="{1C799903-48D5-4A31-A1A2-541072D9771E}"/>
          </ac:spMkLst>
        </pc:spChg>
        <pc:spChg chg="add">
          <ac:chgData name="Malo Terttu" userId="0c05ec67-44f9-487d-88bf-05dcc31625df" providerId="ADAL" clId="{9BFB09FF-13EA-46AA-894B-6C5DDF5175DD}" dt="2024-10-15T14:32:41.763" v="7" actId="26606"/>
          <ac:spMkLst>
            <pc:docMk/>
            <pc:sldMk cId="4201914021" sldId="568"/>
            <ac:spMk id="10" creationId="{8EFFF109-FC58-4FD3-BE05-9775A1310F55}"/>
          </ac:spMkLst>
        </pc:spChg>
        <pc:spChg chg="add">
          <ac:chgData name="Malo Terttu" userId="0c05ec67-44f9-487d-88bf-05dcc31625df" providerId="ADAL" clId="{9BFB09FF-13EA-46AA-894B-6C5DDF5175DD}" dt="2024-10-15T14:32:41.763" v="7" actId="26606"/>
          <ac:spMkLst>
            <pc:docMk/>
            <pc:sldMk cId="4201914021" sldId="568"/>
            <ac:spMk id="12" creationId="{E1B96AD6-92A9-4273-A62B-96A1C3E0BA95}"/>
          </ac:spMkLst>
        </pc:spChg>
        <pc:spChg chg="add">
          <ac:chgData name="Malo Terttu" userId="0c05ec67-44f9-487d-88bf-05dcc31625df" providerId="ADAL" clId="{9BFB09FF-13EA-46AA-894B-6C5DDF5175DD}" dt="2024-10-15T14:32:41.763" v="7" actId="26606"/>
          <ac:spMkLst>
            <pc:docMk/>
            <pc:sldMk cId="4201914021" sldId="568"/>
            <ac:spMk id="14" creationId="{463EEC44-1BA3-44ED-81FC-A644B04B2A44}"/>
          </ac:spMkLst>
        </pc:spChg>
      </pc:sldChg>
      <pc:sldChg chg="addSp modSp mod setBg">
        <pc:chgData name="Malo Terttu" userId="0c05ec67-44f9-487d-88bf-05dcc31625df" providerId="ADAL" clId="{9BFB09FF-13EA-46AA-894B-6C5DDF5175DD}" dt="2024-10-15T14:32:53.550" v="9" actId="26606"/>
        <pc:sldMkLst>
          <pc:docMk/>
          <pc:sldMk cId="2054887932" sldId="569"/>
        </pc:sldMkLst>
        <pc:spChg chg="mod">
          <ac:chgData name="Malo Terttu" userId="0c05ec67-44f9-487d-88bf-05dcc31625df" providerId="ADAL" clId="{9BFB09FF-13EA-46AA-894B-6C5DDF5175DD}" dt="2024-10-15T14:32:53.550" v="9" actId="26606"/>
          <ac:spMkLst>
            <pc:docMk/>
            <pc:sldMk cId="2054887932" sldId="569"/>
            <ac:spMk id="2" creationId="{3B8E0114-1AFD-D501-1014-02079BD8CFF3}"/>
          </ac:spMkLst>
        </pc:spChg>
        <pc:spChg chg="mod">
          <ac:chgData name="Malo Terttu" userId="0c05ec67-44f9-487d-88bf-05dcc31625df" providerId="ADAL" clId="{9BFB09FF-13EA-46AA-894B-6C5DDF5175DD}" dt="2024-10-15T14:32:53.550" v="9" actId="26606"/>
          <ac:spMkLst>
            <pc:docMk/>
            <pc:sldMk cId="2054887932" sldId="569"/>
            <ac:spMk id="3" creationId="{26908300-36B6-A7BB-1012-96C978391D7D}"/>
          </ac:spMkLst>
        </pc:spChg>
        <pc:spChg chg="add">
          <ac:chgData name="Malo Terttu" userId="0c05ec67-44f9-487d-88bf-05dcc31625df" providerId="ADAL" clId="{9BFB09FF-13EA-46AA-894B-6C5DDF5175DD}" dt="2024-10-15T14:32:53.550" v="9" actId="26606"/>
          <ac:spMkLst>
            <pc:docMk/>
            <pc:sldMk cId="2054887932" sldId="569"/>
            <ac:spMk id="8" creationId="{1C799903-48D5-4A31-A1A2-541072D9771E}"/>
          </ac:spMkLst>
        </pc:spChg>
        <pc:spChg chg="add">
          <ac:chgData name="Malo Terttu" userId="0c05ec67-44f9-487d-88bf-05dcc31625df" providerId="ADAL" clId="{9BFB09FF-13EA-46AA-894B-6C5DDF5175DD}" dt="2024-10-15T14:32:53.550" v="9" actId="26606"/>
          <ac:spMkLst>
            <pc:docMk/>
            <pc:sldMk cId="2054887932" sldId="569"/>
            <ac:spMk id="10" creationId="{8EFFF109-FC58-4FD3-BE05-9775A1310F55}"/>
          </ac:spMkLst>
        </pc:spChg>
        <pc:spChg chg="add">
          <ac:chgData name="Malo Terttu" userId="0c05ec67-44f9-487d-88bf-05dcc31625df" providerId="ADAL" clId="{9BFB09FF-13EA-46AA-894B-6C5DDF5175DD}" dt="2024-10-15T14:32:53.550" v="9" actId="26606"/>
          <ac:spMkLst>
            <pc:docMk/>
            <pc:sldMk cId="2054887932" sldId="569"/>
            <ac:spMk id="12" creationId="{E1B96AD6-92A9-4273-A62B-96A1C3E0BA95}"/>
          </ac:spMkLst>
        </pc:spChg>
        <pc:spChg chg="add">
          <ac:chgData name="Malo Terttu" userId="0c05ec67-44f9-487d-88bf-05dcc31625df" providerId="ADAL" clId="{9BFB09FF-13EA-46AA-894B-6C5DDF5175DD}" dt="2024-10-15T14:32:53.550" v="9" actId="26606"/>
          <ac:spMkLst>
            <pc:docMk/>
            <pc:sldMk cId="2054887932" sldId="569"/>
            <ac:spMk id="14" creationId="{463EEC44-1BA3-44ED-81FC-A644B04B2A44}"/>
          </ac:spMkLst>
        </pc:spChg>
      </pc:sldChg>
      <pc:sldChg chg="addSp delSp modSp mod">
        <pc:chgData name="Malo Terttu" userId="0c05ec67-44f9-487d-88bf-05dcc31625df" providerId="ADAL" clId="{9BFB09FF-13EA-46AA-894B-6C5DDF5175DD}" dt="2024-10-15T14:31:37.024" v="3" actId="26606"/>
        <pc:sldMkLst>
          <pc:docMk/>
          <pc:sldMk cId="4120807224" sldId="570"/>
        </pc:sldMkLst>
        <pc:spChg chg="mod">
          <ac:chgData name="Malo Terttu" userId="0c05ec67-44f9-487d-88bf-05dcc31625df" providerId="ADAL" clId="{9BFB09FF-13EA-46AA-894B-6C5DDF5175DD}" dt="2024-10-15T14:31:37.024" v="3" actId="26606"/>
          <ac:spMkLst>
            <pc:docMk/>
            <pc:sldMk cId="4120807224" sldId="570"/>
            <ac:spMk id="2" creationId="{00000000-0000-0000-0000-000000000000}"/>
          </ac:spMkLst>
        </pc:spChg>
        <pc:spChg chg="mod">
          <ac:chgData name="Malo Terttu" userId="0c05ec67-44f9-487d-88bf-05dcc31625df" providerId="ADAL" clId="{9BFB09FF-13EA-46AA-894B-6C5DDF5175DD}" dt="2024-10-15T14:31:37.024" v="3" actId="26606"/>
          <ac:spMkLst>
            <pc:docMk/>
            <pc:sldMk cId="4120807224" sldId="570"/>
            <ac:spMk id="3" creationId="{00000000-0000-0000-0000-000000000000}"/>
          </ac:spMkLst>
        </pc:spChg>
        <pc:spChg chg="del">
          <ac:chgData name="Malo Terttu" userId="0c05ec67-44f9-487d-88bf-05dcc31625df" providerId="ADAL" clId="{9BFB09FF-13EA-46AA-894B-6C5DDF5175DD}" dt="2024-10-15T14:31:37.024" v="3" actId="26606"/>
          <ac:spMkLst>
            <pc:docMk/>
            <pc:sldMk cId="4120807224" sldId="570"/>
            <ac:spMk id="8" creationId="{907EF6B7-1338-4443-8C46-6A318D952DFD}"/>
          </ac:spMkLst>
        </pc:spChg>
        <pc:spChg chg="del">
          <ac:chgData name="Malo Terttu" userId="0c05ec67-44f9-487d-88bf-05dcc31625df" providerId="ADAL" clId="{9BFB09FF-13EA-46AA-894B-6C5DDF5175DD}" dt="2024-10-15T14:31:37.024" v="3" actId="26606"/>
          <ac:spMkLst>
            <pc:docMk/>
            <pc:sldMk cId="4120807224" sldId="570"/>
            <ac:spMk id="10" creationId="{DAAE4CDD-124C-4DCF-9584-B6033B545DD5}"/>
          </ac:spMkLst>
        </pc:spChg>
        <pc:spChg chg="del">
          <ac:chgData name="Malo Terttu" userId="0c05ec67-44f9-487d-88bf-05dcc31625df" providerId="ADAL" clId="{9BFB09FF-13EA-46AA-894B-6C5DDF5175DD}" dt="2024-10-15T14:31:37.024" v="3" actId="26606"/>
          <ac:spMkLst>
            <pc:docMk/>
            <pc:sldMk cId="4120807224" sldId="570"/>
            <ac:spMk id="12" creationId="{081E4A58-353D-44AE-B2FC-2A74E2E400F7}"/>
          </ac:spMkLst>
        </pc:spChg>
        <pc:spChg chg="add">
          <ac:chgData name="Malo Terttu" userId="0c05ec67-44f9-487d-88bf-05dcc31625df" providerId="ADAL" clId="{9BFB09FF-13EA-46AA-894B-6C5DDF5175DD}" dt="2024-10-15T14:31:37.024" v="3" actId="26606"/>
          <ac:spMkLst>
            <pc:docMk/>
            <pc:sldMk cId="4120807224" sldId="570"/>
            <ac:spMk id="17" creationId="{979E27D9-03C7-44E2-9FF8-15D0C8506AF7}"/>
          </ac:spMkLst>
        </pc:spChg>
        <pc:spChg chg="add">
          <ac:chgData name="Malo Terttu" userId="0c05ec67-44f9-487d-88bf-05dcc31625df" providerId="ADAL" clId="{9BFB09FF-13EA-46AA-894B-6C5DDF5175DD}" dt="2024-10-15T14:31:37.024" v="3" actId="26606"/>
          <ac:spMkLst>
            <pc:docMk/>
            <pc:sldMk cId="4120807224" sldId="570"/>
            <ac:spMk id="19" creationId="{EEBF1590-3B36-48EE-A89D-3B6F3CB256AB}"/>
          </ac:spMkLst>
        </pc:spChg>
        <pc:spChg chg="add">
          <ac:chgData name="Malo Terttu" userId="0c05ec67-44f9-487d-88bf-05dcc31625df" providerId="ADAL" clId="{9BFB09FF-13EA-46AA-894B-6C5DDF5175DD}" dt="2024-10-15T14:31:37.024" v="3" actId="26606"/>
          <ac:spMkLst>
            <pc:docMk/>
            <pc:sldMk cId="4120807224" sldId="570"/>
            <ac:spMk id="21" creationId="{AC8F6C8C-AB5A-4548-942D-E3FD40ACBC49}"/>
          </ac:spMkLst>
        </pc:spChg>
      </pc:sldChg>
      <pc:sldChg chg="addSp modSp mod setBg">
        <pc:chgData name="Malo Terttu" userId="0c05ec67-44f9-487d-88bf-05dcc31625df" providerId="ADAL" clId="{9BFB09FF-13EA-46AA-894B-6C5DDF5175DD}" dt="2024-10-15T14:32:46.603" v="8" actId="26606"/>
        <pc:sldMkLst>
          <pc:docMk/>
          <pc:sldMk cId="1750500542" sldId="571"/>
        </pc:sldMkLst>
        <pc:spChg chg="mod">
          <ac:chgData name="Malo Terttu" userId="0c05ec67-44f9-487d-88bf-05dcc31625df" providerId="ADAL" clId="{9BFB09FF-13EA-46AA-894B-6C5DDF5175DD}" dt="2024-10-15T14:32:46.603" v="8" actId="26606"/>
          <ac:spMkLst>
            <pc:docMk/>
            <pc:sldMk cId="1750500542" sldId="571"/>
            <ac:spMk id="3" creationId="{B4BC8747-7C4C-A8A6-AE94-0A0630CD3484}"/>
          </ac:spMkLst>
        </pc:spChg>
        <pc:spChg chg="add">
          <ac:chgData name="Malo Terttu" userId="0c05ec67-44f9-487d-88bf-05dcc31625df" providerId="ADAL" clId="{9BFB09FF-13EA-46AA-894B-6C5DDF5175DD}" dt="2024-10-15T14:32:46.603" v="8" actId="26606"/>
          <ac:spMkLst>
            <pc:docMk/>
            <pc:sldMk cId="1750500542" sldId="571"/>
            <ac:spMk id="8" creationId="{1C799903-48D5-4A31-A1A2-541072D9771E}"/>
          </ac:spMkLst>
        </pc:spChg>
        <pc:spChg chg="add">
          <ac:chgData name="Malo Terttu" userId="0c05ec67-44f9-487d-88bf-05dcc31625df" providerId="ADAL" clId="{9BFB09FF-13EA-46AA-894B-6C5DDF5175DD}" dt="2024-10-15T14:32:46.603" v="8" actId="26606"/>
          <ac:spMkLst>
            <pc:docMk/>
            <pc:sldMk cId="1750500542" sldId="571"/>
            <ac:spMk id="10" creationId="{8EFFF109-FC58-4FD3-BE05-9775A1310F55}"/>
          </ac:spMkLst>
        </pc:spChg>
        <pc:spChg chg="add">
          <ac:chgData name="Malo Terttu" userId="0c05ec67-44f9-487d-88bf-05dcc31625df" providerId="ADAL" clId="{9BFB09FF-13EA-46AA-894B-6C5DDF5175DD}" dt="2024-10-15T14:32:46.603" v="8" actId="26606"/>
          <ac:spMkLst>
            <pc:docMk/>
            <pc:sldMk cId="1750500542" sldId="571"/>
            <ac:spMk id="12" creationId="{E1B96AD6-92A9-4273-A62B-96A1C3E0BA95}"/>
          </ac:spMkLst>
        </pc:spChg>
        <pc:spChg chg="add">
          <ac:chgData name="Malo Terttu" userId="0c05ec67-44f9-487d-88bf-05dcc31625df" providerId="ADAL" clId="{9BFB09FF-13EA-46AA-894B-6C5DDF5175DD}" dt="2024-10-15T14:32:46.603" v="8" actId="26606"/>
          <ac:spMkLst>
            <pc:docMk/>
            <pc:sldMk cId="1750500542" sldId="571"/>
            <ac:spMk id="14" creationId="{463EEC44-1BA3-44ED-81FC-A644B04B2A44}"/>
          </ac:spMkLst>
        </pc:spChg>
      </pc:sldChg>
      <pc:sldChg chg="addSp modSp mod setBg">
        <pc:chgData name="Malo Terttu" userId="0c05ec67-44f9-487d-88bf-05dcc31625df" providerId="ADAL" clId="{9BFB09FF-13EA-46AA-894B-6C5DDF5175DD}" dt="2024-10-15T14:33:20.211" v="11" actId="26606"/>
        <pc:sldMkLst>
          <pc:docMk/>
          <pc:sldMk cId="410153317" sldId="572"/>
        </pc:sldMkLst>
        <pc:spChg chg="mod">
          <ac:chgData name="Malo Terttu" userId="0c05ec67-44f9-487d-88bf-05dcc31625df" providerId="ADAL" clId="{9BFB09FF-13EA-46AA-894B-6C5DDF5175DD}" dt="2024-10-15T14:33:20.211" v="11" actId="26606"/>
          <ac:spMkLst>
            <pc:docMk/>
            <pc:sldMk cId="410153317" sldId="572"/>
            <ac:spMk id="2" creationId="{27C4BB42-F8A2-ED5C-268C-0ED7EEE72652}"/>
          </ac:spMkLst>
        </pc:spChg>
        <pc:spChg chg="mod">
          <ac:chgData name="Malo Terttu" userId="0c05ec67-44f9-487d-88bf-05dcc31625df" providerId="ADAL" clId="{9BFB09FF-13EA-46AA-894B-6C5DDF5175DD}" dt="2024-10-15T14:33:20.211" v="11" actId="26606"/>
          <ac:spMkLst>
            <pc:docMk/>
            <pc:sldMk cId="410153317" sldId="572"/>
            <ac:spMk id="3" creationId="{EABB581E-AD06-50F9-F099-9B90DFDC082F}"/>
          </ac:spMkLst>
        </pc:spChg>
        <pc:spChg chg="mod">
          <ac:chgData name="Malo Terttu" userId="0c05ec67-44f9-487d-88bf-05dcc31625df" providerId="ADAL" clId="{9BFB09FF-13EA-46AA-894B-6C5DDF5175DD}" dt="2024-10-15T14:33:20.211" v="11" actId="26606"/>
          <ac:spMkLst>
            <pc:docMk/>
            <pc:sldMk cId="410153317" sldId="572"/>
            <ac:spMk id="4" creationId="{B22D297A-C4B0-F499-EFD0-34FC2026167E}"/>
          </ac:spMkLst>
        </pc:spChg>
        <pc:spChg chg="add">
          <ac:chgData name="Malo Terttu" userId="0c05ec67-44f9-487d-88bf-05dcc31625df" providerId="ADAL" clId="{9BFB09FF-13EA-46AA-894B-6C5DDF5175DD}" dt="2024-10-15T14:33:20.211" v="11" actId="26606"/>
          <ac:spMkLst>
            <pc:docMk/>
            <pc:sldMk cId="410153317" sldId="572"/>
            <ac:spMk id="9" creationId="{4FFBEE45-F140-49D5-85EA-C78C24340B2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76E9CBB-21C2-45E4-DD8D-C000D0E1CB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663A14D7-BE34-BFE3-0DF4-0F7DEE1F60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1319E8A-7362-6748-2727-F6044EA58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A6119-EBD2-4F17-993A-E7058BF939A7}" type="datetimeFigureOut">
              <a:rPr lang="fi-FI" smtClean="0"/>
              <a:t>15.10.2024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1FEC584-274C-2D83-BE7E-86889A400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CE57C02-F8B5-298C-A77D-416A37562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4374-BDCB-4799-8844-F1B1691C1F1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88631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76F971F-11FE-E87F-A099-A1D186F70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3E09173-10B0-3B64-7E98-E596D45337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5C15D8C-1B32-BF6B-29FC-4E9185A0D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A6119-EBD2-4F17-993A-E7058BF939A7}" type="datetimeFigureOut">
              <a:rPr lang="fi-FI" smtClean="0"/>
              <a:t>15.10.2024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A61386F-1923-04DA-6722-3CA2DA765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8E9816A-1FDC-5498-B446-7C9DB4CEF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4374-BDCB-4799-8844-F1B1691C1F1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42182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34B003A-2A74-64AF-C86C-A7C78E673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AA613B6F-0181-CC06-3C7B-EDA9BF8F53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E0DA23A-5675-F4A5-26B5-F08B0D3AA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A6119-EBD2-4F17-993A-E7058BF939A7}" type="datetimeFigureOut">
              <a:rPr lang="fi-FI" smtClean="0"/>
              <a:t>15.10.2024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8AB1C85-5C5F-2958-B830-DA92044BF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5835CC1-7A99-DE27-E063-6064BE19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4374-BDCB-4799-8844-F1B1691C1F1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43834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816BD41-8C94-5261-9141-50DC9A3C2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4313286-297E-6EF9-9C22-5002490238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AE604476-7CE4-0840-7E6D-61465354B4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4CEF9011-DBD1-E748-4035-8839F4505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A6119-EBD2-4F17-993A-E7058BF939A7}" type="datetimeFigureOut">
              <a:rPr lang="fi-FI" smtClean="0"/>
              <a:t>15.10.2024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707FE78-9861-0EF0-5D29-52E872A80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4C653D12-DF37-81C2-B95F-0DB8C617F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4374-BDCB-4799-8844-F1B1691C1F1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24345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3D480A9-0EC7-84C3-73AE-5AA0C31AF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2C46D7F-1CEC-0DBD-C164-82414A17B6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237343D-6C3A-6112-69DE-EABAC422EA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18EF9B1E-3A81-2B6A-1597-3AD6FCBEDE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A0562E15-5809-7BB3-C8D1-8B6C90B9F5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9F851CD9-2BE0-435C-4BDC-1939B4A75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A6119-EBD2-4F17-993A-E7058BF939A7}" type="datetimeFigureOut">
              <a:rPr lang="fi-FI" smtClean="0"/>
              <a:t>15.10.2024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A43A8093-6952-CAED-EA4D-620B6D3EE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A4A67D3D-99EE-8CDF-83F5-CD8879B92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4374-BDCB-4799-8844-F1B1691C1F1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40403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AF2800F-B4ED-747D-AF23-03195EA45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7F87CDE6-E0D5-E96B-1AA1-ABAF61BFF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A6119-EBD2-4F17-993A-E7058BF939A7}" type="datetimeFigureOut">
              <a:rPr lang="fi-FI" smtClean="0"/>
              <a:t>15.10.2024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4F8259AB-6285-963B-BF61-2825C32D9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1E0BB234-7F26-353D-87BE-9221368EC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4374-BDCB-4799-8844-F1B1691C1F1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73464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AC694F2D-D1F9-DCE2-1548-E13AEA898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A6119-EBD2-4F17-993A-E7058BF939A7}" type="datetimeFigureOut">
              <a:rPr lang="fi-FI" smtClean="0"/>
              <a:t>15.10.2024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AFC86FF1-BBCB-674B-A0C6-C65C4615D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FB6395F-3CE0-936F-3D9D-DB9CE2A94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4374-BDCB-4799-8844-F1B1691C1F1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22016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2EC079F-A08B-901E-1E80-D4A75A50E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BF966AF-EA09-FA51-EFB7-E215C7B18B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F289C09-C4DA-8A5D-ADB3-B824278A5F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AB7DA59-9FEE-C7D5-5249-FCF847D23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A6119-EBD2-4F17-993A-E7058BF939A7}" type="datetimeFigureOut">
              <a:rPr lang="fi-FI" smtClean="0"/>
              <a:t>15.10.2024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E874FFCB-08D2-40F0-888A-CCF333D39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E06119A5-FB65-9AC1-C531-2B1EB0095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4374-BDCB-4799-8844-F1B1691C1F1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54613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AC31091-3AC6-28FB-544D-4423C601B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5F607D46-CBBE-E81F-F184-B79093FE6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42D615EB-2DA6-0FA2-3F0B-7366A5DAAD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16B4AA91-79FD-B30D-A412-2B881D56E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A6119-EBD2-4F17-993A-E7058BF939A7}" type="datetimeFigureOut">
              <a:rPr lang="fi-FI" smtClean="0"/>
              <a:t>15.10.2024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402541E6-E98E-27F8-E571-89B7311AD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ABACDAC7-5F1A-B025-0A38-98D1B87F9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4374-BDCB-4799-8844-F1B1691C1F1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5384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C68F859-1751-03E3-3B75-7D8706F71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9E6C4569-F55B-9D28-E5C1-8123DD6802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77ABE45-B94F-E079-BE38-C77D53827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A6119-EBD2-4F17-993A-E7058BF939A7}" type="datetimeFigureOut">
              <a:rPr lang="fi-FI" smtClean="0"/>
              <a:t>15.10.2024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313A4B9-FB68-2A53-2F4A-138A5C7EE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FC722F8-A9F3-738A-8387-AFB96A4EC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4374-BDCB-4799-8844-F1B1691C1F1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9095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21A7C94A-ECB8-5A7B-7134-FDDE3A68F4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DC39FA81-3DA0-5A98-541E-A0DD3A2DE3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63F1B72-031B-7096-FCB6-EE6F27775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A6119-EBD2-4F17-993A-E7058BF939A7}" type="datetimeFigureOut">
              <a:rPr lang="fi-FI" smtClean="0"/>
              <a:t>15.10.2024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D2E2892-2AEC-7E68-E51B-F01034E30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4E63960-DCE2-67CE-1864-0737BA25D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84374-BDCB-4799-8844-F1B1691C1F1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98766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F43C454D-5F5F-7488-9F1C-8508C62CD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9133A55-B6ED-68AB-0998-08F1CD9954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EB90E48-41F6-0AB8-9F69-28631C32C3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CA6119-EBD2-4F17-993A-E7058BF939A7}" type="datetimeFigureOut">
              <a:rPr lang="fi-FI" smtClean="0"/>
              <a:t>15.10.2024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51571EB-0ADB-1C0C-915E-0CE03D53A3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5E452B5-2C07-CC1B-41B2-5486F8D67C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184374-BDCB-4799-8844-F1B1691C1F1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32156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EB2128C9-F999-4E12-BA9C-92A4D2361B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508C394-0831-E3B6-25E2-9534CBAD87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51550" y="504742"/>
            <a:ext cx="4802240" cy="3908249"/>
          </a:xfrm>
        </p:spPr>
        <p:txBody>
          <a:bodyPr>
            <a:normAutofit/>
          </a:bodyPr>
          <a:lstStyle/>
          <a:p>
            <a:pPr algn="l"/>
            <a:r>
              <a:rPr lang="fi-FI" sz="5200"/>
              <a:t>Henkisesti hyvinvoiva työyhteisö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A9B2A9FA-32FB-6BF7-3CF7-9DF7788869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51550" y="4569067"/>
            <a:ext cx="4802240" cy="1500984"/>
          </a:xfrm>
        </p:spPr>
        <p:txBody>
          <a:bodyPr>
            <a:normAutofit/>
          </a:bodyPr>
          <a:lstStyle/>
          <a:p>
            <a:pPr algn="l"/>
            <a:r>
              <a:rPr lang="fi-FI" sz="2000"/>
              <a:t>Henkisesti ja hengellisesti hyvinvoiva työyhteisö</a:t>
            </a:r>
          </a:p>
          <a:p>
            <a:pPr algn="l"/>
            <a:r>
              <a:rPr lang="fi-FI" sz="2000"/>
              <a:t>1.Jakso</a:t>
            </a:r>
          </a:p>
          <a:p>
            <a:pPr algn="l"/>
            <a:r>
              <a:rPr lang="fi-FI" sz="2000"/>
              <a:t>14.-16.10.2024</a:t>
            </a:r>
          </a:p>
        </p:txBody>
      </p:sp>
      <p:pic>
        <p:nvPicPr>
          <p:cNvPr id="11" name="Kuva 10" descr="Rakennusfaktadit,Aksa (Ranska)">
            <a:extLst>
              <a:ext uri="{FF2B5EF4-FFF2-40B4-BE49-F238E27FC236}">
                <a16:creationId xmlns:a16="http://schemas.microsoft.com/office/drawing/2014/main" id="{9D2139D6-A2A8-4373-B989-AC6447F3B1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33" r="19317"/>
          <a:stretch/>
        </p:blipFill>
        <p:spPr>
          <a:xfrm>
            <a:off x="1" y="-2"/>
            <a:ext cx="3004255" cy="3908250"/>
          </a:xfrm>
          <a:prstGeom prst="rect">
            <a:avLst/>
          </a:prstGeom>
        </p:spPr>
      </p:pic>
      <p:pic>
        <p:nvPicPr>
          <p:cNvPr id="5" name="Kuva 4" descr="Azui skyline Shanghai China">
            <a:extLst>
              <a:ext uri="{FF2B5EF4-FFF2-40B4-BE49-F238E27FC236}">
                <a16:creationId xmlns:a16="http://schemas.microsoft.com/office/drawing/2014/main" id="{2B15EE14-A0FF-7FD1-7477-4CB57EA447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56" r="8542" b="4"/>
          <a:stretch/>
        </p:blipFill>
        <p:spPr>
          <a:xfrm>
            <a:off x="3184900" y="10"/>
            <a:ext cx="3017520" cy="2778021"/>
          </a:xfrm>
          <a:prstGeom prst="rect">
            <a:avLst/>
          </a:prstGeom>
        </p:spPr>
      </p:pic>
      <p:pic>
        <p:nvPicPr>
          <p:cNvPr id="9" name="Kuva 8" descr="Haukka laskeutumassa">
            <a:extLst>
              <a:ext uri="{FF2B5EF4-FFF2-40B4-BE49-F238E27FC236}">
                <a16:creationId xmlns:a16="http://schemas.microsoft.com/office/drawing/2014/main" id="{9D32178A-1761-861C-F83B-AC0D7D435B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9" r="23863" b="-3"/>
          <a:stretch/>
        </p:blipFill>
        <p:spPr>
          <a:xfrm>
            <a:off x="1" y="4070705"/>
            <a:ext cx="3004255" cy="2787295"/>
          </a:xfrm>
          <a:prstGeom prst="rect">
            <a:avLst/>
          </a:prstGeom>
        </p:spPr>
      </p:pic>
      <p:pic>
        <p:nvPicPr>
          <p:cNvPr id="7" name="Kuva 6" descr="Retropyörä kävelytiellä">
            <a:extLst>
              <a:ext uri="{FF2B5EF4-FFF2-40B4-BE49-F238E27FC236}">
                <a16:creationId xmlns:a16="http://schemas.microsoft.com/office/drawing/2014/main" id="{46C83719-8E09-0673-FF66-D99679B178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2" r="43090" b="1"/>
          <a:stretch/>
        </p:blipFill>
        <p:spPr>
          <a:xfrm>
            <a:off x="3184900" y="2957666"/>
            <a:ext cx="3017520" cy="390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873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979E27D9-03C7-44E2-9FF8-15D0C8506A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56823" y="962166"/>
            <a:ext cx="3103808" cy="4421876"/>
          </a:xfrm>
        </p:spPr>
        <p:txBody>
          <a:bodyPr anchor="t">
            <a:normAutofit/>
          </a:bodyPr>
          <a:lstStyle/>
          <a:p>
            <a:pPr algn="r"/>
            <a:r>
              <a:rPr lang="fi-FI" sz="2800" b="1"/>
              <a:t>Koulutuksen osaamistavoitteet ja hyödyt</a:t>
            </a:r>
            <a:r>
              <a:rPr lang="fi-FI" sz="2800"/>
              <a:t> 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088929" y="962167"/>
            <a:ext cx="6858113" cy="4743174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fi-FI" sz="1900" b="1"/>
              <a:t>Osallistuja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1900" b="1" i="0">
                <a:effectLst/>
              </a:rPr>
              <a:t>osaa jäsentää hengellisyyden merkityksen osaksi organisaatiokulttuuria ja hyvinvoivaa työyhteisöä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1900" b="1" i="0">
                <a:effectLst/>
              </a:rPr>
              <a:t>osaa havainnoida ja tunnistaa ilmiöitä ja toimintakulttuurin piirteitä, jotka vahvistavat tai heikentävät henkistä ja hengellistä työhyvinvointia,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1900" b="1" i="0">
                <a:effectLst/>
              </a:rPr>
              <a:t>osaa edistää henkistä ja hengellistä työhyvinvointia kehittävää vuorovaikutusta, ilmapiiriä sekä toimintatapoja,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1900" b="1" i="0">
                <a:effectLst/>
              </a:rPr>
              <a:t>osaa arvioida työhyvinvoinnin ja hengellisyyden yhteisvaikutuksia henkilöstössä, organisaation rakenteissa ja toimintaympäristössä,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1900" b="1" i="0">
                <a:effectLst/>
              </a:rPr>
              <a:t>osaa integroida erilaisia hengellisiä näkemyksiä yhteisen päämäärän palvelukseen ja osaa kehittää työyhteisön henkistä ja hengellistä hyvinvointia</a:t>
            </a:r>
          </a:p>
          <a:p>
            <a:pPr lvl="0"/>
            <a:endParaRPr lang="fi-FI" sz="1900"/>
          </a:p>
          <a:p>
            <a:endParaRPr lang="fi-FI" sz="190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EBF1590-3B36-48EE-A89D-3B6F3CB25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C8F6C8C-AB5A-4548-942D-E3FD40ACB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76000"/>
                </a:srgbClr>
              </a:gs>
              <a:gs pos="100000">
                <a:schemeClr val="accent1"/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807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FFBEE45-F140-49D5-85EA-C78C24340B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ECB71F5-08E4-9614-C06E-B8A07FB93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928387" cy="57639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Henkinen hyvinvointi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DB1535D-4D48-B67C-A114-6682A8A970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1252" y="365125"/>
            <a:ext cx="5181600" cy="2806296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600" b="0" i="0">
                <a:effectLst/>
                <a:highlight>
                  <a:srgbClr val="FFFFFF"/>
                </a:highlight>
              </a:rPr>
              <a:t>Henkinen terveys, eli spirituaalinen hyvinvointi, kuvaa </a:t>
            </a:r>
            <a:r>
              <a:rPr lang="en-US" sz="1600" b="1" i="0">
                <a:effectLst/>
                <a:highlight>
                  <a:srgbClr val="FFFFFF"/>
                </a:highlight>
              </a:rPr>
              <a:t>tapoja, </a:t>
            </a:r>
            <a:r>
              <a:rPr lang="en-US" sz="1600" b="0" i="0">
                <a:effectLst/>
                <a:highlight>
                  <a:srgbClr val="FFFFFF"/>
                </a:highlight>
              </a:rPr>
              <a:t>joilla ihminen pyrkii </a:t>
            </a:r>
            <a:r>
              <a:rPr lang="en-US" sz="1600" b="1" i="0">
                <a:effectLst/>
                <a:highlight>
                  <a:srgbClr val="FFFFFF"/>
                </a:highlight>
              </a:rPr>
              <a:t>löytämään yhteyttä ja merkitystä elämäänsä.</a:t>
            </a:r>
            <a:r>
              <a:rPr lang="en-US" sz="1600" b="0" i="0">
                <a:effectLst/>
                <a:highlight>
                  <a:srgbClr val="FFFFFF"/>
                </a:highlight>
              </a:rPr>
              <a:t> </a:t>
            </a:r>
          </a:p>
          <a:p>
            <a:r>
              <a:rPr lang="en-US" sz="1600" b="0" i="0">
                <a:effectLst/>
                <a:highlight>
                  <a:srgbClr val="FFFFFF"/>
                </a:highlight>
              </a:rPr>
              <a:t>Tämä yhteys </a:t>
            </a:r>
            <a:r>
              <a:rPr lang="en-US" sz="1600" b="1" i="0">
                <a:effectLst/>
                <a:highlight>
                  <a:srgbClr val="FFFFFF"/>
                </a:highlight>
              </a:rPr>
              <a:t>itseen, muihin ihmisiin ja ympäröivään luontoon</a:t>
            </a:r>
            <a:r>
              <a:rPr lang="en-US" sz="1600" b="0" i="0">
                <a:effectLst/>
                <a:highlight>
                  <a:srgbClr val="FFFFFF"/>
                </a:highlight>
              </a:rPr>
              <a:t> vahvistaa hyvinvoinnin tunnetta ja auttaa meitä selviytymään elämän haasteista. </a:t>
            </a:r>
          </a:p>
          <a:p>
            <a:r>
              <a:rPr lang="en-US" sz="1600" b="0" i="0">
                <a:effectLst/>
                <a:highlight>
                  <a:srgbClr val="FFFFFF"/>
                </a:highlight>
              </a:rPr>
              <a:t>Henkiseen hyvinvointiin liittyy </a:t>
            </a:r>
            <a:r>
              <a:rPr lang="en-US" sz="1600" b="1" i="0">
                <a:effectLst/>
                <a:highlight>
                  <a:srgbClr val="FFFFFF"/>
                </a:highlight>
              </a:rPr>
              <a:t>kyky tuntea iloa, kiitollisuutta ja luottamusta sekä kyky olla vuorovaikutuksessa muiden kanssa ja tehdä hyviä valintoja</a:t>
            </a:r>
            <a:r>
              <a:rPr lang="en-US" sz="1600" b="0" i="0">
                <a:effectLst/>
                <a:highlight>
                  <a:srgbClr val="FFFFFF"/>
                </a:highlight>
              </a:rPr>
              <a:t>. </a:t>
            </a:r>
            <a:endParaRPr lang="en-US" sz="1600"/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3DAC8E46-41BD-9FAA-5066-206B2DA30AC8}"/>
              </a:ext>
            </a:extLst>
          </p:cNvPr>
          <p:cNvSpPr txBox="1"/>
          <p:nvPr/>
        </p:nvSpPr>
        <p:spPr>
          <a:xfrm>
            <a:off x="6191252" y="3322791"/>
            <a:ext cx="5181600" cy="28062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Duodecim</a:t>
            </a:r>
          </a:p>
        </p:txBody>
      </p:sp>
    </p:spTree>
    <p:extLst>
      <p:ext uri="{BB962C8B-B14F-4D97-AF65-F5344CB8AC3E}">
        <p14:creationId xmlns:p14="http://schemas.microsoft.com/office/powerpoint/2010/main" val="3487409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FFBEE45-F140-49D5-85EA-C78C24340B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E6B603D8-6113-6ADB-8D87-5033BCEAF2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928387" cy="57639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Organisaatio - yhteisö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9EEAE13-D326-5FF6-F20A-6B8688DC02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1252" y="365125"/>
            <a:ext cx="5181600" cy="2806296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altLang="fi-FI" sz="1000"/>
              <a:t>YHTEISÖ = </a:t>
            </a:r>
            <a:r>
              <a:rPr lang="en-US" altLang="fi-FI" sz="1000" b="1"/>
              <a:t>samanmielisten liittoutuma</a:t>
            </a:r>
            <a:r>
              <a:rPr lang="en-US" altLang="fi-FI" sz="1000"/>
              <a:t>, joka on yhtä mieltä jostakin mistä yhteisöön kuulumattomat oletettavasti ovat eri mieltä</a:t>
            </a:r>
            <a:endParaRPr lang="en-US" altLang="fi-FI" sz="1000" b="1"/>
          </a:p>
          <a:p>
            <a:r>
              <a:rPr lang="en-US" altLang="fi-FI" sz="1000"/>
              <a:t>yhteisöön liitytään </a:t>
            </a:r>
            <a:r>
              <a:rPr lang="en-US" altLang="fi-FI" sz="1000" b="1"/>
              <a:t>vapaaehtoisesti </a:t>
            </a:r>
            <a:r>
              <a:rPr lang="en-US" altLang="fi-FI" sz="1000"/>
              <a:t>– yhteisö omistaa koko ihmisen, ei vapaamatkustajia</a:t>
            </a:r>
          </a:p>
          <a:p>
            <a:pPr>
              <a:defRPr/>
            </a:pPr>
            <a:r>
              <a:rPr lang="en-US" altLang="fi-FI" sz="1000"/>
              <a:t>yhteisöä johtaa </a:t>
            </a:r>
            <a:r>
              <a:rPr lang="en-US" altLang="fi-FI" sz="1000" b="1"/>
              <a:t>henkinen auktoriteetti </a:t>
            </a:r>
            <a:r>
              <a:rPr lang="en-US" altLang="fi-FI" sz="1000"/>
              <a:t>eli karismaatikko, arvovalta, kyvyt ja ominaisuudet</a:t>
            </a:r>
          </a:p>
          <a:p>
            <a:r>
              <a:rPr lang="en-US" altLang="fi-FI" sz="1000"/>
              <a:t>ORGANISAATIO = ryhmä, joka saattaa jäsenensä yhteen </a:t>
            </a:r>
            <a:r>
              <a:rPr lang="en-US" altLang="fi-FI" sz="1000" b="1"/>
              <a:t>selkeästi määritellyn perustehtävän</a:t>
            </a:r>
            <a:r>
              <a:rPr lang="en-US" altLang="fi-FI" sz="1000"/>
              <a:t> toteuttamiseksi</a:t>
            </a:r>
          </a:p>
          <a:p>
            <a:pPr>
              <a:defRPr/>
            </a:pPr>
            <a:r>
              <a:rPr lang="en-US" altLang="fi-FI" sz="1000"/>
              <a:t>organisaatiolla tarkoituksellinen tavoite </a:t>
            </a:r>
            <a:r>
              <a:rPr lang="en-US" altLang="fi-FI" sz="1000" b="1"/>
              <a:t>rajoittaa itseään </a:t>
            </a:r>
            <a:r>
              <a:rPr lang="en-US" altLang="fi-FI" sz="1000"/>
              <a:t>(perustehtävä; toimivalta)</a:t>
            </a:r>
            <a:endParaRPr lang="en-US" altLang="fi-FI" sz="1000" b="1"/>
          </a:p>
          <a:p>
            <a:pPr>
              <a:defRPr/>
            </a:pPr>
            <a:r>
              <a:rPr lang="en-US" altLang="fi-FI" sz="1000"/>
              <a:t>jäsenillä on </a:t>
            </a:r>
            <a:r>
              <a:rPr lang="en-US" altLang="fi-FI" sz="1000" b="1"/>
              <a:t>rooli tai rooleja – </a:t>
            </a:r>
            <a:r>
              <a:rPr lang="en-US" altLang="fi-FI" sz="1000"/>
              <a:t>organisaatio omistaa vain työajan</a:t>
            </a:r>
          </a:p>
          <a:p>
            <a:r>
              <a:rPr lang="en-US" altLang="fi-FI" sz="1000"/>
              <a:t>johtamisessa selkeä päätös- ja ohjausmandaatti: omistajat, hallitus tms., viranhaltijajohto</a:t>
            </a:r>
          </a:p>
          <a:p>
            <a:endParaRPr lang="en-US" sz="1000"/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344B2A0B-642C-75F0-0F81-771AA6CC973E}"/>
              </a:ext>
            </a:extLst>
          </p:cNvPr>
          <p:cNvSpPr txBox="1"/>
          <p:nvPr/>
        </p:nvSpPr>
        <p:spPr>
          <a:xfrm>
            <a:off x="6191252" y="3322791"/>
            <a:ext cx="5181600" cy="28062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K.Peltonen</a:t>
            </a:r>
          </a:p>
        </p:txBody>
      </p:sp>
    </p:spTree>
    <p:extLst>
      <p:ext uri="{BB962C8B-B14F-4D97-AF65-F5344CB8AC3E}">
        <p14:creationId xmlns:p14="http://schemas.microsoft.com/office/powerpoint/2010/main" val="1161499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FFBEE45-F140-49D5-85EA-C78C24340B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3C05C44-3CD1-2BD8-4F61-283361130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928387" cy="57639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Hyvinvoiva työyhteisö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2E7CD3F-3BD6-67C1-5553-6394B0CA51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1252" y="365125"/>
            <a:ext cx="5181600" cy="2806296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400" b="0" i="0">
                <a:effectLst/>
                <a:highlight>
                  <a:srgbClr val="FFFFFF"/>
                </a:highlight>
              </a:rPr>
              <a:t>Hyvinvoiva työyhteisö: </a:t>
            </a:r>
            <a:r>
              <a:rPr lang="en-US" sz="1400" b="1" i="0">
                <a:effectLst/>
                <a:highlight>
                  <a:srgbClr val="FFFFFF"/>
                </a:highlight>
              </a:rPr>
              <a:t>maanantai ei ahdista</a:t>
            </a:r>
            <a:r>
              <a:rPr lang="en-US" sz="1400" b="0" i="0">
                <a:effectLst/>
                <a:highlight>
                  <a:srgbClr val="FFFFFF"/>
                </a:highlight>
              </a:rPr>
              <a:t>, </a:t>
            </a:r>
            <a:r>
              <a:rPr lang="en-US" sz="1400">
                <a:highlight>
                  <a:srgbClr val="FFFFFF"/>
                </a:highlight>
              </a:rPr>
              <a:t>mukava tulla töihin, mielekäs työ ja kollegat, </a:t>
            </a:r>
            <a:r>
              <a:rPr lang="en-US" sz="1400" b="0" i="0">
                <a:effectLst/>
                <a:highlight>
                  <a:srgbClr val="FFFFFF"/>
                </a:highlight>
              </a:rPr>
              <a:t>kanssa on helppo tulla toimeen ja tehdä yhteistyötä.</a:t>
            </a:r>
          </a:p>
          <a:p>
            <a:r>
              <a:rPr lang="en-US" sz="1400" b="0" i="0">
                <a:effectLst/>
                <a:highlight>
                  <a:srgbClr val="FFFFFF"/>
                </a:highlight>
              </a:rPr>
              <a:t>Työhyvinvointi on kokonaisuus: työ ja sen mielekkyys +  työntekijöiden terveys, turvallisuus ja hyvinvointi. </a:t>
            </a:r>
          </a:p>
          <a:p>
            <a:r>
              <a:rPr lang="en-US" sz="1400" b="0" i="0">
                <a:effectLst/>
                <a:highlight>
                  <a:srgbClr val="FFFFFF"/>
                </a:highlight>
              </a:rPr>
              <a:t>Työhyvinvointi on </a:t>
            </a:r>
            <a:r>
              <a:rPr lang="en-US" sz="1400" b="1" i="0">
                <a:effectLst/>
                <a:highlight>
                  <a:srgbClr val="FFFFFF"/>
                </a:highlight>
              </a:rPr>
              <a:t>jaksamista</a:t>
            </a:r>
            <a:r>
              <a:rPr lang="en-US" sz="1400" b="0" i="0">
                <a:effectLst/>
                <a:highlight>
                  <a:srgbClr val="FFFFFF"/>
                </a:highlight>
              </a:rPr>
              <a:t> – hyvinvoiva ihminen jaksaa myös nauttia vapaa-ajasta.</a:t>
            </a:r>
          </a:p>
          <a:p>
            <a:r>
              <a:rPr lang="en-US" sz="1400" b="0" i="0">
                <a:effectLst/>
                <a:highlight>
                  <a:srgbClr val="FFFFFF"/>
                </a:highlight>
              </a:rPr>
              <a:t>Fiksu työnantaja: näkee työhyvinvoinnin arvon ihmisten ja organisaation näkökulmasta.</a:t>
            </a:r>
          </a:p>
          <a:p>
            <a:r>
              <a:rPr lang="en-US" sz="1400" b="0" i="0">
                <a:effectLst/>
                <a:highlight>
                  <a:srgbClr val="FFFFFF"/>
                </a:highlight>
              </a:rPr>
              <a:t>Hyvinvoiva työyhteisö: parempaa tuottavuutta ja vankempaa sitoutumista, vähemmän sairauspoissaoloja</a:t>
            </a:r>
          </a:p>
          <a:p>
            <a:endParaRPr lang="en-US" sz="1400"/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9ECBB289-2D9E-D262-49F4-1A90579E8C38}"/>
              </a:ext>
            </a:extLst>
          </p:cNvPr>
          <p:cNvSpPr txBox="1"/>
          <p:nvPr/>
        </p:nvSpPr>
        <p:spPr>
          <a:xfrm>
            <a:off x="6191252" y="3322791"/>
            <a:ext cx="5181600" cy="28062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Duunitori</a:t>
            </a:r>
          </a:p>
        </p:txBody>
      </p:sp>
    </p:spTree>
    <p:extLst>
      <p:ext uri="{BB962C8B-B14F-4D97-AF65-F5344CB8AC3E}">
        <p14:creationId xmlns:p14="http://schemas.microsoft.com/office/powerpoint/2010/main" val="24017812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C799903-48D5-4A31-A1A2-541072D977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8EFFF109-FC58-4FD3-BE05-9775A1310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818889" cy="6858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6E6E6"/>
            </a:solidFill>
          </a:ln>
          <a:effectLst>
            <a:outerShdw blurRad="508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E1B96AD6-92A9-4273-A62B-96A1C3E0BA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811477" cy="6858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2DAA95E-DA2A-131F-577C-D32482D84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1161288"/>
            <a:ext cx="3602736" cy="4526280"/>
          </a:xfrm>
        </p:spPr>
        <p:txBody>
          <a:bodyPr>
            <a:normAutofit/>
          </a:bodyPr>
          <a:lstStyle/>
          <a:p>
            <a:r>
              <a:rPr lang="fi-FI" sz="4000"/>
              <a:t>Työnantaja mahdollistaa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102049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EEFEF43-4BDE-967D-EE5F-DDA99AFF1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4149" y="932688"/>
            <a:ext cx="5916603" cy="4992624"/>
          </a:xfrm>
        </p:spPr>
        <p:txBody>
          <a:bodyPr anchor="ctr">
            <a:normAutofit/>
          </a:bodyPr>
          <a:lstStyle/>
          <a:p>
            <a:r>
              <a:rPr lang="fi-FI" sz="2000" b="0" i="0">
                <a:effectLst/>
                <a:highlight>
                  <a:srgbClr val="FFFFFF"/>
                </a:highlight>
                <a:latin typeface="Source Sans Pro" panose="020B0503030403020204" pitchFamily="34" charset="0"/>
              </a:rPr>
              <a:t>Työhyvinvointi: työnantajan ja työntekijöiden yhteistyötä</a:t>
            </a:r>
          </a:p>
          <a:p>
            <a:r>
              <a:rPr lang="fi-FI" sz="2000" b="0" i="0">
                <a:effectLst/>
                <a:highlight>
                  <a:srgbClr val="FFFFFF"/>
                </a:highlight>
                <a:latin typeface="Source Sans Pro" panose="020B0503030403020204" pitchFamily="34" charset="0"/>
              </a:rPr>
              <a:t>Työnantaja luo puitteet hyvinvoinnille, reagoi saamaansa palautteeseen ja  muutoksiin ilmapiirissä.</a:t>
            </a:r>
          </a:p>
          <a:p>
            <a:r>
              <a:rPr lang="fi-FI" sz="2000" b="0" i="0">
                <a:effectLst/>
                <a:highlight>
                  <a:srgbClr val="FFFFFF"/>
                </a:highlight>
                <a:latin typeface="Source Sans Pro" panose="020B0503030403020204" pitchFamily="34" charset="0"/>
              </a:rPr>
              <a:t>Työnantaja voi tukea työyhteisön hyvinvointia seuraavilla tavoilla:</a:t>
            </a:r>
          </a:p>
          <a:p>
            <a:pPr lvl="1"/>
            <a:r>
              <a:rPr lang="fi-FI" sz="2000" b="0" i="0">
                <a:effectLst/>
                <a:highlight>
                  <a:srgbClr val="FFFFFF"/>
                </a:highlight>
                <a:latin typeface="Source Sans Pro" panose="020B0503030403020204" pitchFamily="34" charset="0"/>
              </a:rPr>
              <a:t>mielenterveyttä vahvistavalla johtamisella</a:t>
            </a:r>
          </a:p>
          <a:p>
            <a:pPr lvl="1"/>
            <a:r>
              <a:rPr lang="fi-FI" sz="2000" b="0" i="0">
                <a:effectLst/>
                <a:highlight>
                  <a:srgbClr val="FFFFFF"/>
                </a:highlight>
                <a:latin typeface="Source Sans Pro" panose="020B0503030403020204" pitchFamily="34" charset="0"/>
              </a:rPr>
              <a:t>toimivalla työnjaolla, selkeillä toimenkuvilla ja tavoitteilla</a:t>
            </a:r>
          </a:p>
          <a:p>
            <a:pPr lvl="1"/>
            <a:r>
              <a:rPr lang="fi-FI" sz="2000" b="0" i="0">
                <a:effectLst/>
                <a:highlight>
                  <a:srgbClr val="FFFFFF"/>
                </a:highlight>
                <a:latin typeface="Source Sans Pro" panose="020B0503030403020204" pitchFamily="34" charset="0"/>
              </a:rPr>
              <a:t>työpaikan ohjeilla ja normeilla</a:t>
            </a:r>
          </a:p>
          <a:p>
            <a:pPr lvl="1"/>
            <a:r>
              <a:rPr lang="fi-FI" sz="2000" b="0" i="0">
                <a:effectLst/>
                <a:highlight>
                  <a:srgbClr val="FFFFFF"/>
                </a:highlight>
                <a:latin typeface="Source Sans Pro" panose="020B0503030403020204" pitchFamily="34" charset="0"/>
              </a:rPr>
              <a:t>hyvinvointia tukevilla arjen käytännöillä</a:t>
            </a:r>
          </a:p>
          <a:p>
            <a:endParaRPr lang="fi-FI" sz="2000"/>
          </a:p>
        </p:txBody>
      </p:sp>
    </p:spTree>
    <p:extLst>
      <p:ext uri="{BB962C8B-B14F-4D97-AF65-F5344CB8AC3E}">
        <p14:creationId xmlns:p14="http://schemas.microsoft.com/office/powerpoint/2010/main" val="4201914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C799903-48D5-4A31-A1A2-541072D977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8EFFF109-FC58-4FD3-BE05-9775A1310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818889" cy="6858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6E6E6"/>
            </a:solidFill>
          </a:ln>
          <a:effectLst>
            <a:outerShdw blurRad="508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E1B96AD6-92A9-4273-A62B-96A1C3E0BA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811477" cy="6858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102049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4BC8747-7C4C-A8A6-AE94-0A0630CD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4149" y="932688"/>
            <a:ext cx="5916603" cy="4992624"/>
          </a:xfrm>
        </p:spPr>
        <p:txBody>
          <a:bodyPr anchor="ctr">
            <a:normAutofit/>
          </a:bodyPr>
          <a:lstStyle/>
          <a:p>
            <a:r>
              <a:rPr lang="fi-FI" sz="2000" b="0" i="0">
                <a:effectLst/>
                <a:highlight>
                  <a:srgbClr val="FFFFFF"/>
                </a:highlight>
                <a:latin typeface="Source Sans Pro" panose="020B0503030403020204" pitchFamily="34" charset="0"/>
              </a:rPr>
              <a:t>Hyvinvointia ja mielenterveyttä tukeva johtaminen: selkeää, oikeudenmukaista ja arvostavaa</a:t>
            </a:r>
          </a:p>
          <a:p>
            <a:r>
              <a:rPr lang="fi-FI" sz="2000" b="0" i="0">
                <a:effectLst/>
                <a:highlight>
                  <a:srgbClr val="FFFFFF"/>
                </a:highlight>
                <a:latin typeface="Source Sans Pro" panose="020B0503030403020204" pitchFamily="34" charset="0"/>
              </a:rPr>
              <a:t>Työntekijä: tärkeää kokea olevansa oikeassa paikassa osaamisensa, vastuidensa ja tehtäviensä suhteen. Myös mahdollisuus oppia ja kehittyä työssä lisää innostusta ja sitä kautta hyvinvointia.</a:t>
            </a:r>
          </a:p>
          <a:p>
            <a:r>
              <a:rPr lang="fi-FI" sz="2000" b="0" i="0">
                <a:effectLst/>
                <a:highlight>
                  <a:srgbClr val="FFFFFF"/>
                </a:highlight>
                <a:latin typeface="Source Sans Pro" panose="020B0503030403020204" pitchFamily="34" charset="0"/>
              </a:rPr>
              <a:t>Työnantajan tehtävä on myös varmistaa, että työntekijällä on mahdollisuus huolehtia terveydestään ja hyvinvoinnistaan -&gt; työterveyden palvelut</a:t>
            </a:r>
            <a:endParaRPr lang="fi-FI" sz="2000"/>
          </a:p>
        </p:txBody>
      </p:sp>
    </p:spTree>
    <p:extLst>
      <p:ext uri="{BB962C8B-B14F-4D97-AF65-F5344CB8AC3E}">
        <p14:creationId xmlns:p14="http://schemas.microsoft.com/office/powerpoint/2010/main" val="17505005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C799903-48D5-4A31-A1A2-541072D977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8EFFF109-FC58-4FD3-BE05-9775A1310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818889" cy="6858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6E6E6"/>
            </a:solidFill>
          </a:ln>
          <a:effectLst>
            <a:outerShdw blurRad="508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E1B96AD6-92A9-4273-A62B-96A1C3E0BA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811477" cy="6858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3B8E0114-1AFD-D501-1014-02079BD8C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1161288"/>
            <a:ext cx="3602736" cy="4526280"/>
          </a:xfrm>
        </p:spPr>
        <p:txBody>
          <a:bodyPr>
            <a:normAutofit/>
          </a:bodyPr>
          <a:lstStyle/>
          <a:p>
            <a:r>
              <a:rPr lang="fi-FI" sz="4000"/>
              <a:t>Jokainen vaikuttaa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102049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6908300-36B6-A7BB-1012-96C978391D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4149" y="932688"/>
            <a:ext cx="5916603" cy="4992624"/>
          </a:xfrm>
        </p:spPr>
        <p:txBody>
          <a:bodyPr anchor="ctr">
            <a:normAutofit/>
          </a:bodyPr>
          <a:lstStyle/>
          <a:p>
            <a:r>
              <a:rPr lang="fi-FI" sz="2000" b="0" i="0">
                <a:effectLst/>
                <a:highlight>
                  <a:srgbClr val="FFFFFF"/>
                </a:highlight>
                <a:latin typeface="Source Sans Pro" panose="020B0503030403020204" pitchFamily="34" charset="0"/>
              </a:rPr>
              <a:t>Työntekijä: huolehtii terveydestään ja palautumisestaan: tauot, ruokailu, lepo, liikunta, mielekäs vapaa-aika</a:t>
            </a:r>
          </a:p>
          <a:p>
            <a:r>
              <a:rPr lang="fi-FI" sz="2000" b="0" i="0">
                <a:effectLst/>
                <a:highlight>
                  <a:srgbClr val="FFFFFF"/>
                </a:highlight>
                <a:latin typeface="Source Sans Pro" panose="020B0503030403020204" pitchFamily="34" charset="0"/>
              </a:rPr>
              <a:t>Jokainen vaikuttaa ilmapiirin ja yhteisön hyvinvointiin </a:t>
            </a:r>
          </a:p>
          <a:p>
            <a:r>
              <a:rPr lang="fi-FI" sz="2000" b="0" i="0">
                <a:effectLst/>
                <a:highlight>
                  <a:srgbClr val="FFFFFF"/>
                </a:highlight>
                <a:latin typeface="Source Sans Pro" panose="020B0503030403020204" pitchFamily="34" charset="0"/>
              </a:rPr>
              <a:t>Reilu käytös, ystävällisyys, muiden huomiointi, avun tarjoaminen</a:t>
            </a:r>
          </a:p>
          <a:p>
            <a:endParaRPr lang="fi-FI" sz="2000"/>
          </a:p>
        </p:txBody>
      </p:sp>
    </p:spTree>
    <p:extLst>
      <p:ext uri="{BB962C8B-B14F-4D97-AF65-F5344CB8AC3E}">
        <p14:creationId xmlns:p14="http://schemas.microsoft.com/office/powerpoint/2010/main" val="20548879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E6B3632-31A7-4B9A-9B3B-DAADD1D372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FD28E658-54D4-608E-A976-55CD28D5A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725" y="640081"/>
            <a:ext cx="3206143" cy="548900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Hyvinvoivan työyhteisön tunnusmerkit</a:t>
            </a:r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3B12F618-967A-0AAB-C690-AD5938CA2E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1610907"/>
            <a:ext cx="7345825" cy="3636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739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FFBEE45-F140-49D5-85EA-C78C24340B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7C4BB42-F8A2-ED5C-268C-0ED7EEE72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928387" cy="57639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Mielikuvat organisaatioista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BB581E-AD06-50F9-F099-9B90DFDC08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1252" y="365125"/>
            <a:ext cx="5181600" cy="2806296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600"/>
              <a:t>Organisaatio koneena</a:t>
            </a:r>
          </a:p>
          <a:p>
            <a:r>
              <a:rPr lang="en-US" sz="1600"/>
              <a:t>…elävänä organismina</a:t>
            </a:r>
          </a:p>
          <a:p>
            <a:r>
              <a:rPr lang="en-US" sz="1600"/>
              <a:t>…aivoina</a:t>
            </a:r>
          </a:p>
          <a:p>
            <a:r>
              <a:rPr lang="en-US" sz="1600"/>
              <a:t>…kulttuurina</a:t>
            </a:r>
          </a:p>
          <a:p>
            <a:r>
              <a:rPr lang="en-US" sz="1600"/>
              <a:t>…poliittisena järjestelmänä</a:t>
            </a:r>
          </a:p>
          <a:p>
            <a:r>
              <a:rPr lang="en-US" sz="1600"/>
              <a:t>…psykologisena vankilana</a:t>
            </a:r>
          </a:p>
          <a:p>
            <a:r>
              <a:rPr lang="en-US" sz="1600"/>
              <a:t>…dominoinnin välineenä</a:t>
            </a:r>
          </a:p>
          <a:p>
            <a:r>
              <a:rPr lang="en-US" sz="1600"/>
              <a:t>…virtana tai muodonmuutoksena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B22D297A-C4B0-F499-EFD0-34FC2026167E}"/>
              </a:ext>
            </a:extLst>
          </p:cNvPr>
          <p:cNvSpPr txBox="1"/>
          <p:nvPr/>
        </p:nvSpPr>
        <p:spPr>
          <a:xfrm>
            <a:off x="6191252" y="3322791"/>
            <a:ext cx="5181600" cy="28062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Morgan</a:t>
            </a:r>
          </a:p>
        </p:txBody>
      </p:sp>
    </p:spTree>
    <p:extLst>
      <p:ext uri="{BB962C8B-B14F-4D97-AF65-F5344CB8AC3E}">
        <p14:creationId xmlns:p14="http://schemas.microsoft.com/office/powerpoint/2010/main" val="4101533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Sisällön paikkamerkki 4" descr="Käsi pitelemässä pientä oranssia kurpitsaa metsäisen järven ulkoreunalla">
            <a:extLst>
              <a:ext uri="{FF2B5EF4-FFF2-40B4-BE49-F238E27FC236}">
                <a16:creationId xmlns:a16="http://schemas.microsoft.com/office/drawing/2014/main" id="{4D84E1DD-33AE-E1DE-9CF8-542C11CAE8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82" b="-1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25FD9B4-7642-D055-747D-5BD1BCEA2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5402" y="743447"/>
            <a:ext cx="3445765" cy="369202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/>
              <a:t>Kiitos</a:t>
            </a:r>
          </a:p>
        </p:txBody>
      </p:sp>
    </p:spTree>
    <p:extLst>
      <p:ext uri="{BB962C8B-B14F-4D97-AF65-F5344CB8AC3E}">
        <p14:creationId xmlns:p14="http://schemas.microsoft.com/office/powerpoint/2010/main" val="38956523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591</TotalTime>
  <Words>482</Words>
  <Application>Microsoft Office PowerPoint</Application>
  <PresentationFormat>Laajakuva</PresentationFormat>
  <Paragraphs>59</Paragraphs>
  <Slides>11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11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Source Sans Pro</vt:lpstr>
      <vt:lpstr>Office-teema</vt:lpstr>
      <vt:lpstr>Henkisesti hyvinvoiva työyhteisö</vt:lpstr>
      <vt:lpstr>Koulutuksen osaamistavoitteet ja hyödyt </vt:lpstr>
      <vt:lpstr>Henkinen hyvinvointi</vt:lpstr>
      <vt:lpstr>Organisaatio - yhteisö</vt:lpstr>
      <vt:lpstr>Hyvinvoiva työyhteisö</vt:lpstr>
      <vt:lpstr>Työnantaja mahdollistaa</vt:lpstr>
      <vt:lpstr>PowerPoint-esitys</vt:lpstr>
      <vt:lpstr>Jokainen vaikuttaa</vt:lpstr>
      <vt:lpstr>Hyvinvoivan työyhteisön tunnusmerkit</vt:lpstr>
      <vt:lpstr>Mielikuvat organisaatioista</vt:lpstr>
      <vt:lpstr>Kiitos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Malo Terttu</dc:creator>
  <cp:lastModifiedBy>Malo Terttu</cp:lastModifiedBy>
  <cp:revision>1</cp:revision>
  <dcterms:created xsi:type="dcterms:W3CDTF">2024-10-15T04:41:41Z</dcterms:created>
  <dcterms:modified xsi:type="dcterms:W3CDTF">2024-10-15T14:33:27Z</dcterms:modified>
</cp:coreProperties>
</file>