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59" r:id="rId6"/>
    <p:sldId id="260" r:id="rId7"/>
    <p:sldId id="267" r:id="rId8"/>
    <p:sldId id="269" r:id="rId9"/>
    <p:sldId id="261" r:id="rId10"/>
    <p:sldId id="270" r:id="rId11"/>
    <p:sldId id="262" r:id="rId12"/>
    <p:sldId id="263" r:id="rId13"/>
    <p:sldId id="27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436" autoAdjust="0"/>
  </p:normalViewPr>
  <p:slideViewPr>
    <p:cSldViewPr snapToGrid="0">
      <p:cViewPr varScale="1">
        <p:scale>
          <a:sx n="70" d="100"/>
          <a:sy n="70" d="100"/>
        </p:scale>
        <p:origin x="107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241BC-60C4-410F-8284-1CF67CB5D01B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16553-FF32-4502-8A16-81B87B1BA6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0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fi-FI" dirty="0"/>
              <a:t>Neste</a:t>
            </a:r>
          </a:p>
          <a:p>
            <a:pPr marL="228600" indent="-228600">
              <a:buAutoNum type="alphaLcParenR"/>
            </a:pPr>
            <a:r>
              <a:rPr lang="fi-FI" dirty="0"/>
              <a:t>Kaasu</a:t>
            </a:r>
          </a:p>
          <a:p>
            <a:pPr marL="228600" indent="-228600">
              <a:buAutoNum type="alphaLcParenR"/>
            </a:pPr>
            <a:r>
              <a:rPr lang="fi-FI" dirty="0"/>
              <a:t>Neste</a:t>
            </a:r>
          </a:p>
          <a:p>
            <a:pPr marL="228600" indent="-228600">
              <a:buAutoNum type="alphaLcParenR"/>
            </a:pPr>
            <a:r>
              <a:rPr lang="fi-FI" dirty="0"/>
              <a:t>Kiinteä</a:t>
            </a:r>
          </a:p>
          <a:p>
            <a:pPr marL="228600" indent="-228600">
              <a:buAutoNum type="alphaLcParenR"/>
            </a:pPr>
            <a:r>
              <a:rPr lang="fi-FI"/>
              <a:t>kiinteä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D9E9C-3CC1-44A5-B9E4-4AA6D15F28F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92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49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60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1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0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5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24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63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67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7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91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4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0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/states-of-matt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/states-of-matt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D71497-AC8A-4FAB-AF38-F107EBF6D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60" y="3499802"/>
            <a:ext cx="7772400" cy="2053100"/>
          </a:xfrm>
          <a:solidFill>
            <a:schemeClr val="bg1">
              <a:alpha val="80000"/>
            </a:schemeClr>
          </a:solidFill>
          <a:ln w="38100">
            <a:solidFill>
              <a:srgbClr val="83AFB4"/>
            </a:solidFill>
          </a:ln>
        </p:spPr>
        <p:txBody>
          <a:bodyPr anchor="ctr" anchorCtr="1"/>
          <a:lstStyle/>
          <a:p>
            <a:r>
              <a:rPr lang="fi-FI" dirty="0"/>
              <a:t>Lämpötila </a:t>
            </a:r>
            <a:r>
              <a:rPr lang="fi-FI"/>
              <a:t>muuttaa olomuodon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D14A4B-18C0-4FA6-A142-4F5F6F340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84" y="5926830"/>
            <a:ext cx="3537065" cy="521075"/>
          </a:xfrm>
          <a:solidFill>
            <a:schemeClr val="bg1">
              <a:alpha val="80000"/>
            </a:schemeClr>
          </a:solidFill>
          <a:ln w="28575">
            <a:solidFill>
              <a:srgbClr val="83AFB4"/>
            </a:solidFill>
          </a:ln>
        </p:spPr>
        <p:txBody>
          <a:bodyPr anchor="ctr" anchorCtr="1"/>
          <a:lstStyle/>
          <a:p>
            <a:r>
              <a:rPr lang="fi-FI" dirty="0"/>
              <a:t>Jan Jansson @TYK 2018-19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DA0BC07-3A4F-4874-82D3-2B12F45541C9}"/>
              </a:ext>
            </a:extLst>
          </p:cNvPr>
          <p:cNvSpPr txBox="1">
            <a:spLocks/>
          </p:cNvSpPr>
          <p:nvPr/>
        </p:nvSpPr>
        <p:spPr>
          <a:xfrm>
            <a:off x="7597832" y="145400"/>
            <a:ext cx="1461653" cy="928111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83AFB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ke0</a:t>
            </a:r>
          </a:p>
        </p:txBody>
      </p:sp>
    </p:spTree>
    <p:extLst>
      <p:ext uri="{BB962C8B-B14F-4D97-AF65-F5344CB8AC3E}">
        <p14:creationId xmlns:p14="http://schemas.microsoft.com/office/powerpoint/2010/main" val="345807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ADE7D-5B79-47FE-A8C7-DA22AED5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53B9F4-099B-42BD-BA83-E4BB713D4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Kiehuminen ja haihtuminen simulaatiossa </a:t>
            </a:r>
            <a:r>
              <a:rPr lang="fi-FI" dirty="0">
                <a:hlinkClick r:id="rId2"/>
              </a:rPr>
              <a:t>https://phet.colorado.edu/en/simulation/states-of-matter</a:t>
            </a:r>
            <a:endParaRPr lang="fi-FI" dirty="0"/>
          </a:p>
          <a:p>
            <a:r>
              <a:rPr lang="fi-FI" dirty="0"/>
              <a:t>Eri aineilla on eri kiehumispiste</a:t>
            </a:r>
          </a:p>
          <a:p>
            <a:r>
              <a:rPr lang="fi-FI" dirty="0"/>
              <a:t>Vesi haihtuu pöydältä ja kiehuu keittolevyllä</a:t>
            </a:r>
          </a:p>
        </p:txBody>
      </p:sp>
    </p:spTree>
    <p:extLst>
      <p:ext uri="{BB962C8B-B14F-4D97-AF65-F5344CB8AC3E}">
        <p14:creationId xmlns:p14="http://schemas.microsoft.com/office/powerpoint/2010/main" val="245609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r>
              <a:rPr lang="fi-FI" dirty="0"/>
              <a:t>Kun kaasu muuttuu nesteeksi, se </a:t>
            </a:r>
            <a:r>
              <a:rPr lang="fi-FI" i="1" dirty="0"/>
              <a:t>tiivistyy</a:t>
            </a:r>
          </a:p>
          <a:p>
            <a:pPr lvl="1"/>
            <a:r>
              <a:rPr lang="fi-FI" dirty="0"/>
              <a:t>Tiivistyä : tiivistyn : tiivistyvät</a:t>
            </a:r>
          </a:p>
          <a:p>
            <a:pPr lvl="1"/>
            <a:r>
              <a:rPr lang="fi-FI" dirty="0"/>
              <a:t>Suihkussa vesihöyry tiivistyy kylmään ikkunaan.</a:t>
            </a:r>
          </a:p>
          <a:p>
            <a:pPr lvl="1"/>
            <a:r>
              <a:rPr lang="fi-FI" dirty="0"/>
              <a:t>Kylmän vesipullon pinnalle tiivistyy vettä ilmasta.</a:t>
            </a:r>
          </a:p>
          <a:p>
            <a:endParaRPr lang="fi-FI" dirty="0"/>
          </a:p>
        </p:txBody>
      </p:sp>
      <p:pic>
        <p:nvPicPr>
          <p:cNvPr id="5" name="Kuva 4" descr="kivennäisvesi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13251" b="8001"/>
          <a:stretch>
            <a:fillRect/>
          </a:stretch>
        </p:blipFill>
        <p:spPr>
          <a:xfrm>
            <a:off x="4860032" y="1124744"/>
            <a:ext cx="410633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r>
              <a:rPr lang="fi-FI" dirty="0"/>
              <a:t>Joskus kiinteä aine muuttuu suoraan kaasuksi. Silloin sanotaan, että aine </a:t>
            </a:r>
            <a:r>
              <a:rPr lang="fi-FI" i="1" dirty="0"/>
              <a:t>sublimoituu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Talvella pyykki kuivuu, koska jää sublimoituu vesihöyryksi.</a:t>
            </a:r>
          </a:p>
          <a:p>
            <a:r>
              <a:rPr lang="fi-FI" dirty="0"/>
              <a:t>Kun kaasu muuttuu suoraan kiinteäksi, aine </a:t>
            </a:r>
            <a:r>
              <a:rPr lang="fi-FI" i="1" dirty="0"/>
              <a:t>härmistyy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Kuura muodostuu, kun ilmassa oleva vesihöyry härmistyy jääksi.</a:t>
            </a:r>
          </a:p>
        </p:txBody>
      </p:sp>
      <p:pic>
        <p:nvPicPr>
          <p:cNvPr id="4" name="Kuva 3" descr="kuura1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827836" y="4077072"/>
            <a:ext cx="4208660" cy="2520000"/>
          </a:xfrm>
          <a:prstGeom prst="rect">
            <a:avLst/>
          </a:prstGeom>
        </p:spPr>
      </p:pic>
      <p:pic>
        <p:nvPicPr>
          <p:cNvPr id="5" name="Kuva 4" descr="kuura2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801991" y="1269040"/>
            <a:ext cx="420866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A5CD8AE-9B57-4688-9E05-251F3BE62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9" b="8475"/>
          <a:stretch/>
        </p:blipFill>
        <p:spPr>
          <a:xfrm>
            <a:off x="309032" y="1944425"/>
            <a:ext cx="1800000" cy="1800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A76E4D5-8ABB-4FC5-BE26-3B90DA9E73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37750" r="4772" b="9456"/>
          <a:stretch/>
        </p:blipFill>
        <p:spPr>
          <a:xfrm>
            <a:off x="3303517" y="1944425"/>
            <a:ext cx="1800000" cy="1800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BCB6F3-C39D-4047-B01A-F09B83A9E8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37560" r="6789" b="13711"/>
          <a:stretch/>
        </p:blipFill>
        <p:spPr>
          <a:xfrm>
            <a:off x="6218626" y="1938559"/>
            <a:ext cx="1800000" cy="1800000"/>
          </a:xfrm>
          <a:prstGeom prst="rect">
            <a:avLst/>
          </a:prstGeom>
        </p:spPr>
      </p:pic>
      <p:grpSp>
        <p:nvGrpSpPr>
          <p:cNvPr id="268" name="Ryhmä 267">
            <a:extLst>
              <a:ext uri="{FF2B5EF4-FFF2-40B4-BE49-F238E27FC236}">
                <a16:creationId xmlns:a16="http://schemas.microsoft.com/office/drawing/2014/main" id="{D06B07A7-65EE-4EA9-BBBA-95C162B1BF39}"/>
              </a:ext>
            </a:extLst>
          </p:cNvPr>
          <p:cNvGrpSpPr/>
          <p:nvPr/>
        </p:nvGrpSpPr>
        <p:grpSpPr>
          <a:xfrm>
            <a:off x="7002066" y="2967236"/>
            <a:ext cx="1800000" cy="1800000"/>
            <a:chOff x="5285340" y="274638"/>
            <a:chExt cx="1800000" cy="1800000"/>
          </a:xfrm>
        </p:grpSpPr>
        <p:sp>
          <p:nvSpPr>
            <p:cNvPr id="269" name="Suorakulmio: Pyöristetyt kulmat 268">
              <a:extLst>
                <a:ext uri="{FF2B5EF4-FFF2-40B4-BE49-F238E27FC236}">
                  <a16:creationId xmlns:a16="http://schemas.microsoft.com/office/drawing/2014/main" id="{15ABBB8E-6C2D-4100-BA09-7395A74A4A59}"/>
                </a:ext>
              </a:extLst>
            </p:cNvPr>
            <p:cNvSpPr/>
            <p:nvPr/>
          </p:nvSpPr>
          <p:spPr>
            <a:xfrm>
              <a:off x="5285340" y="274638"/>
              <a:ext cx="1800000" cy="18000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70" name="Ryhmä 269">
              <a:extLst>
                <a:ext uri="{FF2B5EF4-FFF2-40B4-BE49-F238E27FC236}">
                  <a16:creationId xmlns:a16="http://schemas.microsoft.com/office/drawing/2014/main" id="{357B34F0-654D-4106-8053-E46AE87DF910}"/>
                </a:ext>
              </a:extLst>
            </p:cNvPr>
            <p:cNvGrpSpPr/>
            <p:nvPr/>
          </p:nvGrpSpPr>
          <p:grpSpPr>
            <a:xfrm rot="2198100">
              <a:off x="5425019" y="720138"/>
              <a:ext cx="386545" cy="252000"/>
              <a:chOff x="1031330" y="5589128"/>
              <a:chExt cx="386545" cy="252000"/>
            </a:xfrm>
          </p:grpSpPr>
          <p:sp>
            <p:nvSpPr>
              <p:cNvPr id="279" name="Ellipsi 278">
                <a:extLst>
                  <a:ext uri="{FF2B5EF4-FFF2-40B4-BE49-F238E27FC236}">
                    <a16:creationId xmlns:a16="http://schemas.microsoft.com/office/drawing/2014/main" id="{1C24B31E-8697-4B6D-BC40-3FB3F82F941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0" name="Ellipsi 279">
                <a:extLst>
                  <a:ext uri="{FF2B5EF4-FFF2-40B4-BE49-F238E27FC236}">
                    <a16:creationId xmlns:a16="http://schemas.microsoft.com/office/drawing/2014/main" id="{0120DC9C-8BBA-4008-A23E-963888DB1C4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1" name="Ellipsi 280">
                <a:extLst>
                  <a:ext uri="{FF2B5EF4-FFF2-40B4-BE49-F238E27FC236}">
                    <a16:creationId xmlns:a16="http://schemas.microsoft.com/office/drawing/2014/main" id="{EFFFFB0C-B440-42D8-AD9E-887CD626DF6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71" name="Ryhmä 270">
              <a:extLst>
                <a:ext uri="{FF2B5EF4-FFF2-40B4-BE49-F238E27FC236}">
                  <a16:creationId xmlns:a16="http://schemas.microsoft.com/office/drawing/2014/main" id="{EFFF1E24-6931-438C-977E-1F50F4D83382}"/>
                </a:ext>
              </a:extLst>
            </p:cNvPr>
            <p:cNvGrpSpPr/>
            <p:nvPr/>
          </p:nvGrpSpPr>
          <p:grpSpPr>
            <a:xfrm rot="814854">
              <a:off x="6522257" y="1289215"/>
              <a:ext cx="386545" cy="252000"/>
              <a:chOff x="1031330" y="5589128"/>
              <a:chExt cx="386545" cy="252000"/>
            </a:xfrm>
          </p:grpSpPr>
          <p:sp>
            <p:nvSpPr>
              <p:cNvPr id="276" name="Ellipsi 275">
                <a:extLst>
                  <a:ext uri="{FF2B5EF4-FFF2-40B4-BE49-F238E27FC236}">
                    <a16:creationId xmlns:a16="http://schemas.microsoft.com/office/drawing/2014/main" id="{A4F84499-0506-4D1C-9B1F-206AFAB0612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7" name="Ellipsi 276">
                <a:extLst>
                  <a:ext uri="{FF2B5EF4-FFF2-40B4-BE49-F238E27FC236}">
                    <a16:creationId xmlns:a16="http://schemas.microsoft.com/office/drawing/2014/main" id="{53DA9864-19EE-4F2D-B5A9-760248F04F3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8" name="Ellipsi 277">
                <a:extLst>
                  <a:ext uri="{FF2B5EF4-FFF2-40B4-BE49-F238E27FC236}">
                    <a16:creationId xmlns:a16="http://schemas.microsoft.com/office/drawing/2014/main" id="{0C2D3F2A-5D87-4A27-9840-6E2E7B60AC9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72" name="Ryhmä 271">
              <a:extLst>
                <a:ext uri="{FF2B5EF4-FFF2-40B4-BE49-F238E27FC236}">
                  <a16:creationId xmlns:a16="http://schemas.microsoft.com/office/drawing/2014/main" id="{F5721449-E3C4-4031-B6FB-ACEEFD2CB377}"/>
                </a:ext>
              </a:extLst>
            </p:cNvPr>
            <p:cNvGrpSpPr/>
            <p:nvPr/>
          </p:nvGrpSpPr>
          <p:grpSpPr>
            <a:xfrm rot="19605322">
              <a:off x="5440529" y="1748683"/>
              <a:ext cx="386545" cy="252000"/>
              <a:chOff x="1031330" y="5589128"/>
              <a:chExt cx="386545" cy="252000"/>
            </a:xfrm>
          </p:grpSpPr>
          <p:sp>
            <p:nvSpPr>
              <p:cNvPr id="273" name="Ellipsi 272">
                <a:extLst>
                  <a:ext uri="{FF2B5EF4-FFF2-40B4-BE49-F238E27FC236}">
                    <a16:creationId xmlns:a16="http://schemas.microsoft.com/office/drawing/2014/main" id="{384F889E-FE7D-4C62-B3AA-6E9D7191F7E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4" name="Ellipsi 273">
                <a:extLst>
                  <a:ext uri="{FF2B5EF4-FFF2-40B4-BE49-F238E27FC236}">
                    <a16:creationId xmlns:a16="http://schemas.microsoft.com/office/drawing/2014/main" id="{3F025B13-5463-4DBB-9094-5183744703B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5" name="Ellipsi 274">
                <a:extLst>
                  <a:ext uri="{FF2B5EF4-FFF2-40B4-BE49-F238E27FC236}">
                    <a16:creationId xmlns:a16="http://schemas.microsoft.com/office/drawing/2014/main" id="{3650A547-C298-40C9-B976-DECBDCD68DC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282" name="Ryhmä 281">
            <a:extLst>
              <a:ext uri="{FF2B5EF4-FFF2-40B4-BE49-F238E27FC236}">
                <a16:creationId xmlns:a16="http://schemas.microsoft.com/office/drawing/2014/main" id="{6220A573-9358-4898-9F41-84BD5A356E3E}"/>
              </a:ext>
            </a:extLst>
          </p:cNvPr>
          <p:cNvGrpSpPr/>
          <p:nvPr/>
        </p:nvGrpSpPr>
        <p:grpSpPr>
          <a:xfrm>
            <a:off x="4093165" y="2989658"/>
            <a:ext cx="1800000" cy="1800000"/>
            <a:chOff x="5285033" y="2520061"/>
            <a:chExt cx="1800000" cy="1800000"/>
          </a:xfrm>
        </p:grpSpPr>
        <p:sp>
          <p:nvSpPr>
            <p:cNvPr id="283" name="Suorakulmio: Pyöristetyt kulmat 282">
              <a:extLst>
                <a:ext uri="{FF2B5EF4-FFF2-40B4-BE49-F238E27FC236}">
                  <a16:creationId xmlns:a16="http://schemas.microsoft.com/office/drawing/2014/main" id="{F6922339-F12B-4CD6-87CB-A3702448AE7C}"/>
                </a:ext>
              </a:extLst>
            </p:cNvPr>
            <p:cNvSpPr/>
            <p:nvPr/>
          </p:nvSpPr>
          <p:spPr>
            <a:xfrm>
              <a:off x="5285033" y="2520061"/>
              <a:ext cx="1800000" cy="18000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84" name="Ryhmä 283">
              <a:extLst>
                <a:ext uri="{FF2B5EF4-FFF2-40B4-BE49-F238E27FC236}">
                  <a16:creationId xmlns:a16="http://schemas.microsoft.com/office/drawing/2014/main" id="{A85440B2-7A77-4F58-B210-CAD0712AFE7F}"/>
                </a:ext>
              </a:extLst>
            </p:cNvPr>
            <p:cNvGrpSpPr/>
            <p:nvPr/>
          </p:nvGrpSpPr>
          <p:grpSpPr>
            <a:xfrm rot="19605322">
              <a:off x="5358111" y="2636075"/>
              <a:ext cx="386545" cy="252000"/>
              <a:chOff x="1031330" y="5589128"/>
              <a:chExt cx="386545" cy="252000"/>
            </a:xfrm>
          </p:grpSpPr>
          <p:sp>
            <p:nvSpPr>
              <p:cNvPr id="361" name="Ellipsi 360">
                <a:extLst>
                  <a:ext uri="{FF2B5EF4-FFF2-40B4-BE49-F238E27FC236}">
                    <a16:creationId xmlns:a16="http://schemas.microsoft.com/office/drawing/2014/main" id="{DE578BDF-60D2-4848-9C01-AF3DE6E00F1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2" name="Ellipsi 361">
                <a:extLst>
                  <a:ext uri="{FF2B5EF4-FFF2-40B4-BE49-F238E27FC236}">
                    <a16:creationId xmlns:a16="http://schemas.microsoft.com/office/drawing/2014/main" id="{3F0CD51C-95FD-4434-9765-DB9C0328ED44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3" name="Ellipsi 362">
                <a:extLst>
                  <a:ext uri="{FF2B5EF4-FFF2-40B4-BE49-F238E27FC236}">
                    <a16:creationId xmlns:a16="http://schemas.microsoft.com/office/drawing/2014/main" id="{1AE512E1-3130-4882-AFB9-5F2CDF3116D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85" name="Ryhmä 284">
              <a:extLst>
                <a:ext uri="{FF2B5EF4-FFF2-40B4-BE49-F238E27FC236}">
                  <a16:creationId xmlns:a16="http://schemas.microsoft.com/office/drawing/2014/main" id="{82557EB2-2C4B-463E-974C-729DB8DEE777}"/>
                </a:ext>
              </a:extLst>
            </p:cNvPr>
            <p:cNvGrpSpPr/>
            <p:nvPr/>
          </p:nvGrpSpPr>
          <p:grpSpPr>
            <a:xfrm rot="2958457">
              <a:off x="5661019" y="2782216"/>
              <a:ext cx="386545" cy="252000"/>
              <a:chOff x="1031330" y="5589128"/>
              <a:chExt cx="386545" cy="252000"/>
            </a:xfrm>
          </p:grpSpPr>
          <p:sp>
            <p:nvSpPr>
              <p:cNvPr id="358" name="Ellipsi 357">
                <a:extLst>
                  <a:ext uri="{FF2B5EF4-FFF2-40B4-BE49-F238E27FC236}">
                    <a16:creationId xmlns:a16="http://schemas.microsoft.com/office/drawing/2014/main" id="{781C9F8F-392F-4FDF-9599-5AC2C6DEE5C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9" name="Ellipsi 358">
                <a:extLst>
                  <a:ext uri="{FF2B5EF4-FFF2-40B4-BE49-F238E27FC236}">
                    <a16:creationId xmlns:a16="http://schemas.microsoft.com/office/drawing/2014/main" id="{AE8EB8C2-03E6-4811-8581-F53D5CACBD3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0" name="Ellipsi 359">
                <a:extLst>
                  <a:ext uri="{FF2B5EF4-FFF2-40B4-BE49-F238E27FC236}">
                    <a16:creationId xmlns:a16="http://schemas.microsoft.com/office/drawing/2014/main" id="{3E9E90C3-F62D-48E9-97FE-14560C72854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86" name="Ryhmä 285">
              <a:extLst>
                <a:ext uri="{FF2B5EF4-FFF2-40B4-BE49-F238E27FC236}">
                  <a16:creationId xmlns:a16="http://schemas.microsoft.com/office/drawing/2014/main" id="{8050B8FF-F7F2-459A-8294-B7B15938BFAC}"/>
                </a:ext>
              </a:extLst>
            </p:cNvPr>
            <p:cNvGrpSpPr/>
            <p:nvPr/>
          </p:nvGrpSpPr>
          <p:grpSpPr>
            <a:xfrm rot="6240980">
              <a:off x="5947746" y="2642776"/>
              <a:ext cx="386545" cy="252000"/>
              <a:chOff x="1031330" y="5589128"/>
              <a:chExt cx="386545" cy="252000"/>
            </a:xfrm>
          </p:grpSpPr>
          <p:sp>
            <p:nvSpPr>
              <p:cNvPr id="355" name="Ellipsi 354">
                <a:extLst>
                  <a:ext uri="{FF2B5EF4-FFF2-40B4-BE49-F238E27FC236}">
                    <a16:creationId xmlns:a16="http://schemas.microsoft.com/office/drawing/2014/main" id="{CD1219AF-3700-445D-91CB-580B2E06C0A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6" name="Ellipsi 355">
                <a:extLst>
                  <a:ext uri="{FF2B5EF4-FFF2-40B4-BE49-F238E27FC236}">
                    <a16:creationId xmlns:a16="http://schemas.microsoft.com/office/drawing/2014/main" id="{1A9D975F-210F-461B-A74A-FF51420956C1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7" name="Ellipsi 356">
                <a:extLst>
                  <a:ext uri="{FF2B5EF4-FFF2-40B4-BE49-F238E27FC236}">
                    <a16:creationId xmlns:a16="http://schemas.microsoft.com/office/drawing/2014/main" id="{65403F24-687C-4538-B414-D8ACFD32BC3A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87" name="Ryhmä 286">
              <a:extLst>
                <a:ext uri="{FF2B5EF4-FFF2-40B4-BE49-F238E27FC236}">
                  <a16:creationId xmlns:a16="http://schemas.microsoft.com/office/drawing/2014/main" id="{A175B415-F112-459E-ADFC-14FFF3EBBF42}"/>
                </a:ext>
              </a:extLst>
            </p:cNvPr>
            <p:cNvGrpSpPr/>
            <p:nvPr/>
          </p:nvGrpSpPr>
          <p:grpSpPr>
            <a:xfrm rot="9450715">
              <a:off x="6198145" y="2859035"/>
              <a:ext cx="386545" cy="252000"/>
              <a:chOff x="1031330" y="5589128"/>
              <a:chExt cx="386545" cy="252000"/>
            </a:xfrm>
          </p:grpSpPr>
          <p:sp>
            <p:nvSpPr>
              <p:cNvPr id="352" name="Ellipsi 351">
                <a:extLst>
                  <a:ext uri="{FF2B5EF4-FFF2-40B4-BE49-F238E27FC236}">
                    <a16:creationId xmlns:a16="http://schemas.microsoft.com/office/drawing/2014/main" id="{F921D5C0-9A70-4EFD-83C4-69196DB30FC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3" name="Ellipsi 352">
                <a:extLst>
                  <a:ext uri="{FF2B5EF4-FFF2-40B4-BE49-F238E27FC236}">
                    <a16:creationId xmlns:a16="http://schemas.microsoft.com/office/drawing/2014/main" id="{521F05D6-D2F7-4940-8306-E97ADD8534EC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4" name="Ellipsi 353">
                <a:extLst>
                  <a:ext uri="{FF2B5EF4-FFF2-40B4-BE49-F238E27FC236}">
                    <a16:creationId xmlns:a16="http://schemas.microsoft.com/office/drawing/2014/main" id="{7F69DB77-E70A-4775-8675-E455E3417024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88" name="Ryhmä 287">
              <a:extLst>
                <a:ext uri="{FF2B5EF4-FFF2-40B4-BE49-F238E27FC236}">
                  <a16:creationId xmlns:a16="http://schemas.microsoft.com/office/drawing/2014/main" id="{67B7216B-A664-4C1B-AAFA-7E5A3140ED96}"/>
                </a:ext>
              </a:extLst>
            </p:cNvPr>
            <p:cNvGrpSpPr/>
            <p:nvPr/>
          </p:nvGrpSpPr>
          <p:grpSpPr>
            <a:xfrm rot="930928">
              <a:off x="6348171" y="2598938"/>
              <a:ext cx="386545" cy="252000"/>
              <a:chOff x="1031330" y="5589128"/>
              <a:chExt cx="386545" cy="252000"/>
            </a:xfrm>
          </p:grpSpPr>
          <p:sp>
            <p:nvSpPr>
              <p:cNvPr id="349" name="Ellipsi 348">
                <a:extLst>
                  <a:ext uri="{FF2B5EF4-FFF2-40B4-BE49-F238E27FC236}">
                    <a16:creationId xmlns:a16="http://schemas.microsoft.com/office/drawing/2014/main" id="{15789060-B325-4209-A4BD-71875832E8FD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0" name="Ellipsi 349">
                <a:extLst>
                  <a:ext uri="{FF2B5EF4-FFF2-40B4-BE49-F238E27FC236}">
                    <a16:creationId xmlns:a16="http://schemas.microsoft.com/office/drawing/2014/main" id="{07D1E542-907A-4467-9E1B-6DF4C154757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1" name="Ellipsi 350">
                <a:extLst>
                  <a:ext uri="{FF2B5EF4-FFF2-40B4-BE49-F238E27FC236}">
                    <a16:creationId xmlns:a16="http://schemas.microsoft.com/office/drawing/2014/main" id="{DFCC0A4B-02BF-41FC-B8A1-06E518E1591A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89" name="Ryhmä 288">
              <a:extLst>
                <a:ext uri="{FF2B5EF4-FFF2-40B4-BE49-F238E27FC236}">
                  <a16:creationId xmlns:a16="http://schemas.microsoft.com/office/drawing/2014/main" id="{6B464945-7FBB-41C4-95D9-B1B9E728C758}"/>
                </a:ext>
              </a:extLst>
            </p:cNvPr>
            <p:cNvGrpSpPr/>
            <p:nvPr/>
          </p:nvGrpSpPr>
          <p:grpSpPr>
            <a:xfrm rot="17113792">
              <a:off x="6652819" y="3011408"/>
              <a:ext cx="386545" cy="252000"/>
              <a:chOff x="1031330" y="5589128"/>
              <a:chExt cx="386545" cy="252000"/>
            </a:xfrm>
          </p:grpSpPr>
          <p:sp>
            <p:nvSpPr>
              <p:cNvPr id="346" name="Ellipsi 345">
                <a:extLst>
                  <a:ext uri="{FF2B5EF4-FFF2-40B4-BE49-F238E27FC236}">
                    <a16:creationId xmlns:a16="http://schemas.microsoft.com/office/drawing/2014/main" id="{F61300C8-C31B-448D-A80D-8D2F3141EE9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7" name="Ellipsi 346">
                <a:extLst>
                  <a:ext uri="{FF2B5EF4-FFF2-40B4-BE49-F238E27FC236}">
                    <a16:creationId xmlns:a16="http://schemas.microsoft.com/office/drawing/2014/main" id="{2C788496-994C-4227-BE19-C06234717AD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8" name="Ellipsi 347">
                <a:extLst>
                  <a:ext uri="{FF2B5EF4-FFF2-40B4-BE49-F238E27FC236}">
                    <a16:creationId xmlns:a16="http://schemas.microsoft.com/office/drawing/2014/main" id="{BC55AE95-5E9C-405A-8D4B-20F23B1D4D2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90" name="Ryhmä 289">
              <a:extLst>
                <a:ext uri="{FF2B5EF4-FFF2-40B4-BE49-F238E27FC236}">
                  <a16:creationId xmlns:a16="http://schemas.microsoft.com/office/drawing/2014/main" id="{4B040631-3989-426E-A48E-D27084D8AA94}"/>
                </a:ext>
              </a:extLst>
            </p:cNvPr>
            <p:cNvGrpSpPr/>
            <p:nvPr/>
          </p:nvGrpSpPr>
          <p:grpSpPr>
            <a:xfrm rot="2600747">
              <a:off x="5292589" y="2986310"/>
              <a:ext cx="386545" cy="252000"/>
              <a:chOff x="1031330" y="5589128"/>
              <a:chExt cx="386545" cy="252000"/>
            </a:xfrm>
          </p:grpSpPr>
          <p:sp>
            <p:nvSpPr>
              <p:cNvPr id="343" name="Ellipsi 342">
                <a:extLst>
                  <a:ext uri="{FF2B5EF4-FFF2-40B4-BE49-F238E27FC236}">
                    <a16:creationId xmlns:a16="http://schemas.microsoft.com/office/drawing/2014/main" id="{85F7AA93-19A4-423C-8A13-E34BB79598A8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4" name="Ellipsi 343">
                <a:extLst>
                  <a:ext uri="{FF2B5EF4-FFF2-40B4-BE49-F238E27FC236}">
                    <a16:creationId xmlns:a16="http://schemas.microsoft.com/office/drawing/2014/main" id="{3F770B01-2A80-41BE-A054-2EC092BE4DB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5" name="Ellipsi 344">
                <a:extLst>
                  <a:ext uri="{FF2B5EF4-FFF2-40B4-BE49-F238E27FC236}">
                    <a16:creationId xmlns:a16="http://schemas.microsoft.com/office/drawing/2014/main" id="{9175FB0F-8674-4579-824C-7FDAF139F7F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91" name="Ryhmä 290">
              <a:extLst>
                <a:ext uri="{FF2B5EF4-FFF2-40B4-BE49-F238E27FC236}">
                  <a16:creationId xmlns:a16="http://schemas.microsoft.com/office/drawing/2014/main" id="{C441D2A2-8B0D-4F65-B687-0CFBC12DBC13}"/>
                </a:ext>
              </a:extLst>
            </p:cNvPr>
            <p:cNvGrpSpPr/>
            <p:nvPr/>
          </p:nvGrpSpPr>
          <p:grpSpPr>
            <a:xfrm rot="634607">
              <a:off x="5759347" y="3139671"/>
              <a:ext cx="386545" cy="252000"/>
              <a:chOff x="1031330" y="5589128"/>
              <a:chExt cx="386545" cy="252000"/>
            </a:xfrm>
          </p:grpSpPr>
          <p:sp>
            <p:nvSpPr>
              <p:cNvPr id="340" name="Ellipsi 339">
                <a:extLst>
                  <a:ext uri="{FF2B5EF4-FFF2-40B4-BE49-F238E27FC236}">
                    <a16:creationId xmlns:a16="http://schemas.microsoft.com/office/drawing/2014/main" id="{D9949DD4-F279-4399-8287-94267A2BF4B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1" name="Ellipsi 340">
                <a:extLst>
                  <a:ext uri="{FF2B5EF4-FFF2-40B4-BE49-F238E27FC236}">
                    <a16:creationId xmlns:a16="http://schemas.microsoft.com/office/drawing/2014/main" id="{BCA4B0E0-0CF2-478E-AD41-F0E6BEB866C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2" name="Ellipsi 341">
                <a:extLst>
                  <a:ext uri="{FF2B5EF4-FFF2-40B4-BE49-F238E27FC236}">
                    <a16:creationId xmlns:a16="http://schemas.microsoft.com/office/drawing/2014/main" id="{AD19EC6C-4735-433B-A8C1-E482B0E6ACDD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92" name="Ryhmä 291">
              <a:extLst>
                <a:ext uri="{FF2B5EF4-FFF2-40B4-BE49-F238E27FC236}">
                  <a16:creationId xmlns:a16="http://schemas.microsoft.com/office/drawing/2014/main" id="{00C64E88-4773-4F8E-BC56-7CE07F0A3A79}"/>
                </a:ext>
              </a:extLst>
            </p:cNvPr>
            <p:cNvGrpSpPr/>
            <p:nvPr/>
          </p:nvGrpSpPr>
          <p:grpSpPr>
            <a:xfrm rot="12524277">
              <a:off x="5434600" y="3264379"/>
              <a:ext cx="386545" cy="252000"/>
              <a:chOff x="1031330" y="5589128"/>
              <a:chExt cx="386545" cy="252000"/>
            </a:xfrm>
          </p:grpSpPr>
          <p:sp>
            <p:nvSpPr>
              <p:cNvPr id="337" name="Ellipsi 336">
                <a:extLst>
                  <a:ext uri="{FF2B5EF4-FFF2-40B4-BE49-F238E27FC236}">
                    <a16:creationId xmlns:a16="http://schemas.microsoft.com/office/drawing/2014/main" id="{02AFB975-7F9E-41E5-AA17-B772F4167E4D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8" name="Ellipsi 337">
                <a:extLst>
                  <a:ext uri="{FF2B5EF4-FFF2-40B4-BE49-F238E27FC236}">
                    <a16:creationId xmlns:a16="http://schemas.microsoft.com/office/drawing/2014/main" id="{9F8DCFAA-5150-4310-A6DB-381C5252DBE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9" name="Ellipsi 338">
                <a:extLst>
                  <a:ext uri="{FF2B5EF4-FFF2-40B4-BE49-F238E27FC236}">
                    <a16:creationId xmlns:a16="http://schemas.microsoft.com/office/drawing/2014/main" id="{9297C70E-5F1D-46A4-A842-AF40B5B7BCDF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93" name="Ryhmä 292">
              <a:extLst>
                <a:ext uri="{FF2B5EF4-FFF2-40B4-BE49-F238E27FC236}">
                  <a16:creationId xmlns:a16="http://schemas.microsoft.com/office/drawing/2014/main" id="{E2A15151-D997-41DB-B1CE-10F8F0791749}"/>
                </a:ext>
              </a:extLst>
            </p:cNvPr>
            <p:cNvGrpSpPr/>
            <p:nvPr/>
          </p:nvGrpSpPr>
          <p:grpSpPr>
            <a:xfrm rot="12524277">
              <a:off x="5371937" y="3559272"/>
              <a:ext cx="386545" cy="252000"/>
              <a:chOff x="1031330" y="5589128"/>
              <a:chExt cx="386545" cy="252000"/>
            </a:xfrm>
          </p:grpSpPr>
          <p:sp>
            <p:nvSpPr>
              <p:cNvPr id="334" name="Ellipsi 333">
                <a:extLst>
                  <a:ext uri="{FF2B5EF4-FFF2-40B4-BE49-F238E27FC236}">
                    <a16:creationId xmlns:a16="http://schemas.microsoft.com/office/drawing/2014/main" id="{5AB5BD72-D843-4871-BC9A-5421F04A2D8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5" name="Ellipsi 334">
                <a:extLst>
                  <a:ext uri="{FF2B5EF4-FFF2-40B4-BE49-F238E27FC236}">
                    <a16:creationId xmlns:a16="http://schemas.microsoft.com/office/drawing/2014/main" id="{CE96E850-05FE-4B01-A9F5-4706B02B164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6" name="Ellipsi 335">
                <a:extLst>
                  <a:ext uri="{FF2B5EF4-FFF2-40B4-BE49-F238E27FC236}">
                    <a16:creationId xmlns:a16="http://schemas.microsoft.com/office/drawing/2014/main" id="{E1D970C8-0131-4E6F-9511-CAE79E11EB0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94" name="Ryhmä 293">
              <a:extLst>
                <a:ext uri="{FF2B5EF4-FFF2-40B4-BE49-F238E27FC236}">
                  <a16:creationId xmlns:a16="http://schemas.microsoft.com/office/drawing/2014/main" id="{ED3A3382-3CBA-4D93-BE09-6CD1C403FC3D}"/>
                </a:ext>
              </a:extLst>
            </p:cNvPr>
            <p:cNvGrpSpPr/>
            <p:nvPr/>
          </p:nvGrpSpPr>
          <p:grpSpPr>
            <a:xfrm rot="8002295">
              <a:off x="5793430" y="3425414"/>
              <a:ext cx="386545" cy="252000"/>
              <a:chOff x="1031330" y="5589128"/>
              <a:chExt cx="386545" cy="252000"/>
            </a:xfrm>
          </p:grpSpPr>
          <p:sp>
            <p:nvSpPr>
              <p:cNvPr id="331" name="Ellipsi 330">
                <a:extLst>
                  <a:ext uri="{FF2B5EF4-FFF2-40B4-BE49-F238E27FC236}">
                    <a16:creationId xmlns:a16="http://schemas.microsoft.com/office/drawing/2014/main" id="{2A1D4CD1-D632-46B6-9E15-9304678670C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2" name="Ellipsi 331">
                <a:extLst>
                  <a:ext uri="{FF2B5EF4-FFF2-40B4-BE49-F238E27FC236}">
                    <a16:creationId xmlns:a16="http://schemas.microsoft.com/office/drawing/2014/main" id="{513339AD-2A71-45DE-8B05-5E18A20B5216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3" name="Ellipsi 332">
                <a:extLst>
                  <a:ext uri="{FF2B5EF4-FFF2-40B4-BE49-F238E27FC236}">
                    <a16:creationId xmlns:a16="http://schemas.microsoft.com/office/drawing/2014/main" id="{B3E42666-B06D-4242-8683-7FB7BF91B2E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95" name="Ryhmä 294">
              <a:extLst>
                <a:ext uri="{FF2B5EF4-FFF2-40B4-BE49-F238E27FC236}">
                  <a16:creationId xmlns:a16="http://schemas.microsoft.com/office/drawing/2014/main" id="{C3A7A324-C074-4D34-9B95-5B7E6392D9B5}"/>
                </a:ext>
              </a:extLst>
            </p:cNvPr>
            <p:cNvGrpSpPr/>
            <p:nvPr/>
          </p:nvGrpSpPr>
          <p:grpSpPr>
            <a:xfrm rot="4518659">
              <a:off x="6179407" y="3273243"/>
              <a:ext cx="386545" cy="252000"/>
              <a:chOff x="1031330" y="5589128"/>
              <a:chExt cx="386545" cy="252000"/>
            </a:xfrm>
          </p:grpSpPr>
          <p:sp>
            <p:nvSpPr>
              <p:cNvPr id="328" name="Ellipsi 327">
                <a:extLst>
                  <a:ext uri="{FF2B5EF4-FFF2-40B4-BE49-F238E27FC236}">
                    <a16:creationId xmlns:a16="http://schemas.microsoft.com/office/drawing/2014/main" id="{C69791B5-0154-4F58-95F0-29912AB18CF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9" name="Ellipsi 328">
                <a:extLst>
                  <a:ext uri="{FF2B5EF4-FFF2-40B4-BE49-F238E27FC236}">
                    <a16:creationId xmlns:a16="http://schemas.microsoft.com/office/drawing/2014/main" id="{9139A01A-9AE6-4296-9D38-4A38397B494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0" name="Ellipsi 329">
                <a:extLst>
                  <a:ext uri="{FF2B5EF4-FFF2-40B4-BE49-F238E27FC236}">
                    <a16:creationId xmlns:a16="http://schemas.microsoft.com/office/drawing/2014/main" id="{573A4BE2-A0AF-455E-BDCD-A6027245B1FD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96" name="Ryhmä 295">
              <a:extLst>
                <a:ext uri="{FF2B5EF4-FFF2-40B4-BE49-F238E27FC236}">
                  <a16:creationId xmlns:a16="http://schemas.microsoft.com/office/drawing/2014/main" id="{D1DAE582-BC5A-411C-9AAE-EC7CFB61EB10}"/>
                </a:ext>
              </a:extLst>
            </p:cNvPr>
            <p:cNvGrpSpPr/>
            <p:nvPr/>
          </p:nvGrpSpPr>
          <p:grpSpPr>
            <a:xfrm rot="19425004">
              <a:off x="6655284" y="3379097"/>
              <a:ext cx="386545" cy="252000"/>
              <a:chOff x="1031330" y="5589128"/>
              <a:chExt cx="386545" cy="252000"/>
            </a:xfrm>
          </p:grpSpPr>
          <p:sp>
            <p:nvSpPr>
              <p:cNvPr id="325" name="Ellipsi 324">
                <a:extLst>
                  <a:ext uri="{FF2B5EF4-FFF2-40B4-BE49-F238E27FC236}">
                    <a16:creationId xmlns:a16="http://schemas.microsoft.com/office/drawing/2014/main" id="{98BEA9FC-6C37-451D-A544-3AF05CF4D94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6" name="Ellipsi 325">
                <a:extLst>
                  <a:ext uri="{FF2B5EF4-FFF2-40B4-BE49-F238E27FC236}">
                    <a16:creationId xmlns:a16="http://schemas.microsoft.com/office/drawing/2014/main" id="{A0335750-6BE2-49DD-91B0-33A851946FD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7" name="Ellipsi 326">
                <a:extLst>
                  <a:ext uri="{FF2B5EF4-FFF2-40B4-BE49-F238E27FC236}">
                    <a16:creationId xmlns:a16="http://schemas.microsoft.com/office/drawing/2014/main" id="{5B13BA44-0217-4E48-AEFA-BFD1E43E8003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97" name="Ryhmä 296">
              <a:extLst>
                <a:ext uri="{FF2B5EF4-FFF2-40B4-BE49-F238E27FC236}">
                  <a16:creationId xmlns:a16="http://schemas.microsoft.com/office/drawing/2014/main" id="{5BE4B34B-2729-46DA-B9E4-D7214144BF38}"/>
                </a:ext>
              </a:extLst>
            </p:cNvPr>
            <p:cNvGrpSpPr/>
            <p:nvPr/>
          </p:nvGrpSpPr>
          <p:grpSpPr>
            <a:xfrm rot="14508149">
              <a:off x="6734213" y="3717903"/>
              <a:ext cx="386545" cy="252000"/>
              <a:chOff x="1031330" y="5589128"/>
              <a:chExt cx="386545" cy="252000"/>
            </a:xfrm>
          </p:grpSpPr>
          <p:sp>
            <p:nvSpPr>
              <p:cNvPr id="322" name="Ellipsi 321">
                <a:extLst>
                  <a:ext uri="{FF2B5EF4-FFF2-40B4-BE49-F238E27FC236}">
                    <a16:creationId xmlns:a16="http://schemas.microsoft.com/office/drawing/2014/main" id="{7139E888-D951-4A2D-8766-AD1902FE38AD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3" name="Ellipsi 322">
                <a:extLst>
                  <a:ext uri="{FF2B5EF4-FFF2-40B4-BE49-F238E27FC236}">
                    <a16:creationId xmlns:a16="http://schemas.microsoft.com/office/drawing/2014/main" id="{8ECA4F3B-DC34-457D-824A-4EDEEA37A3A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4" name="Ellipsi 323">
                <a:extLst>
                  <a:ext uri="{FF2B5EF4-FFF2-40B4-BE49-F238E27FC236}">
                    <a16:creationId xmlns:a16="http://schemas.microsoft.com/office/drawing/2014/main" id="{C280833B-8CF7-4FCB-9DA0-7669F9A6956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98" name="Ryhmä 297">
              <a:extLst>
                <a:ext uri="{FF2B5EF4-FFF2-40B4-BE49-F238E27FC236}">
                  <a16:creationId xmlns:a16="http://schemas.microsoft.com/office/drawing/2014/main" id="{DBA14B7C-1185-468C-9122-E6A91D473183}"/>
                </a:ext>
              </a:extLst>
            </p:cNvPr>
            <p:cNvGrpSpPr/>
            <p:nvPr/>
          </p:nvGrpSpPr>
          <p:grpSpPr>
            <a:xfrm rot="12175038">
              <a:off x="6357472" y="3591032"/>
              <a:ext cx="386545" cy="252000"/>
              <a:chOff x="1031330" y="5589128"/>
              <a:chExt cx="386545" cy="252000"/>
            </a:xfrm>
          </p:grpSpPr>
          <p:sp>
            <p:nvSpPr>
              <p:cNvPr id="319" name="Ellipsi 318">
                <a:extLst>
                  <a:ext uri="{FF2B5EF4-FFF2-40B4-BE49-F238E27FC236}">
                    <a16:creationId xmlns:a16="http://schemas.microsoft.com/office/drawing/2014/main" id="{4A89C820-82E5-4E0C-A027-0A1BB7C24F0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0" name="Ellipsi 319">
                <a:extLst>
                  <a:ext uri="{FF2B5EF4-FFF2-40B4-BE49-F238E27FC236}">
                    <a16:creationId xmlns:a16="http://schemas.microsoft.com/office/drawing/2014/main" id="{55D8AEBD-44D0-4A37-AA79-F7D9B58C03A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1" name="Ellipsi 320">
                <a:extLst>
                  <a:ext uri="{FF2B5EF4-FFF2-40B4-BE49-F238E27FC236}">
                    <a16:creationId xmlns:a16="http://schemas.microsoft.com/office/drawing/2014/main" id="{38DA4593-E024-43AA-AFFC-0ABE6CFA8E47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99" name="Ryhmä 298">
              <a:extLst>
                <a:ext uri="{FF2B5EF4-FFF2-40B4-BE49-F238E27FC236}">
                  <a16:creationId xmlns:a16="http://schemas.microsoft.com/office/drawing/2014/main" id="{F69BAFE3-0F18-42F2-9CA5-79A7275EAA96}"/>
                </a:ext>
              </a:extLst>
            </p:cNvPr>
            <p:cNvGrpSpPr/>
            <p:nvPr/>
          </p:nvGrpSpPr>
          <p:grpSpPr>
            <a:xfrm rot="9106735">
              <a:off x="5938003" y="3724838"/>
              <a:ext cx="386545" cy="252000"/>
              <a:chOff x="1031330" y="5589128"/>
              <a:chExt cx="386545" cy="252000"/>
            </a:xfrm>
          </p:grpSpPr>
          <p:sp>
            <p:nvSpPr>
              <p:cNvPr id="316" name="Ellipsi 315">
                <a:extLst>
                  <a:ext uri="{FF2B5EF4-FFF2-40B4-BE49-F238E27FC236}">
                    <a16:creationId xmlns:a16="http://schemas.microsoft.com/office/drawing/2014/main" id="{AB907F26-72EA-4060-BC41-9EB06EE14E9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7" name="Ellipsi 316">
                <a:extLst>
                  <a:ext uri="{FF2B5EF4-FFF2-40B4-BE49-F238E27FC236}">
                    <a16:creationId xmlns:a16="http://schemas.microsoft.com/office/drawing/2014/main" id="{C6CBE9D3-8868-4705-93D6-71767F3AC22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8" name="Ellipsi 317">
                <a:extLst>
                  <a:ext uri="{FF2B5EF4-FFF2-40B4-BE49-F238E27FC236}">
                    <a16:creationId xmlns:a16="http://schemas.microsoft.com/office/drawing/2014/main" id="{5613DEA6-AB9F-477E-9978-1C1EF33676B7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00" name="Ryhmä 299">
              <a:extLst>
                <a:ext uri="{FF2B5EF4-FFF2-40B4-BE49-F238E27FC236}">
                  <a16:creationId xmlns:a16="http://schemas.microsoft.com/office/drawing/2014/main" id="{9299F5F4-DBE2-4EB2-9EA0-E3E04E8DE182}"/>
                </a:ext>
              </a:extLst>
            </p:cNvPr>
            <p:cNvGrpSpPr/>
            <p:nvPr/>
          </p:nvGrpSpPr>
          <p:grpSpPr>
            <a:xfrm rot="1107959">
              <a:off x="6456250" y="4003114"/>
              <a:ext cx="386545" cy="252000"/>
              <a:chOff x="1031330" y="5589128"/>
              <a:chExt cx="386545" cy="252000"/>
            </a:xfrm>
          </p:grpSpPr>
          <p:sp>
            <p:nvSpPr>
              <p:cNvPr id="313" name="Ellipsi 312">
                <a:extLst>
                  <a:ext uri="{FF2B5EF4-FFF2-40B4-BE49-F238E27FC236}">
                    <a16:creationId xmlns:a16="http://schemas.microsoft.com/office/drawing/2014/main" id="{30598A35-1BD5-450B-90B0-E24DBD46FAB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4" name="Ellipsi 313">
                <a:extLst>
                  <a:ext uri="{FF2B5EF4-FFF2-40B4-BE49-F238E27FC236}">
                    <a16:creationId xmlns:a16="http://schemas.microsoft.com/office/drawing/2014/main" id="{3947ECB6-6723-4385-AF98-D442BF309CD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5" name="Ellipsi 314">
                <a:extLst>
                  <a:ext uri="{FF2B5EF4-FFF2-40B4-BE49-F238E27FC236}">
                    <a16:creationId xmlns:a16="http://schemas.microsoft.com/office/drawing/2014/main" id="{A96E5013-5B09-4F2D-958B-749B57821CCD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01" name="Ryhmä 300">
              <a:extLst>
                <a:ext uri="{FF2B5EF4-FFF2-40B4-BE49-F238E27FC236}">
                  <a16:creationId xmlns:a16="http://schemas.microsoft.com/office/drawing/2014/main" id="{E05335ED-9246-430E-8F74-3B62B77CEC82}"/>
                </a:ext>
              </a:extLst>
            </p:cNvPr>
            <p:cNvGrpSpPr/>
            <p:nvPr/>
          </p:nvGrpSpPr>
          <p:grpSpPr>
            <a:xfrm rot="19189333">
              <a:off x="6049829" y="4039534"/>
              <a:ext cx="386545" cy="252000"/>
              <a:chOff x="1031330" y="5589128"/>
              <a:chExt cx="386545" cy="252000"/>
            </a:xfrm>
          </p:grpSpPr>
          <p:sp>
            <p:nvSpPr>
              <p:cNvPr id="310" name="Ellipsi 309">
                <a:extLst>
                  <a:ext uri="{FF2B5EF4-FFF2-40B4-BE49-F238E27FC236}">
                    <a16:creationId xmlns:a16="http://schemas.microsoft.com/office/drawing/2014/main" id="{E123635E-5B97-44C5-A776-1D256B5CE0CB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1" name="Ellipsi 310">
                <a:extLst>
                  <a:ext uri="{FF2B5EF4-FFF2-40B4-BE49-F238E27FC236}">
                    <a16:creationId xmlns:a16="http://schemas.microsoft.com/office/drawing/2014/main" id="{7ACCE384-78A6-44FD-9D32-8D1E5C07ADE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2" name="Ellipsi 311">
                <a:extLst>
                  <a:ext uri="{FF2B5EF4-FFF2-40B4-BE49-F238E27FC236}">
                    <a16:creationId xmlns:a16="http://schemas.microsoft.com/office/drawing/2014/main" id="{8A665A08-EC50-4E6C-A722-B5C3176CAF9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02" name="Ryhmä 301">
              <a:extLst>
                <a:ext uri="{FF2B5EF4-FFF2-40B4-BE49-F238E27FC236}">
                  <a16:creationId xmlns:a16="http://schemas.microsoft.com/office/drawing/2014/main" id="{B20D851D-0A1F-457C-9367-84E36056146E}"/>
                </a:ext>
              </a:extLst>
            </p:cNvPr>
            <p:cNvGrpSpPr/>
            <p:nvPr/>
          </p:nvGrpSpPr>
          <p:grpSpPr>
            <a:xfrm rot="4022673">
              <a:off x="5284076" y="3931216"/>
              <a:ext cx="386545" cy="252000"/>
              <a:chOff x="1031330" y="5589128"/>
              <a:chExt cx="386545" cy="252000"/>
            </a:xfrm>
          </p:grpSpPr>
          <p:sp>
            <p:nvSpPr>
              <p:cNvPr id="307" name="Ellipsi 306">
                <a:extLst>
                  <a:ext uri="{FF2B5EF4-FFF2-40B4-BE49-F238E27FC236}">
                    <a16:creationId xmlns:a16="http://schemas.microsoft.com/office/drawing/2014/main" id="{2FE92C0C-EBC3-4ED5-A4EF-9125AE99A17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8" name="Ellipsi 307">
                <a:extLst>
                  <a:ext uri="{FF2B5EF4-FFF2-40B4-BE49-F238E27FC236}">
                    <a16:creationId xmlns:a16="http://schemas.microsoft.com/office/drawing/2014/main" id="{94DD807C-20D0-43D0-B1DE-F839532CA2A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9" name="Ellipsi 308">
                <a:extLst>
                  <a:ext uri="{FF2B5EF4-FFF2-40B4-BE49-F238E27FC236}">
                    <a16:creationId xmlns:a16="http://schemas.microsoft.com/office/drawing/2014/main" id="{FD9C9C2E-7B92-4319-9A29-513633E4ADE7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03" name="Ryhmä 302">
              <a:extLst>
                <a:ext uri="{FF2B5EF4-FFF2-40B4-BE49-F238E27FC236}">
                  <a16:creationId xmlns:a16="http://schemas.microsoft.com/office/drawing/2014/main" id="{47F7EE3C-436E-4E0B-9711-C506A9346029}"/>
                </a:ext>
              </a:extLst>
            </p:cNvPr>
            <p:cNvGrpSpPr/>
            <p:nvPr/>
          </p:nvGrpSpPr>
          <p:grpSpPr>
            <a:xfrm rot="4997838">
              <a:off x="5604644" y="3887459"/>
              <a:ext cx="386545" cy="252000"/>
              <a:chOff x="1031330" y="5589128"/>
              <a:chExt cx="386545" cy="252000"/>
            </a:xfrm>
          </p:grpSpPr>
          <p:sp>
            <p:nvSpPr>
              <p:cNvPr id="304" name="Ellipsi 303">
                <a:extLst>
                  <a:ext uri="{FF2B5EF4-FFF2-40B4-BE49-F238E27FC236}">
                    <a16:creationId xmlns:a16="http://schemas.microsoft.com/office/drawing/2014/main" id="{B37E64BC-8A5F-4D2C-9A49-6138C6A9EC2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5" name="Ellipsi 304">
                <a:extLst>
                  <a:ext uri="{FF2B5EF4-FFF2-40B4-BE49-F238E27FC236}">
                    <a16:creationId xmlns:a16="http://schemas.microsoft.com/office/drawing/2014/main" id="{381FA33C-A59E-4BDA-9082-BCF5C8BD471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6" name="Ellipsi 305">
                <a:extLst>
                  <a:ext uri="{FF2B5EF4-FFF2-40B4-BE49-F238E27FC236}">
                    <a16:creationId xmlns:a16="http://schemas.microsoft.com/office/drawing/2014/main" id="{4C8B13E3-1B9B-49EE-A77B-1F1DC2CABDF5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436" name="Ryhmä 435">
            <a:extLst>
              <a:ext uri="{FF2B5EF4-FFF2-40B4-BE49-F238E27FC236}">
                <a16:creationId xmlns:a16="http://schemas.microsoft.com/office/drawing/2014/main" id="{BEB3E72B-59C5-48E1-A32E-28587A625906}"/>
              </a:ext>
            </a:extLst>
          </p:cNvPr>
          <p:cNvGrpSpPr/>
          <p:nvPr/>
        </p:nvGrpSpPr>
        <p:grpSpPr>
          <a:xfrm>
            <a:off x="1018892" y="2934806"/>
            <a:ext cx="1832007" cy="1848034"/>
            <a:chOff x="5187928" y="4749218"/>
            <a:chExt cx="1832007" cy="1848034"/>
          </a:xfrm>
        </p:grpSpPr>
        <p:sp>
          <p:nvSpPr>
            <p:cNvPr id="267" name="Suorakulmio: Pyöristetyt kulmat 266">
              <a:extLst>
                <a:ext uri="{FF2B5EF4-FFF2-40B4-BE49-F238E27FC236}">
                  <a16:creationId xmlns:a16="http://schemas.microsoft.com/office/drawing/2014/main" id="{E78EC642-FF0F-4FF9-B885-92DA77DD6BBD}"/>
                </a:ext>
              </a:extLst>
            </p:cNvPr>
            <p:cNvSpPr/>
            <p:nvPr/>
          </p:nvSpPr>
          <p:spPr>
            <a:xfrm>
              <a:off x="5187928" y="4797252"/>
              <a:ext cx="1800000" cy="18000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364" name="Ryhmä 363">
              <a:extLst>
                <a:ext uri="{FF2B5EF4-FFF2-40B4-BE49-F238E27FC236}">
                  <a16:creationId xmlns:a16="http://schemas.microsoft.com/office/drawing/2014/main" id="{D9B33B3C-86C8-42FA-8271-D31A4BDF5FCF}"/>
                </a:ext>
              </a:extLst>
            </p:cNvPr>
            <p:cNvGrpSpPr/>
            <p:nvPr/>
          </p:nvGrpSpPr>
          <p:grpSpPr>
            <a:xfrm rot="7512586">
              <a:off x="5827105" y="6251051"/>
              <a:ext cx="386545" cy="252000"/>
              <a:chOff x="1031330" y="5589128"/>
              <a:chExt cx="386545" cy="252000"/>
            </a:xfrm>
          </p:grpSpPr>
          <p:sp>
            <p:nvSpPr>
              <p:cNvPr id="365" name="Ellipsi 364">
                <a:extLst>
                  <a:ext uri="{FF2B5EF4-FFF2-40B4-BE49-F238E27FC236}">
                    <a16:creationId xmlns:a16="http://schemas.microsoft.com/office/drawing/2014/main" id="{D63E7733-8F51-4FFD-9AD7-2E823B160F9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6" name="Ellipsi 365">
                <a:extLst>
                  <a:ext uri="{FF2B5EF4-FFF2-40B4-BE49-F238E27FC236}">
                    <a16:creationId xmlns:a16="http://schemas.microsoft.com/office/drawing/2014/main" id="{988DDAEC-DFB0-4830-AF36-91F0D98B3FD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7" name="Ellipsi 366">
                <a:extLst>
                  <a:ext uri="{FF2B5EF4-FFF2-40B4-BE49-F238E27FC236}">
                    <a16:creationId xmlns:a16="http://schemas.microsoft.com/office/drawing/2014/main" id="{D63AFED2-A48D-4AB1-A192-400892BDAA8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68" name="Ryhmä 367">
              <a:extLst>
                <a:ext uri="{FF2B5EF4-FFF2-40B4-BE49-F238E27FC236}">
                  <a16:creationId xmlns:a16="http://schemas.microsoft.com/office/drawing/2014/main" id="{E4F957C1-4867-4B4F-B348-1A364BBD2810}"/>
                </a:ext>
              </a:extLst>
            </p:cNvPr>
            <p:cNvGrpSpPr/>
            <p:nvPr/>
          </p:nvGrpSpPr>
          <p:grpSpPr>
            <a:xfrm rot="4097081">
              <a:off x="5512083" y="6038123"/>
              <a:ext cx="386545" cy="252000"/>
              <a:chOff x="1031330" y="5589128"/>
              <a:chExt cx="386545" cy="252000"/>
            </a:xfrm>
          </p:grpSpPr>
          <p:sp>
            <p:nvSpPr>
              <p:cNvPr id="369" name="Ellipsi 368">
                <a:extLst>
                  <a:ext uri="{FF2B5EF4-FFF2-40B4-BE49-F238E27FC236}">
                    <a16:creationId xmlns:a16="http://schemas.microsoft.com/office/drawing/2014/main" id="{C7BAA8A1-5EC9-4796-81D3-3AC59CC4672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0" name="Ellipsi 369">
                <a:extLst>
                  <a:ext uri="{FF2B5EF4-FFF2-40B4-BE49-F238E27FC236}">
                    <a16:creationId xmlns:a16="http://schemas.microsoft.com/office/drawing/2014/main" id="{DE3D2988-B922-4703-9D7E-DA2C9713AB1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1" name="Ellipsi 370">
                <a:extLst>
                  <a:ext uri="{FF2B5EF4-FFF2-40B4-BE49-F238E27FC236}">
                    <a16:creationId xmlns:a16="http://schemas.microsoft.com/office/drawing/2014/main" id="{41EBD6C5-2531-4EB5-8B54-4E799F076DD5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72" name="Ryhmä 371">
              <a:extLst>
                <a:ext uri="{FF2B5EF4-FFF2-40B4-BE49-F238E27FC236}">
                  <a16:creationId xmlns:a16="http://schemas.microsoft.com/office/drawing/2014/main" id="{77CAFCA7-A34D-4D05-8239-1FEA55D782F7}"/>
                </a:ext>
              </a:extLst>
            </p:cNvPr>
            <p:cNvGrpSpPr/>
            <p:nvPr/>
          </p:nvGrpSpPr>
          <p:grpSpPr>
            <a:xfrm rot="6630898">
              <a:off x="5196625" y="6234180"/>
              <a:ext cx="386545" cy="252000"/>
              <a:chOff x="1031330" y="5589128"/>
              <a:chExt cx="386545" cy="252000"/>
            </a:xfrm>
          </p:grpSpPr>
          <p:sp>
            <p:nvSpPr>
              <p:cNvPr id="373" name="Ellipsi 372">
                <a:extLst>
                  <a:ext uri="{FF2B5EF4-FFF2-40B4-BE49-F238E27FC236}">
                    <a16:creationId xmlns:a16="http://schemas.microsoft.com/office/drawing/2014/main" id="{8B44222E-D7F2-4816-8DF4-BE9A241AB32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4" name="Ellipsi 373">
                <a:extLst>
                  <a:ext uri="{FF2B5EF4-FFF2-40B4-BE49-F238E27FC236}">
                    <a16:creationId xmlns:a16="http://schemas.microsoft.com/office/drawing/2014/main" id="{B9FA3B42-483C-4791-94FF-DD75A2C306E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5" name="Ellipsi 374">
                <a:extLst>
                  <a:ext uri="{FF2B5EF4-FFF2-40B4-BE49-F238E27FC236}">
                    <a16:creationId xmlns:a16="http://schemas.microsoft.com/office/drawing/2014/main" id="{A31AFAFD-6C0A-454E-8C19-1AE60F257E2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76" name="Ryhmä 375">
              <a:extLst>
                <a:ext uri="{FF2B5EF4-FFF2-40B4-BE49-F238E27FC236}">
                  <a16:creationId xmlns:a16="http://schemas.microsoft.com/office/drawing/2014/main" id="{84841CCF-5196-4307-807C-9DA54FECF243}"/>
                </a:ext>
              </a:extLst>
            </p:cNvPr>
            <p:cNvGrpSpPr/>
            <p:nvPr/>
          </p:nvGrpSpPr>
          <p:grpSpPr>
            <a:xfrm rot="7155832">
              <a:off x="6409237" y="6256798"/>
              <a:ext cx="386545" cy="252000"/>
              <a:chOff x="1031330" y="5589128"/>
              <a:chExt cx="386545" cy="252000"/>
            </a:xfrm>
          </p:grpSpPr>
          <p:sp>
            <p:nvSpPr>
              <p:cNvPr id="377" name="Ellipsi 376">
                <a:extLst>
                  <a:ext uri="{FF2B5EF4-FFF2-40B4-BE49-F238E27FC236}">
                    <a16:creationId xmlns:a16="http://schemas.microsoft.com/office/drawing/2014/main" id="{A3EE7034-A3C5-46D2-B9D4-1107A59CAFD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8" name="Ellipsi 377">
                <a:extLst>
                  <a:ext uri="{FF2B5EF4-FFF2-40B4-BE49-F238E27FC236}">
                    <a16:creationId xmlns:a16="http://schemas.microsoft.com/office/drawing/2014/main" id="{1252325C-E536-40B7-9B21-4BAFB8BC9A1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9" name="Ellipsi 378">
                <a:extLst>
                  <a:ext uri="{FF2B5EF4-FFF2-40B4-BE49-F238E27FC236}">
                    <a16:creationId xmlns:a16="http://schemas.microsoft.com/office/drawing/2014/main" id="{23020685-9C57-45BA-A1BB-EC216E48D54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80" name="Ryhmä 379">
              <a:extLst>
                <a:ext uri="{FF2B5EF4-FFF2-40B4-BE49-F238E27FC236}">
                  <a16:creationId xmlns:a16="http://schemas.microsoft.com/office/drawing/2014/main" id="{65C634CA-B9DD-4578-8CA8-5E17D0C9F4D0}"/>
                </a:ext>
              </a:extLst>
            </p:cNvPr>
            <p:cNvGrpSpPr/>
            <p:nvPr/>
          </p:nvGrpSpPr>
          <p:grpSpPr>
            <a:xfrm rot="4579051">
              <a:off x="6121604" y="6044462"/>
              <a:ext cx="386545" cy="252000"/>
              <a:chOff x="1031330" y="5589128"/>
              <a:chExt cx="386545" cy="252000"/>
            </a:xfrm>
          </p:grpSpPr>
          <p:sp>
            <p:nvSpPr>
              <p:cNvPr id="381" name="Ellipsi 380">
                <a:extLst>
                  <a:ext uri="{FF2B5EF4-FFF2-40B4-BE49-F238E27FC236}">
                    <a16:creationId xmlns:a16="http://schemas.microsoft.com/office/drawing/2014/main" id="{6E782745-2911-4CCF-9274-1C4BF8CED05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2" name="Ellipsi 381">
                <a:extLst>
                  <a:ext uri="{FF2B5EF4-FFF2-40B4-BE49-F238E27FC236}">
                    <a16:creationId xmlns:a16="http://schemas.microsoft.com/office/drawing/2014/main" id="{0CF234B2-BE21-4E48-9D16-16482F3E4904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3" name="Ellipsi 382">
                <a:extLst>
                  <a:ext uri="{FF2B5EF4-FFF2-40B4-BE49-F238E27FC236}">
                    <a16:creationId xmlns:a16="http://schemas.microsoft.com/office/drawing/2014/main" id="{A2CC54E8-DDB7-43A6-8E3E-5FAA5ABFCA1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84" name="Ryhmä 383">
              <a:extLst>
                <a:ext uri="{FF2B5EF4-FFF2-40B4-BE49-F238E27FC236}">
                  <a16:creationId xmlns:a16="http://schemas.microsoft.com/office/drawing/2014/main" id="{AEC79DE7-54A7-44A9-BAFE-49516E4A9EE6}"/>
                </a:ext>
              </a:extLst>
            </p:cNvPr>
            <p:cNvGrpSpPr/>
            <p:nvPr/>
          </p:nvGrpSpPr>
          <p:grpSpPr>
            <a:xfrm rot="151699">
              <a:off x="5483069" y="5669652"/>
              <a:ext cx="386545" cy="252000"/>
              <a:chOff x="1031330" y="5589128"/>
              <a:chExt cx="386545" cy="252000"/>
            </a:xfrm>
          </p:grpSpPr>
          <p:sp>
            <p:nvSpPr>
              <p:cNvPr id="385" name="Ellipsi 384">
                <a:extLst>
                  <a:ext uri="{FF2B5EF4-FFF2-40B4-BE49-F238E27FC236}">
                    <a16:creationId xmlns:a16="http://schemas.microsoft.com/office/drawing/2014/main" id="{40207CE5-832B-41EF-8BF4-79C98DA9B66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6" name="Ellipsi 385">
                <a:extLst>
                  <a:ext uri="{FF2B5EF4-FFF2-40B4-BE49-F238E27FC236}">
                    <a16:creationId xmlns:a16="http://schemas.microsoft.com/office/drawing/2014/main" id="{C4D3F162-3BF9-4AB5-BCAB-4C60390A669F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7" name="Ellipsi 386">
                <a:extLst>
                  <a:ext uri="{FF2B5EF4-FFF2-40B4-BE49-F238E27FC236}">
                    <a16:creationId xmlns:a16="http://schemas.microsoft.com/office/drawing/2014/main" id="{2CAA32A3-EF04-4E59-904C-152C11226F5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88" name="Ryhmä 387">
              <a:extLst>
                <a:ext uri="{FF2B5EF4-FFF2-40B4-BE49-F238E27FC236}">
                  <a16:creationId xmlns:a16="http://schemas.microsoft.com/office/drawing/2014/main" id="{CAB9F7FD-25A5-4C4E-9804-09CA32F34FBB}"/>
                </a:ext>
              </a:extLst>
            </p:cNvPr>
            <p:cNvGrpSpPr/>
            <p:nvPr/>
          </p:nvGrpSpPr>
          <p:grpSpPr>
            <a:xfrm rot="184644">
              <a:off x="6141206" y="5671443"/>
              <a:ext cx="386545" cy="252000"/>
              <a:chOff x="1031330" y="5589128"/>
              <a:chExt cx="386545" cy="252000"/>
            </a:xfrm>
          </p:grpSpPr>
          <p:sp>
            <p:nvSpPr>
              <p:cNvPr id="389" name="Ellipsi 388">
                <a:extLst>
                  <a:ext uri="{FF2B5EF4-FFF2-40B4-BE49-F238E27FC236}">
                    <a16:creationId xmlns:a16="http://schemas.microsoft.com/office/drawing/2014/main" id="{9EF4D136-EEF1-4AAE-AC9A-4279F58256A3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0" name="Ellipsi 389">
                <a:extLst>
                  <a:ext uri="{FF2B5EF4-FFF2-40B4-BE49-F238E27FC236}">
                    <a16:creationId xmlns:a16="http://schemas.microsoft.com/office/drawing/2014/main" id="{DF25B905-1D99-4300-9A0B-B51C0F3A2DFC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1" name="Ellipsi 390">
                <a:extLst>
                  <a:ext uri="{FF2B5EF4-FFF2-40B4-BE49-F238E27FC236}">
                    <a16:creationId xmlns:a16="http://schemas.microsoft.com/office/drawing/2014/main" id="{DEE3904D-1229-422A-9CAC-3F1DC99629E1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92" name="Ryhmä 391">
              <a:extLst>
                <a:ext uri="{FF2B5EF4-FFF2-40B4-BE49-F238E27FC236}">
                  <a16:creationId xmlns:a16="http://schemas.microsoft.com/office/drawing/2014/main" id="{823883E7-06B8-432D-A3BE-B4B0425042DC}"/>
                </a:ext>
              </a:extLst>
            </p:cNvPr>
            <p:cNvGrpSpPr/>
            <p:nvPr/>
          </p:nvGrpSpPr>
          <p:grpSpPr>
            <a:xfrm rot="444499">
              <a:off x="6633390" y="5659277"/>
              <a:ext cx="386545" cy="252000"/>
              <a:chOff x="1031330" y="5589128"/>
              <a:chExt cx="386545" cy="252000"/>
            </a:xfrm>
          </p:grpSpPr>
          <p:sp>
            <p:nvSpPr>
              <p:cNvPr id="393" name="Ellipsi 392">
                <a:extLst>
                  <a:ext uri="{FF2B5EF4-FFF2-40B4-BE49-F238E27FC236}">
                    <a16:creationId xmlns:a16="http://schemas.microsoft.com/office/drawing/2014/main" id="{99EC1EB7-A5D0-4288-AAC1-AD982504443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4" name="Ellipsi 393">
                <a:extLst>
                  <a:ext uri="{FF2B5EF4-FFF2-40B4-BE49-F238E27FC236}">
                    <a16:creationId xmlns:a16="http://schemas.microsoft.com/office/drawing/2014/main" id="{24756D85-8BDC-4DCF-AD1E-3D04582DFF4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5" name="Ellipsi 394">
                <a:extLst>
                  <a:ext uri="{FF2B5EF4-FFF2-40B4-BE49-F238E27FC236}">
                    <a16:creationId xmlns:a16="http://schemas.microsoft.com/office/drawing/2014/main" id="{82B4BE28-5E02-4A34-B1C0-15EA6303705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96" name="Ryhmä 395">
              <a:extLst>
                <a:ext uri="{FF2B5EF4-FFF2-40B4-BE49-F238E27FC236}">
                  <a16:creationId xmlns:a16="http://schemas.microsoft.com/office/drawing/2014/main" id="{05B01B75-8E54-42F8-88C0-AFF7FD3B1269}"/>
                </a:ext>
              </a:extLst>
            </p:cNvPr>
            <p:cNvGrpSpPr/>
            <p:nvPr/>
          </p:nvGrpSpPr>
          <p:grpSpPr>
            <a:xfrm rot="18754569">
              <a:off x="5197434" y="5402778"/>
              <a:ext cx="386545" cy="252000"/>
              <a:chOff x="1031330" y="5589128"/>
              <a:chExt cx="386545" cy="252000"/>
            </a:xfrm>
          </p:grpSpPr>
          <p:sp>
            <p:nvSpPr>
              <p:cNvPr id="397" name="Ellipsi 396">
                <a:extLst>
                  <a:ext uri="{FF2B5EF4-FFF2-40B4-BE49-F238E27FC236}">
                    <a16:creationId xmlns:a16="http://schemas.microsoft.com/office/drawing/2014/main" id="{9B32E304-7C56-4772-8C0D-F15CF13ACAA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8" name="Ellipsi 397">
                <a:extLst>
                  <a:ext uri="{FF2B5EF4-FFF2-40B4-BE49-F238E27FC236}">
                    <a16:creationId xmlns:a16="http://schemas.microsoft.com/office/drawing/2014/main" id="{172F7C48-0866-49C5-B65A-67EAEC05397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9" name="Ellipsi 398">
                <a:extLst>
                  <a:ext uri="{FF2B5EF4-FFF2-40B4-BE49-F238E27FC236}">
                    <a16:creationId xmlns:a16="http://schemas.microsoft.com/office/drawing/2014/main" id="{812DF019-D1BF-45C9-8FA3-B0AFF552BC04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00" name="Ryhmä 399">
              <a:extLst>
                <a:ext uri="{FF2B5EF4-FFF2-40B4-BE49-F238E27FC236}">
                  <a16:creationId xmlns:a16="http://schemas.microsoft.com/office/drawing/2014/main" id="{CC2FBFFE-0F0B-4A02-8991-B229F5F034AA}"/>
                </a:ext>
              </a:extLst>
            </p:cNvPr>
            <p:cNvGrpSpPr/>
            <p:nvPr/>
          </p:nvGrpSpPr>
          <p:grpSpPr>
            <a:xfrm rot="18754569">
              <a:off x="5850519" y="5430029"/>
              <a:ext cx="386545" cy="252000"/>
              <a:chOff x="1031330" y="5589128"/>
              <a:chExt cx="386545" cy="252000"/>
            </a:xfrm>
          </p:grpSpPr>
          <p:sp>
            <p:nvSpPr>
              <p:cNvPr id="401" name="Ellipsi 400">
                <a:extLst>
                  <a:ext uri="{FF2B5EF4-FFF2-40B4-BE49-F238E27FC236}">
                    <a16:creationId xmlns:a16="http://schemas.microsoft.com/office/drawing/2014/main" id="{AC284D57-DCC1-48FB-A37C-2F62ACB0869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2" name="Ellipsi 401">
                <a:extLst>
                  <a:ext uri="{FF2B5EF4-FFF2-40B4-BE49-F238E27FC236}">
                    <a16:creationId xmlns:a16="http://schemas.microsoft.com/office/drawing/2014/main" id="{86FEBE6B-3E41-47E5-8310-C57098250D24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3" name="Ellipsi 402">
                <a:extLst>
                  <a:ext uri="{FF2B5EF4-FFF2-40B4-BE49-F238E27FC236}">
                    <a16:creationId xmlns:a16="http://schemas.microsoft.com/office/drawing/2014/main" id="{1D3C1E15-BA78-42CF-AC1F-381E9DEF1ED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04" name="Ryhmä 403">
              <a:extLst>
                <a:ext uri="{FF2B5EF4-FFF2-40B4-BE49-F238E27FC236}">
                  <a16:creationId xmlns:a16="http://schemas.microsoft.com/office/drawing/2014/main" id="{8D1F39F9-3001-4DEE-ABEB-CF9B66B85D89}"/>
                </a:ext>
              </a:extLst>
            </p:cNvPr>
            <p:cNvGrpSpPr/>
            <p:nvPr/>
          </p:nvGrpSpPr>
          <p:grpSpPr>
            <a:xfrm rot="18754569">
              <a:off x="6361318" y="5411644"/>
              <a:ext cx="386545" cy="252000"/>
              <a:chOff x="1031330" y="5589128"/>
              <a:chExt cx="386545" cy="252000"/>
            </a:xfrm>
          </p:grpSpPr>
          <p:sp>
            <p:nvSpPr>
              <p:cNvPr id="405" name="Ellipsi 404">
                <a:extLst>
                  <a:ext uri="{FF2B5EF4-FFF2-40B4-BE49-F238E27FC236}">
                    <a16:creationId xmlns:a16="http://schemas.microsoft.com/office/drawing/2014/main" id="{E0681D66-0538-40D7-864B-AEA1FF4CB7B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6" name="Ellipsi 405">
                <a:extLst>
                  <a:ext uri="{FF2B5EF4-FFF2-40B4-BE49-F238E27FC236}">
                    <a16:creationId xmlns:a16="http://schemas.microsoft.com/office/drawing/2014/main" id="{7207C4AA-47FE-433B-B420-D20F562E4C3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7" name="Ellipsi 406">
                <a:extLst>
                  <a:ext uri="{FF2B5EF4-FFF2-40B4-BE49-F238E27FC236}">
                    <a16:creationId xmlns:a16="http://schemas.microsoft.com/office/drawing/2014/main" id="{5CE91F58-738E-4FFF-8F45-DBC8C302A01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08" name="Ryhmä 407">
              <a:extLst>
                <a:ext uri="{FF2B5EF4-FFF2-40B4-BE49-F238E27FC236}">
                  <a16:creationId xmlns:a16="http://schemas.microsoft.com/office/drawing/2014/main" id="{C88E86FD-DD5C-4955-8CDF-5AA683395F61}"/>
                </a:ext>
              </a:extLst>
            </p:cNvPr>
            <p:cNvGrpSpPr/>
            <p:nvPr/>
          </p:nvGrpSpPr>
          <p:grpSpPr>
            <a:xfrm rot="175007">
              <a:off x="5239970" y="5033541"/>
              <a:ext cx="386545" cy="252000"/>
              <a:chOff x="1031330" y="5589128"/>
              <a:chExt cx="386545" cy="252000"/>
            </a:xfrm>
          </p:grpSpPr>
          <p:sp>
            <p:nvSpPr>
              <p:cNvPr id="409" name="Ellipsi 408">
                <a:extLst>
                  <a:ext uri="{FF2B5EF4-FFF2-40B4-BE49-F238E27FC236}">
                    <a16:creationId xmlns:a16="http://schemas.microsoft.com/office/drawing/2014/main" id="{5330A15A-7927-404B-90EE-C8AAB26DF41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0" name="Ellipsi 409">
                <a:extLst>
                  <a:ext uri="{FF2B5EF4-FFF2-40B4-BE49-F238E27FC236}">
                    <a16:creationId xmlns:a16="http://schemas.microsoft.com/office/drawing/2014/main" id="{8B12BBD3-DD48-4423-817D-FDF3433A844F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1" name="Ellipsi 410">
                <a:extLst>
                  <a:ext uri="{FF2B5EF4-FFF2-40B4-BE49-F238E27FC236}">
                    <a16:creationId xmlns:a16="http://schemas.microsoft.com/office/drawing/2014/main" id="{A867435B-B429-4A9C-845B-48A2239438F5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12" name="Ryhmä 411">
              <a:extLst>
                <a:ext uri="{FF2B5EF4-FFF2-40B4-BE49-F238E27FC236}">
                  <a16:creationId xmlns:a16="http://schemas.microsoft.com/office/drawing/2014/main" id="{463CC7AF-938B-4D96-BA21-A591EDC74733}"/>
                </a:ext>
              </a:extLst>
            </p:cNvPr>
            <p:cNvGrpSpPr/>
            <p:nvPr/>
          </p:nvGrpSpPr>
          <p:grpSpPr>
            <a:xfrm rot="3676050">
              <a:off x="6658171" y="6011922"/>
              <a:ext cx="386545" cy="252000"/>
              <a:chOff x="1031330" y="5589128"/>
              <a:chExt cx="386545" cy="252000"/>
            </a:xfrm>
          </p:grpSpPr>
          <p:sp>
            <p:nvSpPr>
              <p:cNvPr id="413" name="Ellipsi 412">
                <a:extLst>
                  <a:ext uri="{FF2B5EF4-FFF2-40B4-BE49-F238E27FC236}">
                    <a16:creationId xmlns:a16="http://schemas.microsoft.com/office/drawing/2014/main" id="{67F32DE8-F47C-4B56-9115-7BC8107D28D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4" name="Ellipsi 413">
                <a:extLst>
                  <a:ext uri="{FF2B5EF4-FFF2-40B4-BE49-F238E27FC236}">
                    <a16:creationId xmlns:a16="http://schemas.microsoft.com/office/drawing/2014/main" id="{A7CD94D4-F412-4FA7-8275-5DED90781E2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5" name="Ellipsi 414">
                <a:extLst>
                  <a:ext uri="{FF2B5EF4-FFF2-40B4-BE49-F238E27FC236}">
                    <a16:creationId xmlns:a16="http://schemas.microsoft.com/office/drawing/2014/main" id="{C9598F08-38CE-403D-9BE7-A97E5E2EB16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16" name="Ryhmä 415">
              <a:extLst>
                <a:ext uri="{FF2B5EF4-FFF2-40B4-BE49-F238E27FC236}">
                  <a16:creationId xmlns:a16="http://schemas.microsoft.com/office/drawing/2014/main" id="{B0FE57D7-A527-4E19-B6B3-E2D540F163DE}"/>
                </a:ext>
              </a:extLst>
            </p:cNvPr>
            <p:cNvGrpSpPr/>
            <p:nvPr/>
          </p:nvGrpSpPr>
          <p:grpSpPr>
            <a:xfrm rot="175007">
              <a:off x="5887197" y="5067196"/>
              <a:ext cx="386545" cy="252000"/>
              <a:chOff x="1031330" y="5589128"/>
              <a:chExt cx="386545" cy="252000"/>
            </a:xfrm>
          </p:grpSpPr>
          <p:sp>
            <p:nvSpPr>
              <p:cNvPr id="417" name="Ellipsi 416">
                <a:extLst>
                  <a:ext uri="{FF2B5EF4-FFF2-40B4-BE49-F238E27FC236}">
                    <a16:creationId xmlns:a16="http://schemas.microsoft.com/office/drawing/2014/main" id="{FE82C98D-0100-4C2C-AE27-99940F06C088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8" name="Ellipsi 417">
                <a:extLst>
                  <a:ext uri="{FF2B5EF4-FFF2-40B4-BE49-F238E27FC236}">
                    <a16:creationId xmlns:a16="http://schemas.microsoft.com/office/drawing/2014/main" id="{8C8F8014-6D72-4666-90DB-B8DFDA1025CC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9" name="Ellipsi 418">
                <a:extLst>
                  <a:ext uri="{FF2B5EF4-FFF2-40B4-BE49-F238E27FC236}">
                    <a16:creationId xmlns:a16="http://schemas.microsoft.com/office/drawing/2014/main" id="{625C10E4-D8FB-4AB1-B348-BBA39A61488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20" name="Ryhmä 419">
              <a:extLst>
                <a:ext uri="{FF2B5EF4-FFF2-40B4-BE49-F238E27FC236}">
                  <a16:creationId xmlns:a16="http://schemas.microsoft.com/office/drawing/2014/main" id="{EF92478D-3541-460C-9471-6882E2EB7864}"/>
                </a:ext>
              </a:extLst>
            </p:cNvPr>
            <p:cNvGrpSpPr/>
            <p:nvPr/>
          </p:nvGrpSpPr>
          <p:grpSpPr>
            <a:xfrm rot="185559">
              <a:off x="6407383" y="5069135"/>
              <a:ext cx="386545" cy="252000"/>
              <a:chOff x="1031330" y="5589128"/>
              <a:chExt cx="386545" cy="252000"/>
            </a:xfrm>
          </p:grpSpPr>
          <p:sp>
            <p:nvSpPr>
              <p:cNvPr id="421" name="Ellipsi 420">
                <a:extLst>
                  <a:ext uri="{FF2B5EF4-FFF2-40B4-BE49-F238E27FC236}">
                    <a16:creationId xmlns:a16="http://schemas.microsoft.com/office/drawing/2014/main" id="{C2572801-E476-44F1-B726-403C17160DA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2" name="Ellipsi 421">
                <a:extLst>
                  <a:ext uri="{FF2B5EF4-FFF2-40B4-BE49-F238E27FC236}">
                    <a16:creationId xmlns:a16="http://schemas.microsoft.com/office/drawing/2014/main" id="{BFC5A072-6167-451E-B686-15FC66F8A26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3" name="Ellipsi 422">
                <a:extLst>
                  <a:ext uri="{FF2B5EF4-FFF2-40B4-BE49-F238E27FC236}">
                    <a16:creationId xmlns:a16="http://schemas.microsoft.com/office/drawing/2014/main" id="{79B5223F-6AC8-41BD-BAC0-1A100C1135A4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24" name="Ryhmä 423">
              <a:extLst>
                <a:ext uri="{FF2B5EF4-FFF2-40B4-BE49-F238E27FC236}">
                  <a16:creationId xmlns:a16="http://schemas.microsoft.com/office/drawing/2014/main" id="{848224D7-2966-4B32-A3D3-D386128F5C28}"/>
                </a:ext>
              </a:extLst>
            </p:cNvPr>
            <p:cNvGrpSpPr/>
            <p:nvPr/>
          </p:nvGrpSpPr>
          <p:grpSpPr>
            <a:xfrm rot="14173637">
              <a:off x="5538614" y="4828006"/>
              <a:ext cx="386545" cy="252000"/>
              <a:chOff x="1031330" y="5589128"/>
              <a:chExt cx="386545" cy="252000"/>
            </a:xfrm>
          </p:grpSpPr>
          <p:sp>
            <p:nvSpPr>
              <p:cNvPr id="425" name="Ellipsi 424">
                <a:extLst>
                  <a:ext uri="{FF2B5EF4-FFF2-40B4-BE49-F238E27FC236}">
                    <a16:creationId xmlns:a16="http://schemas.microsoft.com/office/drawing/2014/main" id="{3646BC5E-1F4F-4A7F-AC79-32381D94555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6" name="Ellipsi 425">
                <a:extLst>
                  <a:ext uri="{FF2B5EF4-FFF2-40B4-BE49-F238E27FC236}">
                    <a16:creationId xmlns:a16="http://schemas.microsoft.com/office/drawing/2014/main" id="{3563AC37-184E-437C-A9CC-4AF559698BB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7" name="Ellipsi 426">
                <a:extLst>
                  <a:ext uri="{FF2B5EF4-FFF2-40B4-BE49-F238E27FC236}">
                    <a16:creationId xmlns:a16="http://schemas.microsoft.com/office/drawing/2014/main" id="{D693AEBB-B31B-485D-9D75-4EC1C3E8332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28" name="Ryhmä 427">
              <a:extLst>
                <a:ext uri="{FF2B5EF4-FFF2-40B4-BE49-F238E27FC236}">
                  <a16:creationId xmlns:a16="http://schemas.microsoft.com/office/drawing/2014/main" id="{4425A9DE-08A5-4003-9683-EA5D9818746D}"/>
                </a:ext>
              </a:extLst>
            </p:cNvPr>
            <p:cNvGrpSpPr/>
            <p:nvPr/>
          </p:nvGrpSpPr>
          <p:grpSpPr>
            <a:xfrm rot="13951293">
              <a:off x="6119235" y="4816491"/>
              <a:ext cx="386545" cy="252000"/>
              <a:chOff x="1031330" y="5589128"/>
              <a:chExt cx="386545" cy="252000"/>
            </a:xfrm>
          </p:grpSpPr>
          <p:sp>
            <p:nvSpPr>
              <p:cNvPr id="429" name="Ellipsi 428">
                <a:extLst>
                  <a:ext uri="{FF2B5EF4-FFF2-40B4-BE49-F238E27FC236}">
                    <a16:creationId xmlns:a16="http://schemas.microsoft.com/office/drawing/2014/main" id="{87296ECF-075C-4B2A-B42B-860003E3FAD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0" name="Ellipsi 429">
                <a:extLst>
                  <a:ext uri="{FF2B5EF4-FFF2-40B4-BE49-F238E27FC236}">
                    <a16:creationId xmlns:a16="http://schemas.microsoft.com/office/drawing/2014/main" id="{66925DDE-1BEE-4F61-AE2C-2B2018F6EC56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1" name="Ellipsi 430">
                <a:extLst>
                  <a:ext uri="{FF2B5EF4-FFF2-40B4-BE49-F238E27FC236}">
                    <a16:creationId xmlns:a16="http://schemas.microsoft.com/office/drawing/2014/main" id="{0766540C-BD2D-4D8D-8638-3416D8CE63D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32" name="Ryhmä 431">
              <a:extLst>
                <a:ext uri="{FF2B5EF4-FFF2-40B4-BE49-F238E27FC236}">
                  <a16:creationId xmlns:a16="http://schemas.microsoft.com/office/drawing/2014/main" id="{6463235F-9E56-4966-91B3-26B7EF4C77F8}"/>
                </a:ext>
              </a:extLst>
            </p:cNvPr>
            <p:cNvGrpSpPr/>
            <p:nvPr/>
          </p:nvGrpSpPr>
          <p:grpSpPr>
            <a:xfrm rot="13951293">
              <a:off x="6674171" y="4864797"/>
              <a:ext cx="386545" cy="252000"/>
              <a:chOff x="1031330" y="5589128"/>
              <a:chExt cx="386545" cy="252000"/>
            </a:xfrm>
          </p:grpSpPr>
          <p:sp>
            <p:nvSpPr>
              <p:cNvPr id="433" name="Ellipsi 432">
                <a:extLst>
                  <a:ext uri="{FF2B5EF4-FFF2-40B4-BE49-F238E27FC236}">
                    <a16:creationId xmlns:a16="http://schemas.microsoft.com/office/drawing/2014/main" id="{1E54BB8E-0706-4BE7-9E36-0F3CD146B77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4" name="Ellipsi 433">
                <a:extLst>
                  <a:ext uri="{FF2B5EF4-FFF2-40B4-BE49-F238E27FC236}">
                    <a16:creationId xmlns:a16="http://schemas.microsoft.com/office/drawing/2014/main" id="{58EDC322-2D44-4844-9719-82B0F35D036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5" name="Ellipsi 434">
                <a:extLst>
                  <a:ext uri="{FF2B5EF4-FFF2-40B4-BE49-F238E27FC236}">
                    <a16:creationId xmlns:a16="http://schemas.microsoft.com/office/drawing/2014/main" id="{75FCB1A1-48C7-4501-99B6-ECD360EEAC8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437" name="Nuoli: Kaareva alas 436">
            <a:extLst>
              <a:ext uri="{FF2B5EF4-FFF2-40B4-BE49-F238E27FC236}">
                <a16:creationId xmlns:a16="http://schemas.microsoft.com/office/drawing/2014/main" id="{250A6E61-42A7-4290-BD04-5DD5C8984616}"/>
              </a:ext>
            </a:extLst>
          </p:cNvPr>
          <p:cNvSpPr/>
          <p:nvPr/>
        </p:nvSpPr>
        <p:spPr>
          <a:xfrm>
            <a:off x="1693776" y="1210330"/>
            <a:ext cx="2164004" cy="665752"/>
          </a:xfrm>
          <a:prstGeom prst="curvedDownArrow">
            <a:avLst>
              <a:gd name="adj1" fmla="val 57191"/>
              <a:gd name="adj2" fmla="val 109335"/>
              <a:gd name="adj3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38" name="Nuoli: Kaareva alas 437">
            <a:extLst>
              <a:ext uri="{FF2B5EF4-FFF2-40B4-BE49-F238E27FC236}">
                <a16:creationId xmlns:a16="http://schemas.microsoft.com/office/drawing/2014/main" id="{763D7497-3F17-4A98-BE1B-3D4D442E315E}"/>
              </a:ext>
            </a:extLst>
          </p:cNvPr>
          <p:cNvSpPr/>
          <p:nvPr/>
        </p:nvSpPr>
        <p:spPr>
          <a:xfrm>
            <a:off x="4718681" y="1198256"/>
            <a:ext cx="2164004" cy="665752"/>
          </a:xfrm>
          <a:prstGeom prst="curvedDownArrow">
            <a:avLst>
              <a:gd name="adj1" fmla="val 57191"/>
              <a:gd name="adj2" fmla="val 109335"/>
              <a:gd name="adj3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39" name="Nuoli: Kaareva alas 438">
            <a:extLst>
              <a:ext uri="{FF2B5EF4-FFF2-40B4-BE49-F238E27FC236}">
                <a16:creationId xmlns:a16="http://schemas.microsoft.com/office/drawing/2014/main" id="{D329E70D-6151-4628-9A6E-59DCBF26715C}"/>
              </a:ext>
            </a:extLst>
          </p:cNvPr>
          <p:cNvSpPr/>
          <p:nvPr/>
        </p:nvSpPr>
        <p:spPr>
          <a:xfrm rot="10800000">
            <a:off x="5349781" y="4942125"/>
            <a:ext cx="2164004" cy="665752"/>
          </a:xfrm>
          <a:prstGeom prst="curvedDownArrow">
            <a:avLst>
              <a:gd name="adj1" fmla="val 57191"/>
              <a:gd name="adj2" fmla="val 109335"/>
              <a:gd name="adj3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40" name="Nuoli: Kaareva alas 439">
            <a:extLst>
              <a:ext uri="{FF2B5EF4-FFF2-40B4-BE49-F238E27FC236}">
                <a16:creationId xmlns:a16="http://schemas.microsoft.com/office/drawing/2014/main" id="{DA2F5D64-F38A-499C-90BC-A9C03881C658}"/>
              </a:ext>
            </a:extLst>
          </p:cNvPr>
          <p:cNvSpPr/>
          <p:nvPr/>
        </p:nvSpPr>
        <p:spPr>
          <a:xfrm rot="10800000">
            <a:off x="2323637" y="4996948"/>
            <a:ext cx="2164004" cy="665752"/>
          </a:xfrm>
          <a:prstGeom prst="curvedDownArrow">
            <a:avLst>
              <a:gd name="adj1" fmla="val 57191"/>
              <a:gd name="adj2" fmla="val 109335"/>
              <a:gd name="adj3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41" name="Nuoli: Kaareva alas 440">
            <a:extLst>
              <a:ext uri="{FF2B5EF4-FFF2-40B4-BE49-F238E27FC236}">
                <a16:creationId xmlns:a16="http://schemas.microsoft.com/office/drawing/2014/main" id="{4D16B6C5-C9E6-4B50-A916-D14F6A2277A1}"/>
              </a:ext>
            </a:extLst>
          </p:cNvPr>
          <p:cNvSpPr/>
          <p:nvPr/>
        </p:nvSpPr>
        <p:spPr>
          <a:xfrm>
            <a:off x="309032" y="196518"/>
            <a:ext cx="7811711" cy="1333423"/>
          </a:xfrm>
          <a:prstGeom prst="curvedDownArrow">
            <a:avLst>
              <a:gd name="adj1" fmla="val 30983"/>
              <a:gd name="adj2" fmla="val 70571"/>
              <a:gd name="adj3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42" name="Nuoli: Kaareva alas 441">
            <a:extLst>
              <a:ext uri="{FF2B5EF4-FFF2-40B4-BE49-F238E27FC236}">
                <a16:creationId xmlns:a16="http://schemas.microsoft.com/office/drawing/2014/main" id="{E576D279-38BD-4A08-8201-9F4B78D6EBAF}"/>
              </a:ext>
            </a:extLst>
          </p:cNvPr>
          <p:cNvSpPr/>
          <p:nvPr/>
        </p:nvSpPr>
        <p:spPr>
          <a:xfrm rot="10800000">
            <a:off x="916418" y="5334369"/>
            <a:ext cx="7811711" cy="1333423"/>
          </a:xfrm>
          <a:prstGeom prst="curvedDownArrow">
            <a:avLst>
              <a:gd name="adj1" fmla="val 30983"/>
              <a:gd name="adj2" fmla="val 70571"/>
              <a:gd name="adj3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43" name="Suorakulmio: Pyöristetyt kulmat 442">
            <a:extLst>
              <a:ext uri="{FF2B5EF4-FFF2-40B4-BE49-F238E27FC236}">
                <a16:creationId xmlns:a16="http://schemas.microsoft.com/office/drawing/2014/main" id="{28939E37-4C32-4DB9-A922-1EEE5843A3D0}"/>
              </a:ext>
            </a:extLst>
          </p:cNvPr>
          <p:cNvSpPr/>
          <p:nvPr/>
        </p:nvSpPr>
        <p:spPr>
          <a:xfrm>
            <a:off x="3085165" y="75835"/>
            <a:ext cx="1908000" cy="396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SUBLIMOITUU</a:t>
            </a:r>
          </a:p>
        </p:txBody>
      </p:sp>
      <p:sp>
        <p:nvSpPr>
          <p:cNvPr id="444" name="Suorakulmio: Pyöristetyt kulmat 443">
            <a:extLst>
              <a:ext uri="{FF2B5EF4-FFF2-40B4-BE49-F238E27FC236}">
                <a16:creationId xmlns:a16="http://schemas.microsoft.com/office/drawing/2014/main" id="{4F347A30-5A82-4631-AD41-D1B5AFF9EF7A}"/>
              </a:ext>
            </a:extLst>
          </p:cNvPr>
          <p:cNvSpPr/>
          <p:nvPr/>
        </p:nvSpPr>
        <p:spPr>
          <a:xfrm>
            <a:off x="3997242" y="6360132"/>
            <a:ext cx="1908000" cy="396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HÄRMISTYY</a:t>
            </a:r>
          </a:p>
        </p:txBody>
      </p:sp>
      <p:sp>
        <p:nvSpPr>
          <p:cNvPr id="445" name="Suorakulmio: Pyöristetyt kulmat 444">
            <a:extLst>
              <a:ext uri="{FF2B5EF4-FFF2-40B4-BE49-F238E27FC236}">
                <a16:creationId xmlns:a16="http://schemas.microsoft.com/office/drawing/2014/main" id="{CDBFB4CE-BBE6-471D-B090-78636AFE3462}"/>
              </a:ext>
            </a:extLst>
          </p:cNvPr>
          <p:cNvSpPr/>
          <p:nvPr/>
        </p:nvSpPr>
        <p:spPr>
          <a:xfrm>
            <a:off x="1815207" y="880597"/>
            <a:ext cx="1908000" cy="396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SULAA</a:t>
            </a:r>
          </a:p>
        </p:txBody>
      </p:sp>
      <p:sp>
        <p:nvSpPr>
          <p:cNvPr id="446" name="Suorakulmio: Pyöristetyt kulmat 445">
            <a:extLst>
              <a:ext uri="{FF2B5EF4-FFF2-40B4-BE49-F238E27FC236}">
                <a16:creationId xmlns:a16="http://schemas.microsoft.com/office/drawing/2014/main" id="{21D4A7E8-5F2F-46C2-9902-8B7718060A3A}"/>
              </a:ext>
            </a:extLst>
          </p:cNvPr>
          <p:cNvSpPr/>
          <p:nvPr/>
        </p:nvSpPr>
        <p:spPr>
          <a:xfrm>
            <a:off x="4776548" y="883512"/>
            <a:ext cx="1908000" cy="396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HÖYRYSTYY</a:t>
            </a:r>
          </a:p>
        </p:txBody>
      </p:sp>
      <p:sp>
        <p:nvSpPr>
          <p:cNvPr id="447" name="Suorakulmio: Pyöristetyt kulmat 446">
            <a:extLst>
              <a:ext uri="{FF2B5EF4-FFF2-40B4-BE49-F238E27FC236}">
                <a16:creationId xmlns:a16="http://schemas.microsoft.com/office/drawing/2014/main" id="{3817035B-959C-4678-B733-C675186FE7F2}"/>
              </a:ext>
            </a:extLst>
          </p:cNvPr>
          <p:cNvSpPr/>
          <p:nvPr/>
        </p:nvSpPr>
        <p:spPr>
          <a:xfrm>
            <a:off x="5543903" y="5594999"/>
            <a:ext cx="1908000" cy="396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TIIVISTYY</a:t>
            </a:r>
          </a:p>
        </p:txBody>
      </p:sp>
      <p:sp>
        <p:nvSpPr>
          <p:cNvPr id="448" name="Suorakulmio: Pyöristetyt kulmat 447">
            <a:extLst>
              <a:ext uri="{FF2B5EF4-FFF2-40B4-BE49-F238E27FC236}">
                <a16:creationId xmlns:a16="http://schemas.microsoft.com/office/drawing/2014/main" id="{996B7797-43FB-41E2-B7CF-BBF44E2EAF5D}"/>
              </a:ext>
            </a:extLst>
          </p:cNvPr>
          <p:cNvSpPr/>
          <p:nvPr/>
        </p:nvSpPr>
        <p:spPr>
          <a:xfrm>
            <a:off x="2623025" y="5579039"/>
            <a:ext cx="1908000" cy="396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JÄHMETTYY</a:t>
            </a:r>
          </a:p>
        </p:txBody>
      </p:sp>
      <p:sp>
        <p:nvSpPr>
          <p:cNvPr id="449" name="Suorakulmio: Pyöristetyt kulmat 448">
            <a:extLst>
              <a:ext uri="{FF2B5EF4-FFF2-40B4-BE49-F238E27FC236}">
                <a16:creationId xmlns:a16="http://schemas.microsoft.com/office/drawing/2014/main" id="{FE971A37-32A7-4C16-8F84-8A54F25A65BA}"/>
              </a:ext>
            </a:extLst>
          </p:cNvPr>
          <p:cNvSpPr/>
          <p:nvPr/>
        </p:nvSpPr>
        <p:spPr>
          <a:xfrm>
            <a:off x="380855" y="3961872"/>
            <a:ext cx="1423823" cy="60231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KIINTEÄ</a:t>
            </a:r>
          </a:p>
        </p:txBody>
      </p:sp>
      <p:sp>
        <p:nvSpPr>
          <p:cNvPr id="450" name="Suorakulmio: Pyöristetyt kulmat 449">
            <a:extLst>
              <a:ext uri="{FF2B5EF4-FFF2-40B4-BE49-F238E27FC236}">
                <a16:creationId xmlns:a16="http://schemas.microsoft.com/office/drawing/2014/main" id="{9C4F71E4-2F0A-4D77-B5C8-7180B624C0FD}"/>
              </a:ext>
            </a:extLst>
          </p:cNvPr>
          <p:cNvSpPr/>
          <p:nvPr/>
        </p:nvSpPr>
        <p:spPr>
          <a:xfrm>
            <a:off x="3484273" y="3984096"/>
            <a:ext cx="1423823" cy="60231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NESTE</a:t>
            </a:r>
          </a:p>
        </p:txBody>
      </p:sp>
      <p:sp>
        <p:nvSpPr>
          <p:cNvPr id="451" name="Suorakulmio: Pyöristetyt kulmat 450">
            <a:extLst>
              <a:ext uri="{FF2B5EF4-FFF2-40B4-BE49-F238E27FC236}">
                <a16:creationId xmlns:a16="http://schemas.microsoft.com/office/drawing/2014/main" id="{6F61F588-1835-45FD-B11E-D7DBF2BFDE8A}"/>
              </a:ext>
            </a:extLst>
          </p:cNvPr>
          <p:cNvSpPr/>
          <p:nvPr/>
        </p:nvSpPr>
        <p:spPr>
          <a:xfrm>
            <a:off x="6368988" y="3962440"/>
            <a:ext cx="1423823" cy="60231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KAASU</a:t>
            </a:r>
          </a:p>
        </p:txBody>
      </p:sp>
    </p:spTree>
    <p:extLst>
      <p:ext uri="{BB962C8B-B14F-4D97-AF65-F5344CB8AC3E}">
        <p14:creationId xmlns:p14="http://schemas.microsoft.com/office/powerpoint/2010/main" val="33979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30AD4A-6EFD-4FCB-867A-843F0297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E0DE8E-79BF-4910-8FE3-37C37FD96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Tehdään </a:t>
            </a:r>
            <a:r>
              <a:rPr lang="fi-FI" dirty="0" err="1"/>
              <a:t>Peda.netistä</a:t>
            </a:r>
            <a:r>
              <a:rPr lang="fi-FI" dirty="0"/>
              <a:t> olomuodonmuutossanastoon liittyvät harjoitukset</a:t>
            </a:r>
          </a:p>
        </p:txBody>
      </p:sp>
    </p:spTree>
    <p:extLst>
      <p:ext uri="{BB962C8B-B14F-4D97-AF65-F5344CB8AC3E}">
        <p14:creationId xmlns:p14="http://schemas.microsoft.com/office/powerpoint/2010/main" val="280810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9EC599-A03E-4925-990E-CBBD1DCC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4017D7-E7B2-4E78-9440-789CB41A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Kotitehtävien tarkastaminen</a:t>
            </a:r>
          </a:p>
          <a:p>
            <a:r>
              <a:rPr lang="fi-FI" dirty="0"/>
              <a:t>Harjoitus olomuodosta</a:t>
            </a:r>
          </a:p>
          <a:p>
            <a:r>
              <a:rPr lang="fi-FI" dirty="0"/>
              <a:t>Olomuodonmuutosten sanat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27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D9E924-925A-40FB-90DF-BA917CCF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7C42F4-41B9-4EFA-845F-A9029BBA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09" y="1730820"/>
            <a:ext cx="4575117" cy="4351338"/>
          </a:xfrm>
        </p:spPr>
        <p:txBody>
          <a:bodyPr/>
          <a:lstStyle/>
          <a:p>
            <a:r>
              <a:rPr lang="fi-FI" dirty="0"/>
              <a:t>Mikä on…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…glyserolin olomuoto, kun lämpötila on 150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…oktaanin olomuoto, kun lämpötila on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150 °C?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…oktaanin olomuoto, kun lämpötila on −40°?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…glyserolin olomuoto, kun lämpötila on 10 °C?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…oktaanin olomuoto, kun lämpötila on −80°C?</a:t>
            </a:r>
            <a:endParaRPr lang="fi-FI" dirty="0"/>
          </a:p>
        </p:txBody>
      </p: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86B2B1DA-6128-4936-9EFC-01AA125FF6DB}"/>
              </a:ext>
            </a:extLst>
          </p:cNvPr>
          <p:cNvGrpSpPr/>
          <p:nvPr/>
        </p:nvGrpSpPr>
        <p:grpSpPr>
          <a:xfrm>
            <a:off x="6123542" y="159252"/>
            <a:ext cx="1368413" cy="6539495"/>
            <a:chOff x="6450113" y="186884"/>
            <a:chExt cx="1368413" cy="6539495"/>
          </a:xfrm>
        </p:grpSpPr>
        <p:sp>
          <p:nvSpPr>
            <p:cNvPr id="7" name="Pyöristetty suorakulmio 4">
              <a:extLst>
                <a:ext uri="{FF2B5EF4-FFF2-40B4-BE49-F238E27FC236}">
                  <a16:creationId xmlns:a16="http://schemas.microsoft.com/office/drawing/2014/main" id="{2A7FF7CB-D222-496D-ADB4-8AC4B1035778}"/>
                </a:ext>
              </a:extLst>
            </p:cNvPr>
            <p:cNvSpPr/>
            <p:nvPr/>
          </p:nvSpPr>
          <p:spPr>
            <a:xfrm>
              <a:off x="6450113" y="186884"/>
              <a:ext cx="1255650" cy="65394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/>
            </a:p>
          </p:txBody>
        </p:sp>
        <p:sp>
          <p:nvSpPr>
            <p:cNvPr id="8" name="Tekstikehys 8">
              <a:extLst>
                <a:ext uri="{FF2B5EF4-FFF2-40B4-BE49-F238E27FC236}">
                  <a16:creationId xmlns:a16="http://schemas.microsoft.com/office/drawing/2014/main" id="{894FFF16-7357-49AD-8324-6684D397C0A6}"/>
                </a:ext>
              </a:extLst>
            </p:cNvPr>
            <p:cNvSpPr txBox="1"/>
            <p:nvPr/>
          </p:nvSpPr>
          <p:spPr>
            <a:xfrm>
              <a:off x="7093464" y="3596238"/>
              <a:ext cx="725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+100</a:t>
              </a:r>
            </a:p>
          </p:txBody>
        </p:sp>
        <p:sp>
          <p:nvSpPr>
            <p:cNvPr id="9" name="Tekstikehys 9">
              <a:extLst>
                <a:ext uri="{FF2B5EF4-FFF2-40B4-BE49-F238E27FC236}">
                  <a16:creationId xmlns:a16="http://schemas.microsoft.com/office/drawing/2014/main" id="{365B73B9-CCC7-4346-BF2E-3DB74282AFCA}"/>
                </a:ext>
              </a:extLst>
            </p:cNvPr>
            <p:cNvSpPr txBox="1"/>
            <p:nvPr/>
          </p:nvSpPr>
          <p:spPr>
            <a:xfrm>
              <a:off x="7093466" y="4227662"/>
              <a:ext cx="502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+50</a:t>
              </a:r>
            </a:p>
          </p:txBody>
        </p:sp>
        <p:sp>
          <p:nvSpPr>
            <p:cNvPr id="10" name="Tekstikehys 10">
              <a:extLst>
                <a:ext uri="{FF2B5EF4-FFF2-40B4-BE49-F238E27FC236}">
                  <a16:creationId xmlns:a16="http://schemas.microsoft.com/office/drawing/2014/main" id="{D5A83D2D-9616-46E6-AE3E-460B4D55DB3B}"/>
                </a:ext>
              </a:extLst>
            </p:cNvPr>
            <p:cNvSpPr txBox="1"/>
            <p:nvPr/>
          </p:nvSpPr>
          <p:spPr>
            <a:xfrm>
              <a:off x="7093464" y="4885840"/>
              <a:ext cx="60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0</a:t>
              </a:r>
            </a:p>
          </p:txBody>
        </p:sp>
        <p:sp>
          <p:nvSpPr>
            <p:cNvPr id="11" name="Tekstikehys 11">
              <a:extLst>
                <a:ext uri="{FF2B5EF4-FFF2-40B4-BE49-F238E27FC236}">
                  <a16:creationId xmlns:a16="http://schemas.microsoft.com/office/drawing/2014/main" id="{122F3566-CCBE-4012-AF05-489BDE251539}"/>
                </a:ext>
              </a:extLst>
            </p:cNvPr>
            <p:cNvSpPr txBox="1"/>
            <p:nvPr/>
          </p:nvSpPr>
          <p:spPr>
            <a:xfrm>
              <a:off x="7078351" y="5514120"/>
              <a:ext cx="60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−50</a:t>
              </a:r>
            </a:p>
          </p:txBody>
        </p:sp>
        <p:sp>
          <p:nvSpPr>
            <p:cNvPr id="12" name="Tekstikehys 12">
              <a:extLst>
                <a:ext uri="{FF2B5EF4-FFF2-40B4-BE49-F238E27FC236}">
                  <a16:creationId xmlns:a16="http://schemas.microsoft.com/office/drawing/2014/main" id="{015D6F78-4010-48ED-A729-B6A6C1235158}"/>
                </a:ext>
              </a:extLst>
            </p:cNvPr>
            <p:cNvSpPr txBox="1"/>
            <p:nvPr/>
          </p:nvSpPr>
          <p:spPr>
            <a:xfrm>
              <a:off x="7077938" y="2924265"/>
              <a:ext cx="6890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+150</a:t>
              </a:r>
            </a:p>
          </p:txBody>
        </p:sp>
        <p:sp>
          <p:nvSpPr>
            <p:cNvPr id="13" name="Tekstikehys 13">
              <a:extLst>
                <a:ext uri="{FF2B5EF4-FFF2-40B4-BE49-F238E27FC236}">
                  <a16:creationId xmlns:a16="http://schemas.microsoft.com/office/drawing/2014/main" id="{429FA21D-BD8B-4C83-A0FB-C2FD9139DEDB}"/>
                </a:ext>
              </a:extLst>
            </p:cNvPr>
            <p:cNvSpPr txBox="1"/>
            <p:nvPr/>
          </p:nvSpPr>
          <p:spPr>
            <a:xfrm>
              <a:off x="7093464" y="2209202"/>
              <a:ext cx="60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+200</a:t>
              </a:r>
            </a:p>
          </p:txBody>
        </p:sp>
        <p:sp>
          <p:nvSpPr>
            <p:cNvPr id="14" name="Tekstikehys 14">
              <a:extLst>
                <a:ext uri="{FF2B5EF4-FFF2-40B4-BE49-F238E27FC236}">
                  <a16:creationId xmlns:a16="http://schemas.microsoft.com/office/drawing/2014/main" id="{A194C427-B411-47D8-B44B-0CF2A18EFC6B}"/>
                </a:ext>
              </a:extLst>
            </p:cNvPr>
            <p:cNvSpPr txBox="1"/>
            <p:nvPr/>
          </p:nvSpPr>
          <p:spPr>
            <a:xfrm>
              <a:off x="7085886" y="1454910"/>
              <a:ext cx="60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+250</a:t>
              </a:r>
            </a:p>
          </p:txBody>
        </p:sp>
        <p:sp>
          <p:nvSpPr>
            <p:cNvPr id="6" name="Tekstikehys 22">
              <a:extLst>
                <a:ext uri="{FF2B5EF4-FFF2-40B4-BE49-F238E27FC236}">
                  <a16:creationId xmlns:a16="http://schemas.microsoft.com/office/drawing/2014/main" id="{094D34C4-3CD2-4057-8BEF-B7D26EAE1333}"/>
                </a:ext>
              </a:extLst>
            </p:cNvPr>
            <p:cNvSpPr txBox="1"/>
            <p:nvPr/>
          </p:nvSpPr>
          <p:spPr>
            <a:xfrm>
              <a:off x="7002055" y="186884"/>
              <a:ext cx="409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b="1" dirty="0"/>
                <a:t>°C</a:t>
              </a:r>
            </a:p>
          </p:txBody>
        </p:sp>
        <p:sp>
          <p:nvSpPr>
            <p:cNvPr id="15" name="Pyöristetty suorakulmio 5">
              <a:extLst>
                <a:ext uri="{FF2B5EF4-FFF2-40B4-BE49-F238E27FC236}">
                  <a16:creationId xmlns:a16="http://schemas.microsoft.com/office/drawing/2014/main" id="{2CD1AB46-208C-4C54-915C-91AA9760218F}"/>
                </a:ext>
              </a:extLst>
            </p:cNvPr>
            <p:cNvSpPr/>
            <p:nvPr/>
          </p:nvSpPr>
          <p:spPr>
            <a:xfrm>
              <a:off x="6738234" y="508499"/>
              <a:ext cx="321615" cy="546744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/>
            </a:p>
          </p:txBody>
        </p:sp>
        <p:sp>
          <p:nvSpPr>
            <p:cNvPr id="17" name="Pyöristetty suorakulmio 61">
              <a:extLst>
                <a:ext uri="{FF2B5EF4-FFF2-40B4-BE49-F238E27FC236}">
                  <a16:creationId xmlns:a16="http://schemas.microsoft.com/office/drawing/2014/main" id="{333C0267-1BD4-4382-9E47-75D566E1C450}"/>
                </a:ext>
              </a:extLst>
            </p:cNvPr>
            <p:cNvSpPr/>
            <p:nvPr/>
          </p:nvSpPr>
          <p:spPr>
            <a:xfrm>
              <a:off x="6742178" y="2222784"/>
              <a:ext cx="321615" cy="385937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/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4BFCC69E-97B3-45F2-9190-3C5254235AA1}"/>
                </a:ext>
              </a:extLst>
            </p:cNvPr>
            <p:cNvSpPr/>
            <p:nvPr/>
          </p:nvSpPr>
          <p:spPr>
            <a:xfrm>
              <a:off x="6626420" y="5973956"/>
              <a:ext cx="540000" cy="54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/>
            </a:p>
          </p:txBody>
        </p:sp>
        <p:cxnSp>
          <p:nvCxnSpPr>
            <p:cNvPr id="19" name="Suora yhdysviiva 18">
              <a:extLst>
                <a:ext uri="{FF2B5EF4-FFF2-40B4-BE49-F238E27FC236}">
                  <a16:creationId xmlns:a16="http://schemas.microsoft.com/office/drawing/2014/main" id="{98D78F62-A9DC-4120-96C0-CF51E399DB34}"/>
                </a:ext>
              </a:extLst>
            </p:cNvPr>
            <p:cNvCxnSpPr/>
            <p:nvPr/>
          </p:nvCxnSpPr>
          <p:spPr>
            <a:xfrm>
              <a:off x="6728860" y="1609614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>
              <a:extLst>
                <a:ext uri="{FF2B5EF4-FFF2-40B4-BE49-F238E27FC236}">
                  <a16:creationId xmlns:a16="http://schemas.microsoft.com/office/drawing/2014/main" id="{7262C82E-01C7-4BE2-A625-340608EB4CF4}"/>
                </a:ext>
              </a:extLst>
            </p:cNvPr>
            <p:cNvCxnSpPr/>
            <p:nvPr/>
          </p:nvCxnSpPr>
          <p:spPr>
            <a:xfrm>
              <a:off x="6728860" y="2360048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>
              <a:extLst>
                <a:ext uri="{FF2B5EF4-FFF2-40B4-BE49-F238E27FC236}">
                  <a16:creationId xmlns:a16="http://schemas.microsoft.com/office/drawing/2014/main" id="{D3DCDB38-8E9D-40CB-9A48-59FC19B53B78}"/>
                </a:ext>
              </a:extLst>
            </p:cNvPr>
            <p:cNvCxnSpPr/>
            <p:nvPr/>
          </p:nvCxnSpPr>
          <p:spPr>
            <a:xfrm>
              <a:off x="6728860" y="3110481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uora yhdysviiva 21">
              <a:extLst>
                <a:ext uri="{FF2B5EF4-FFF2-40B4-BE49-F238E27FC236}">
                  <a16:creationId xmlns:a16="http://schemas.microsoft.com/office/drawing/2014/main" id="{FF27464C-56E0-435C-9CC4-CBB3FC64D173}"/>
                </a:ext>
              </a:extLst>
            </p:cNvPr>
            <p:cNvCxnSpPr/>
            <p:nvPr/>
          </p:nvCxnSpPr>
          <p:spPr>
            <a:xfrm>
              <a:off x="6728860" y="3753710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A7919B76-2051-4347-923F-DA9FDE646588}"/>
                </a:ext>
              </a:extLst>
            </p:cNvPr>
            <p:cNvCxnSpPr/>
            <p:nvPr/>
          </p:nvCxnSpPr>
          <p:spPr>
            <a:xfrm>
              <a:off x="6728860" y="4396939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25610A9B-8D67-4A18-B704-A28E17800D8F}"/>
                </a:ext>
              </a:extLst>
            </p:cNvPr>
            <p:cNvCxnSpPr/>
            <p:nvPr/>
          </p:nvCxnSpPr>
          <p:spPr>
            <a:xfrm>
              <a:off x="6728860" y="5040168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>
              <a:extLst>
                <a:ext uri="{FF2B5EF4-FFF2-40B4-BE49-F238E27FC236}">
                  <a16:creationId xmlns:a16="http://schemas.microsoft.com/office/drawing/2014/main" id="{DA5E9004-0DE2-45D9-872B-EBD932DBA398}"/>
                </a:ext>
              </a:extLst>
            </p:cNvPr>
            <p:cNvCxnSpPr/>
            <p:nvPr/>
          </p:nvCxnSpPr>
          <p:spPr>
            <a:xfrm>
              <a:off x="6728860" y="5683397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ikehys 14">
              <a:extLst>
                <a:ext uri="{FF2B5EF4-FFF2-40B4-BE49-F238E27FC236}">
                  <a16:creationId xmlns:a16="http://schemas.microsoft.com/office/drawing/2014/main" id="{A0C11C66-DA92-4C8C-8E6D-3301E2AB18FE}"/>
                </a:ext>
              </a:extLst>
            </p:cNvPr>
            <p:cNvSpPr txBox="1"/>
            <p:nvPr/>
          </p:nvSpPr>
          <p:spPr>
            <a:xfrm>
              <a:off x="7085886" y="796732"/>
              <a:ext cx="60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+300</a:t>
              </a:r>
            </a:p>
          </p:txBody>
        </p: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A103C2EA-C971-488C-9D49-EAC9D0225597}"/>
                </a:ext>
              </a:extLst>
            </p:cNvPr>
            <p:cNvCxnSpPr/>
            <p:nvPr/>
          </p:nvCxnSpPr>
          <p:spPr>
            <a:xfrm>
              <a:off x="6728860" y="951436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Nuoli: Oikea 28">
            <a:extLst>
              <a:ext uri="{FF2B5EF4-FFF2-40B4-BE49-F238E27FC236}">
                <a16:creationId xmlns:a16="http://schemas.microsoft.com/office/drawing/2014/main" id="{E144E58B-F675-4501-A287-B4AE81E40AA1}"/>
              </a:ext>
            </a:extLst>
          </p:cNvPr>
          <p:cNvSpPr/>
          <p:nvPr/>
        </p:nvSpPr>
        <p:spPr>
          <a:xfrm>
            <a:off x="5459698" y="837490"/>
            <a:ext cx="864524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Nuoli: Oikea 29">
            <a:extLst>
              <a:ext uri="{FF2B5EF4-FFF2-40B4-BE49-F238E27FC236}">
                <a16:creationId xmlns:a16="http://schemas.microsoft.com/office/drawing/2014/main" id="{8BAF0976-A66B-4F8F-A47A-B5A11956FD50}"/>
              </a:ext>
            </a:extLst>
          </p:cNvPr>
          <p:cNvSpPr/>
          <p:nvPr/>
        </p:nvSpPr>
        <p:spPr>
          <a:xfrm>
            <a:off x="5479886" y="4487157"/>
            <a:ext cx="864524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296462AF-46AA-4BA7-9F90-928868B14FF2}"/>
              </a:ext>
            </a:extLst>
          </p:cNvPr>
          <p:cNvSpPr txBox="1"/>
          <p:nvPr/>
        </p:nvSpPr>
        <p:spPr>
          <a:xfrm>
            <a:off x="4659643" y="67602"/>
            <a:ext cx="1295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glyserolin</a:t>
            </a:r>
          </a:p>
          <a:p>
            <a:r>
              <a:rPr lang="fi-FI" dirty="0"/>
              <a:t>kiehumis-</a:t>
            </a:r>
          </a:p>
          <a:p>
            <a:r>
              <a:rPr lang="fi-FI" dirty="0"/>
              <a:t>piste 290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endParaRPr lang="fi-FI" dirty="0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B620368-1855-4AB4-9C86-8E2DF72EDC26}"/>
              </a:ext>
            </a:extLst>
          </p:cNvPr>
          <p:cNvSpPr txBox="1"/>
          <p:nvPr/>
        </p:nvSpPr>
        <p:spPr>
          <a:xfrm>
            <a:off x="4734417" y="3663174"/>
            <a:ext cx="1178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glyserolin</a:t>
            </a:r>
          </a:p>
          <a:p>
            <a:r>
              <a:rPr lang="fi-FI" dirty="0"/>
              <a:t>sulamis-</a:t>
            </a:r>
          </a:p>
          <a:p>
            <a:r>
              <a:rPr lang="fi-FI" dirty="0"/>
              <a:t>piste 18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endParaRPr lang="fi-FI" dirty="0"/>
          </a:p>
        </p:txBody>
      </p:sp>
      <p:sp>
        <p:nvSpPr>
          <p:cNvPr id="33" name="Nuoli: Oikea 32">
            <a:extLst>
              <a:ext uri="{FF2B5EF4-FFF2-40B4-BE49-F238E27FC236}">
                <a16:creationId xmlns:a16="http://schemas.microsoft.com/office/drawing/2014/main" id="{17A37928-BB03-4AB8-B645-59DBB23DF37F}"/>
              </a:ext>
            </a:extLst>
          </p:cNvPr>
          <p:cNvSpPr/>
          <p:nvPr/>
        </p:nvSpPr>
        <p:spPr>
          <a:xfrm rot="10800000">
            <a:off x="7148378" y="5604185"/>
            <a:ext cx="864524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0A7AFABB-561F-4F65-B810-672865A6FFA5}"/>
              </a:ext>
            </a:extLst>
          </p:cNvPr>
          <p:cNvSpPr txBox="1"/>
          <p:nvPr/>
        </p:nvSpPr>
        <p:spPr>
          <a:xfrm>
            <a:off x="7457906" y="4735097"/>
            <a:ext cx="1293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oktaanin</a:t>
            </a:r>
          </a:p>
          <a:p>
            <a:r>
              <a:rPr lang="fi-FI" dirty="0"/>
              <a:t>sulamis-</a:t>
            </a:r>
          </a:p>
          <a:p>
            <a:r>
              <a:rPr lang="fi-FI" dirty="0"/>
              <a:t>piste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i-FI" dirty="0"/>
              <a:t>57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endParaRPr lang="fi-FI" dirty="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90905D9B-818C-4892-9246-D09FACBF3876}"/>
              </a:ext>
            </a:extLst>
          </p:cNvPr>
          <p:cNvSpPr txBox="1"/>
          <p:nvPr/>
        </p:nvSpPr>
        <p:spPr>
          <a:xfrm>
            <a:off x="7379192" y="2218629"/>
            <a:ext cx="1410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oktaanin</a:t>
            </a:r>
          </a:p>
          <a:p>
            <a:r>
              <a:rPr lang="fi-FI" dirty="0"/>
              <a:t>kiehumis-</a:t>
            </a:r>
          </a:p>
          <a:p>
            <a:r>
              <a:rPr lang="fi-FI" dirty="0"/>
              <a:t>piste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+126</a:t>
            </a:r>
            <a:r>
              <a:rPr lang="fi-FI" dirty="0"/>
              <a:t>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endParaRPr lang="fi-FI" dirty="0"/>
          </a:p>
        </p:txBody>
      </p:sp>
      <p:sp>
        <p:nvSpPr>
          <p:cNvPr id="36" name="Nuoli: Oikea 35">
            <a:extLst>
              <a:ext uri="{FF2B5EF4-FFF2-40B4-BE49-F238E27FC236}">
                <a16:creationId xmlns:a16="http://schemas.microsoft.com/office/drawing/2014/main" id="{F10C89B7-449C-4DAD-BD2D-11CDBDE9D9F2}"/>
              </a:ext>
            </a:extLst>
          </p:cNvPr>
          <p:cNvSpPr/>
          <p:nvPr/>
        </p:nvSpPr>
        <p:spPr>
          <a:xfrm rot="10800000">
            <a:off x="7235051" y="3141959"/>
            <a:ext cx="864524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4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 animBg="1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i-FI" dirty="0"/>
              <a:t>Aineella on kolme olomuotoa: kiinteä, neste ja kaasu</a:t>
            </a:r>
          </a:p>
        </p:txBody>
      </p:sp>
      <p:pic>
        <p:nvPicPr>
          <p:cNvPr id="4" name="Kuva 3" descr="kiinteä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95536" y="2348880"/>
            <a:ext cx="2586666" cy="4320000"/>
          </a:xfrm>
          <a:prstGeom prst="rect">
            <a:avLst/>
          </a:prstGeom>
        </p:spPr>
      </p:pic>
      <p:pic>
        <p:nvPicPr>
          <p:cNvPr id="5" name="Kuva 4" descr="neste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347864" y="2348880"/>
            <a:ext cx="2586666" cy="4320000"/>
          </a:xfrm>
          <a:prstGeom prst="rect">
            <a:avLst/>
          </a:prstGeom>
        </p:spPr>
      </p:pic>
      <p:pic>
        <p:nvPicPr>
          <p:cNvPr id="6" name="Kuva 5" descr="kaasu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6228184" y="2348880"/>
            <a:ext cx="2586666" cy="4320000"/>
          </a:xfrm>
          <a:prstGeom prst="rect">
            <a:avLst/>
          </a:prstGeom>
        </p:spPr>
      </p:pic>
      <p:sp>
        <p:nvSpPr>
          <p:cNvPr id="7" name="Tekstikehys 6"/>
          <p:cNvSpPr txBox="1"/>
          <p:nvPr/>
        </p:nvSpPr>
        <p:spPr>
          <a:xfrm>
            <a:off x="539552" y="5589240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Jää on kiinteää vettä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3528392" y="5571237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Vesi on usein neste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6372200" y="5571237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Kuumassa vesi on kaasu</a:t>
            </a:r>
          </a:p>
        </p:txBody>
      </p:sp>
    </p:spTree>
    <p:extLst>
      <p:ext uri="{BB962C8B-B14F-4D97-AF65-F5344CB8AC3E}">
        <p14:creationId xmlns:p14="http://schemas.microsoft.com/office/powerpoint/2010/main" val="22979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Simulaatio osoitteessa </a:t>
            </a:r>
            <a:r>
              <a:rPr lang="fi-FI" dirty="0">
                <a:hlinkClick r:id="rId2"/>
              </a:rPr>
              <a:t>https://phet.colorado.edu/en/simulation/states-of-matter</a:t>
            </a:r>
            <a:endParaRPr lang="fi-FI" dirty="0"/>
          </a:p>
          <a:p>
            <a:r>
              <a:rPr lang="fi-FI" dirty="0"/>
              <a:t>Kiehuva vesi, </a:t>
            </a:r>
            <a:r>
              <a:rPr lang="fi-FI" dirty="0" err="1"/>
              <a:t>erlenmeyer</a:t>
            </a:r>
            <a:r>
              <a:rPr lang="fi-FI" dirty="0"/>
              <a:t>-pullo ja ilmapallo (kaasu vie suuremman tilavuuden)</a:t>
            </a:r>
          </a:p>
        </p:txBody>
      </p:sp>
    </p:spTree>
    <p:extLst>
      <p:ext uri="{BB962C8B-B14F-4D97-AF65-F5344CB8AC3E}">
        <p14:creationId xmlns:p14="http://schemas.microsoft.com/office/powerpoint/2010/main" val="274629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5554960" cy="511256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Aine muuttuu toiseen olomuotoon, jos lämpötila muuttuu</a:t>
            </a:r>
          </a:p>
          <a:p>
            <a:r>
              <a:rPr lang="fi-FI" dirty="0"/>
              <a:t>Kun aine muuttuu kiinteästä nesteeksi, se </a:t>
            </a:r>
            <a:r>
              <a:rPr lang="fi-FI" i="1" dirty="0"/>
              <a:t>sulaa</a:t>
            </a:r>
          </a:p>
          <a:p>
            <a:pPr lvl="1"/>
            <a:r>
              <a:rPr lang="fi-FI" dirty="0"/>
              <a:t>Sulaa : sulan : sulavat</a:t>
            </a:r>
          </a:p>
          <a:p>
            <a:pPr lvl="1"/>
            <a:r>
              <a:rPr lang="fi-FI" dirty="0"/>
              <a:t>Jää sulaa vedeksi, jos on kuuma</a:t>
            </a:r>
          </a:p>
          <a:p>
            <a:pPr lvl="1"/>
            <a:r>
              <a:rPr lang="fi-FI" dirty="0"/>
              <a:t>Tina sulaa pannulla</a:t>
            </a:r>
          </a:p>
          <a:p>
            <a:r>
              <a:rPr lang="fi-FI" dirty="0"/>
              <a:t>Kun aine muuttuu nesteestä kiinteäksi, se </a:t>
            </a:r>
            <a:r>
              <a:rPr lang="fi-FI" i="1" dirty="0"/>
              <a:t>jähmettyy</a:t>
            </a:r>
          </a:p>
          <a:p>
            <a:pPr lvl="1"/>
            <a:r>
              <a:rPr lang="fi-FI" dirty="0"/>
              <a:t>Jähmettyä : jähmetyn : jähmettyvät</a:t>
            </a:r>
          </a:p>
          <a:p>
            <a:pPr lvl="1"/>
            <a:r>
              <a:rPr lang="fi-FI" dirty="0"/>
              <a:t>Vesi jähmettyy jääksi, jos sen laittaa pakastimeen</a:t>
            </a:r>
          </a:p>
          <a:p>
            <a:pPr lvl="1"/>
            <a:r>
              <a:rPr lang="fi-FI" dirty="0"/>
              <a:t>Tina jähmettyy vedessä</a:t>
            </a:r>
          </a:p>
          <a:p>
            <a:r>
              <a:rPr lang="fi-FI" dirty="0"/>
              <a:t>Se lämpötila, jossa aine muuttuu kiinteästä nesteeksi, on </a:t>
            </a:r>
            <a:r>
              <a:rPr lang="fi-FI" i="1" dirty="0"/>
              <a:t>sulamispiste</a:t>
            </a:r>
            <a:endParaRPr lang="fi-FI" dirty="0"/>
          </a:p>
        </p:txBody>
      </p:sp>
      <p:pic>
        <p:nvPicPr>
          <p:cNvPr id="4" name="Kuva 3" descr="sulaminen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27163" r="22438"/>
          <a:stretch>
            <a:fillRect/>
          </a:stretch>
        </p:blipFill>
        <p:spPr>
          <a:xfrm>
            <a:off x="6228184" y="2060848"/>
            <a:ext cx="2728531" cy="3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2055DF-1FFB-40C8-B746-17A30388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C858FB-B9BD-4D6A-A0AB-4A5B05A0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Myös metallit sulavat</a:t>
            </a:r>
          </a:p>
        </p:txBody>
      </p:sp>
    </p:spTree>
    <p:extLst>
      <p:ext uri="{BB962C8B-B14F-4D97-AF65-F5344CB8AC3E}">
        <p14:creationId xmlns:p14="http://schemas.microsoft.com/office/powerpoint/2010/main" val="363340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6391990-9865-45E3-8BD4-C68E9977C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30725" r="15128" b="15201"/>
          <a:stretch/>
        </p:blipFill>
        <p:spPr>
          <a:xfrm>
            <a:off x="4247930" y="365443"/>
            <a:ext cx="4680000" cy="246495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0336E86-DDA9-4C4A-A2C8-79BA6E596A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8867" r="8968" b="25529"/>
          <a:stretch/>
        </p:blipFill>
        <p:spPr>
          <a:xfrm>
            <a:off x="4247930" y="3541236"/>
            <a:ext cx="4680000" cy="268875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A8E99C0-449F-4416-B3E6-E58097CB1D44}"/>
              </a:ext>
            </a:extLst>
          </p:cNvPr>
          <p:cNvSpPr txBox="1"/>
          <p:nvPr/>
        </p:nvSpPr>
        <p:spPr>
          <a:xfrm>
            <a:off x="4328758" y="2384581"/>
            <a:ext cx="451465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Molemmissa mukeissa on yhtä monta grammaa vettä ennen jäätymistä ja sen jälkeen. </a:t>
            </a:r>
          </a:p>
          <a:p>
            <a:r>
              <a:rPr lang="fi-FI" dirty="0"/>
              <a:t>Vesimolekyylejä on yhtä monta ennen jäätymistä ja sen jälkeen.</a:t>
            </a:r>
          </a:p>
        </p:txBody>
      </p:sp>
      <p:grpSp>
        <p:nvGrpSpPr>
          <p:cNvPr id="93" name="Ryhmä 92">
            <a:extLst>
              <a:ext uri="{FF2B5EF4-FFF2-40B4-BE49-F238E27FC236}">
                <a16:creationId xmlns:a16="http://schemas.microsoft.com/office/drawing/2014/main" id="{FC6CD125-752D-4AAF-A3D7-8EE73320F698}"/>
              </a:ext>
            </a:extLst>
          </p:cNvPr>
          <p:cNvGrpSpPr>
            <a:grpSpLocks noChangeAspect="1"/>
          </p:cNvGrpSpPr>
          <p:nvPr/>
        </p:nvGrpSpPr>
        <p:grpSpPr>
          <a:xfrm>
            <a:off x="4032313" y="5259310"/>
            <a:ext cx="1440000" cy="1440000"/>
            <a:chOff x="5285033" y="2520061"/>
            <a:chExt cx="1800000" cy="1800000"/>
          </a:xfrm>
        </p:grpSpPr>
        <p:sp>
          <p:nvSpPr>
            <p:cNvPr id="94" name="Suorakulmio: Pyöristetyt kulmat 93">
              <a:extLst>
                <a:ext uri="{FF2B5EF4-FFF2-40B4-BE49-F238E27FC236}">
                  <a16:creationId xmlns:a16="http://schemas.microsoft.com/office/drawing/2014/main" id="{3F96973C-9BAA-47EC-A847-798E41878263}"/>
                </a:ext>
              </a:extLst>
            </p:cNvPr>
            <p:cNvSpPr/>
            <p:nvPr/>
          </p:nvSpPr>
          <p:spPr>
            <a:xfrm>
              <a:off x="5285033" y="252006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95" name="Ryhmä 94">
              <a:extLst>
                <a:ext uri="{FF2B5EF4-FFF2-40B4-BE49-F238E27FC236}">
                  <a16:creationId xmlns:a16="http://schemas.microsoft.com/office/drawing/2014/main" id="{1C19348B-589C-4E62-9825-CBE01EE7EE84}"/>
                </a:ext>
              </a:extLst>
            </p:cNvPr>
            <p:cNvGrpSpPr/>
            <p:nvPr/>
          </p:nvGrpSpPr>
          <p:grpSpPr>
            <a:xfrm rot="19605322">
              <a:off x="5358111" y="2636075"/>
              <a:ext cx="386545" cy="252000"/>
              <a:chOff x="1031330" y="5589128"/>
              <a:chExt cx="386545" cy="252000"/>
            </a:xfrm>
          </p:grpSpPr>
          <p:sp>
            <p:nvSpPr>
              <p:cNvPr id="172" name="Ellipsi 171">
                <a:extLst>
                  <a:ext uri="{FF2B5EF4-FFF2-40B4-BE49-F238E27FC236}">
                    <a16:creationId xmlns:a16="http://schemas.microsoft.com/office/drawing/2014/main" id="{4DF4A1B9-470F-49E2-8B56-42D98D2249C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3" name="Ellipsi 172">
                <a:extLst>
                  <a:ext uri="{FF2B5EF4-FFF2-40B4-BE49-F238E27FC236}">
                    <a16:creationId xmlns:a16="http://schemas.microsoft.com/office/drawing/2014/main" id="{AF92ED88-C6B4-4329-8E29-E2D3D5086076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4" name="Ellipsi 173">
                <a:extLst>
                  <a:ext uri="{FF2B5EF4-FFF2-40B4-BE49-F238E27FC236}">
                    <a16:creationId xmlns:a16="http://schemas.microsoft.com/office/drawing/2014/main" id="{E70902D6-DE85-4675-9954-2A4C946FF72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6" name="Ryhmä 95">
              <a:extLst>
                <a:ext uri="{FF2B5EF4-FFF2-40B4-BE49-F238E27FC236}">
                  <a16:creationId xmlns:a16="http://schemas.microsoft.com/office/drawing/2014/main" id="{7977539B-9A20-41DF-8E2C-17AE5C627C94}"/>
                </a:ext>
              </a:extLst>
            </p:cNvPr>
            <p:cNvGrpSpPr/>
            <p:nvPr/>
          </p:nvGrpSpPr>
          <p:grpSpPr>
            <a:xfrm rot="2958457">
              <a:off x="5661019" y="2782216"/>
              <a:ext cx="386545" cy="252000"/>
              <a:chOff x="1031330" y="5589128"/>
              <a:chExt cx="386545" cy="252000"/>
            </a:xfrm>
          </p:grpSpPr>
          <p:sp>
            <p:nvSpPr>
              <p:cNvPr id="169" name="Ellipsi 168">
                <a:extLst>
                  <a:ext uri="{FF2B5EF4-FFF2-40B4-BE49-F238E27FC236}">
                    <a16:creationId xmlns:a16="http://schemas.microsoft.com/office/drawing/2014/main" id="{5CF1795D-89AF-40E2-99FC-A9E3856B642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0" name="Ellipsi 169">
                <a:extLst>
                  <a:ext uri="{FF2B5EF4-FFF2-40B4-BE49-F238E27FC236}">
                    <a16:creationId xmlns:a16="http://schemas.microsoft.com/office/drawing/2014/main" id="{657E27B8-BD10-4AF8-9374-50331C85C8E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1" name="Ellipsi 170">
                <a:extLst>
                  <a:ext uri="{FF2B5EF4-FFF2-40B4-BE49-F238E27FC236}">
                    <a16:creationId xmlns:a16="http://schemas.microsoft.com/office/drawing/2014/main" id="{4EFE07DD-089E-4720-986E-AE06822A84F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7" name="Ryhmä 96">
              <a:extLst>
                <a:ext uri="{FF2B5EF4-FFF2-40B4-BE49-F238E27FC236}">
                  <a16:creationId xmlns:a16="http://schemas.microsoft.com/office/drawing/2014/main" id="{77B01B0E-E3F5-42DD-9C03-944E741C408D}"/>
                </a:ext>
              </a:extLst>
            </p:cNvPr>
            <p:cNvGrpSpPr/>
            <p:nvPr/>
          </p:nvGrpSpPr>
          <p:grpSpPr>
            <a:xfrm rot="6240980">
              <a:off x="5947746" y="2642776"/>
              <a:ext cx="386545" cy="252000"/>
              <a:chOff x="1031330" y="5589128"/>
              <a:chExt cx="386545" cy="252000"/>
            </a:xfrm>
          </p:grpSpPr>
          <p:sp>
            <p:nvSpPr>
              <p:cNvPr id="166" name="Ellipsi 165">
                <a:extLst>
                  <a:ext uri="{FF2B5EF4-FFF2-40B4-BE49-F238E27FC236}">
                    <a16:creationId xmlns:a16="http://schemas.microsoft.com/office/drawing/2014/main" id="{0153DD45-95D2-46AD-AD06-6E8BC7D512B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7" name="Ellipsi 166">
                <a:extLst>
                  <a:ext uri="{FF2B5EF4-FFF2-40B4-BE49-F238E27FC236}">
                    <a16:creationId xmlns:a16="http://schemas.microsoft.com/office/drawing/2014/main" id="{BFCEA7C2-0B5C-4037-8CCB-0CA1390236A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8" name="Ellipsi 167">
                <a:extLst>
                  <a:ext uri="{FF2B5EF4-FFF2-40B4-BE49-F238E27FC236}">
                    <a16:creationId xmlns:a16="http://schemas.microsoft.com/office/drawing/2014/main" id="{7E6152B7-7B03-4169-8DE8-6464A5F26BF4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8" name="Ryhmä 97">
              <a:extLst>
                <a:ext uri="{FF2B5EF4-FFF2-40B4-BE49-F238E27FC236}">
                  <a16:creationId xmlns:a16="http://schemas.microsoft.com/office/drawing/2014/main" id="{9BB37588-236A-4FFC-A9F9-29E062FE1FAE}"/>
                </a:ext>
              </a:extLst>
            </p:cNvPr>
            <p:cNvGrpSpPr/>
            <p:nvPr/>
          </p:nvGrpSpPr>
          <p:grpSpPr>
            <a:xfrm rot="9450715">
              <a:off x="6198145" y="2859035"/>
              <a:ext cx="386545" cy="252000"/>
              <a:chOff x="1031330" y="5589128"/>
              <a:chExt cx="386545" cy="252000"/>
            </a:xfrm>
          </p:grpSpPr>
          <p:sp>
            <p:nvSpPr>
              <p:cNvPr id="163" name="Ellipsi 162">
                <a:extLst>
                  <a:ext uri="{FF2B5EF4-FFF2-40B4-BE49-F238E27FC236}">
                    <a16:creationId xmlns:a16="http://schemas.microsoft.com/office/drawing/2014/main" id="{9BF6A876-C295-42D4-8105-01FF00DE1A8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4" name="Ellipsi 163">
                <a:extLst>
                  <a:ext uri="{FF2B5EF4-FFF2-40B4-BE49-F238E27FC236}">
                    <a16:creationId xmlns:a16="http://schemas.microsoft.com/office/drawing/2014/main" id="{C772A45A-AEF0-41EB-BA5C-7D80B6C00A6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5" name="Ellipsi 164">
                <a:extLst>
                  <a:ext uri="{FF2B5EF4-FFF2-40B4-BE49-F238E27FC236}">
                    <a16:creationId xmlns:a16="http://schemas.microsoft.com/office/drawing/2014/main" id="{037ECD4B-F71A-4A4E-88DA-134986A76A2A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9" name="Ryhmä 98">
              <a:extLst>
                <a:ext uri="{FF2B5EF4-FFF2-40B4-BE49-F238E27FC236}">
                  <a16:creationId xmlns:a16="http://schemas.microsoft.com/office/drawing/2014/main" id="{5BF224EB-1797-41F0-890C-BEA9CCF06807}"/>
                </a:ext>
              </a:extLst>
            </p:cNvPr>
            <p:cNvGrpSpPr/>
            <p:nvPr/>
          </p:nvGrpSpPr>
          <p:grpSpPr>
            <a:xfrm rot="930928">
              <a:off x="6348171" y="2598938"/>
              <a:ext cx="386545" cy="252000"/>
              <a:chOff x="1031330" y="5589128"/>
              <a:chExt cx="386545" cy="252000"/>
            </a:xfrm>
          </p:grpSpPr>
          <p:sp>
            <p:nvSpPr>
              <p:cNvPr id="160" name="Ellipsi 159">
                <a:extLst>
                  <a:ext uri="{FF2B5EF4-FFF2-40B4-BE49-F238E27FC236}">
                    <a16:creationId xmlns:a16="http://schemas.microsoft.com/office/drawing/2014/main" id="{42C57D1F-743A-4F11-9A82-54DCEF1E1F5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1" name="Ellipsi 160">
                <a:extLst>
                  <a:ext uri="{FF2B5EF4-FFF2-40B4-BE49-F238E27FC236}">
                    <a16:creationId xmlns:a16="http://schemas.microsoft.com/office/drawing/2014/main" id="{7B2D62A8-61CB-4408-A4F0-E85E7F6A8A91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2" name="Ellipsi 161">
                <a:extLst>
                  <a:ext uri="{FF2B5EF4-FFF2-40B4-BE49-F238E27FC236}">
                    <a16:creationId xmlns:a16="http://schemas.microsoft.com/office/drawing/2014/main" id="{83411DF7-15FE-4FE8-9BFA-4D556180EFF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0" name="Ryhmä 99">
              <a:extLst>
                <a:ext uri="{FF2B5EF4-FFF2-40B4-BE49-F238E27FC236}">
                  <a16:creationId xmlns:a16="http://schemas.microsoft.com/office/drawing/2014/main" id="{5809C49E-07EA-4BEE-B380-982B081BE81D}"/>
                </a:ext>
              </a:extLst>
            </p:cNvPr>
            <p:cNvGrpSpPr/>
            <p:nvPr/>
          </p:nvGrpSpPr>
          <p:grpSpPr>
            <a:xfrm rot="17113792">
              <a:off x="6652819" y="3011408"/>
              <a:ext cx="386545" cy="252000"/>
              <a:chOff x="1031330" y="5589128"/>
              <a:chExt cx="386545" cy="252000"/>
            </a:xfrm>
          </p:grpSpPr>
          <p:sp>
            <p:nvSpPr>
              <p:cNvPr id="157" name="Ellipsi 156">
                <a:extLst>
                  <a:ext uri="{FF2B5EF4-FFF2-40B4-BE49-F238E27FC236}">
                    <a16:creationId xmlns:a16="http://schemas.microsoft.com/office/drawing/2014/main" id="{B3410A68-1155-425E-9D82-E6210ABF737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8" name="Ellipsi 157">
                <a:extLst>
                  <a:ext uri="{FF2B5EF4-FFF2-40B4-BE49-F238E27FC236}">
                    <a16:creationId xmlns:a16="http://schemas.microsoft.com/office/drawing/2014/main" id="{D6271F28-0213-4E7F-842E-B757BFCB1BD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9" name="Ellipsi 158">
                <a:extLst>
                  <a:ext uri="{FF2B5EF4-FFF2-40B4-BE49-F238E27FC236}">
                    <a16:creationId xmlns:a16="http://schemas.microsoft.com/office/drawing/2014/main" id="{B80209EF-5331-4974-984A-4C69A13B634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1" name="Ryhmä 100">
              <a:extLst>
                <a:ext uri="{FF2B5EF4-FFF2-40B4-BE49-F238E27FC236}">
                  <a16:creationId xmlns:a16="http://schemas.microsoft.com/office/drawing/2014/main" id="{13F823C6-1F1C-40AD-A780-6AFB30188FBF}"/>
                </a:ext>
              </a:extLst>
            </p:cNvPr>
            <p:cNvGrpSpPr/>
            <p:nvPr/>
          </p:nvGrpSpPr>
          <p:grpSpPr>
            <a:xfrm rot="2600747">
              <a:off x="5292589" y="2986310"/>
              <a:ext cx="386545" cy="252000"/>
              <a:chOff x="1031330" y="5589128"/>
              <a:chExt cx="386545" cy="252000"/>
            </a:xfrm>
          </p:grpSpPr>
          <p:sp>
            <p:nvSpPr>
              <p:cNvPr id="154" name="Ellipsi 153">
                <a:extLst>
                  <a:ext uri="{FF2B5EF4-FFF2-40B4-BE49-F238E27FC236}">
                    <a16:creationId xmlns:a16="http://schemas.microsoft.com/office/drawing/2014/main" id="{77E67605-6808-40E5-A7B8-0AF07F08CCD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5" name="Ellipsi 154">
                <a:extLst>
                  <a:ext uri="{FF2B5EF4-FFF2-40B4-BE49-F238E27FC236}">
                    <a16:creationId xmlns:a16="http://schemas.microsoft.com/office/drawing/2014/main" id="{3FA5C77C-2DD9-4E4F-A46B-E599FC0E41F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6" name="Ellipsi 155">
                <a:extLst>
                  <a:ext uri="{FF2B5EF4-FFF2-40B4-BE49-F238E27FC236}">
                    <a16:creationId xmlns:a16="http://schemas.microsoft.com/office/drawing/2014/main" id="{19325D12-9D44-41E6-BE24-00827F55F3F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2" name="Ryhmä 101">
              <a:extLst>
                <a:ext uri="{FF2B5EF4-FFF2-40B4-BE49-F238E27FC236}">
                  <a16:creationId xmlns:a16="http://schemas.microsoft.com/office/drawing/2014/main" id="{D79AE82F-7C07-42ED-A631-77291CA7210B}"/>
                </a:ext>
              </a:extLst>
            </p:cNvPr>
            <p:cNvGrpSpPr/>
            <p:nvPr/>
          </p:nvGrpSpPr>
          <p:grpSpPr>
            <a:xfrm rot="634607">
              <a:off x="5759347" y="3139671"/>
              <a:ext cx="386545" cy="252000"/>
              <a:chOff x="1031330" y="5589128"/>
              <a:chExt cx="386545" cy="252000"/>
            </a:xfrm>
          </p:grpSpPr>
          <p:sp>
            <p:nvSpPr>
              <p:cNvPr id="151" name="Ellipsi 150">
                <a:extLst>
                  <a:ext uri="{FF2B5EF4-FFF2-40B4-BE49-F238E27FC236}">
                    <a16:creationId xmlns:a16="http://schemas.microsoft.com/office/drawing/2014/main" id="{4EDF36B7-7389-49EE-986E-E97CBD8B434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2" name="Ellipsi 151">
                <a:extLst>
                  <a:ext uri="{FF2B5EF4-FFF2-40B4-BE49-F238E27FC236}">
                    <a16:creationId xmlns:a16="http://schemas.microsoft.com/office/drawing/2014/main" id="{5EFC33C8-3C9B-426A-84E3-E732584A2C7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3" name="Ellipsi 152">
                <a:extLst>
                  <a:ext uri="{FF2B5EF4-FFF2-40B4-BE49-F238E27FC236}">
                    <a16:creationId xmlns:a16="http://schemas.microsoft.com/office/drawing/2014/main" id="{B5035B35-CE08-4629-BC4A-3E41E8407761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3" name="Ryhmä 102">
              <a:extLst>
                <a:ext uri="{FF2B5EF4-FFF2-40B4-BE49-F238E27FC236}">
                  <a16:creationId xmlns:a16="http://schemas.microsoft.com/office/drawing/2014/main" id="{C7E74AD5-624D-45CD-8619-B30AE46BF6B0}"/>
                </a:ext>
              </a:extLst>
            </p:cNvPr>
            <p:cNvGrpSpPr/>
            <p:nvPr/>
          </p:nvGrpSpPr>
          <p:grpSpPr>
            <a:xfrm rot="12524277">
              <a:off x="5434600" y="3264379"/>
              <a:ext cx="386545" cy="252000"/>
              <a:chOff x="1031330" y="5589128"/>
              <a:chExt cx="386545" cy="252000"/>
            </a:xfrm>
          </p:grpSpPr>
          <p:sp>
            <p:nvSpPr>
              <p:cNvPr id="148" name="Ellipsi 147">
                <a:extLst>
                  <a:ext uri="{FF2B5EF4-FFF2-40B4-BE49-F238E27FC236}">
                    <a16:creationId xmlns:a16="http://schemas.microsoft.com/office/drawing/2014/main" id="{25A23ECC-0A5B-4B96-9ECA-A229A75F3F4D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9" name="Ellipsi 148">
                <a:extLst>
                  <a:ext uri="{FF2B5EF4-FFF2-40B4-BE49-F238E27FC236}">
                    <a16:creationId xmlns:a16="http://schemas.microsoft.com/office/drawing/2014/main" id="{A83383DF-36A8-4D6E-911B-0F5BE948BAA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0" name="Ellipsi 149">
                <a:extLst>
                  <a:ext uri="{FF2B5EF4-FFF2-40B4-BE49-F238E27FC236}">
                    <a16:creationId xmlns:a16="http://schemas.microsoft.com/office/drawing/2014/main" id="{EC18C4D7-468F-4ED6-98C1-87381D28F5C5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4" name="Ryhmä 103">
              <a:extLst>
                <a:ext uri="{FF2B5EF4-FFF2-40B4-BE49-F238E27FC236}">
                  <a16:creationId xmlns:a16="http://schemas.microsoft.com/office/drawing/2014/main" id="{B4D622F2-394A-4453-A205-49666F9A9247}"/>
                </a:ext>
              </a:extLst>
            </p:cNvPr>
            <p:cNvGrpSpPr/>
            <p:nvPr/>
          </p:nvGrpSpPr>
          <p:grpSpPr>
            <a:xfrm rot="12524277">
              <a:off x="5371937" y="3559272"/>
              <a:ext cx="386545" cy="252000"/>
              <a:chOff x="1031330" y="5589128"/>
              <a:chExt cx="386545" cy="252000"/>
            </a:xfrm>
          </p:grpSpPr>
          <p:sp>
            <p:nvSpPr>
              <p:cNvPr id="145" name="Ellipsi 144">
                <a:extLst>
                  <a:ext uri="{FF2B5EF4-FFF2-40B4-BE49-F238E27FC236}">
                    <a16:creationId xmlns:a16="http://schemas.microsoft.com/office/drawing/2014/main" id="{5008B70D-605D-441A-AEF6-E648C660AE9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6" name="Ellipsi 145">
                <a:extLst>
                  <a:ext uri="{FF2B5EF4-FFF2-40B4-BE49-F238E27FC236}">
                    <a16:creationId xmlns:a16="http://schemas.microsoft.com/office/drawing/2014/main" id="{FA635D9E-0A09-4FEF-A329-657B57CBF82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7" name="Ellipsi 146">
                <a:extLst>
                  <a:ext uri="{FF2B5EF4-FFF2-40B4-BE49-F238E27FC236}">
                    <a16:creationId xmlns:a16="http://schemas.microsoft.com/office/drawing/2014/main" id="{57ED6B17-C3B7-4889-B313-4EA92990ED1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5" name="Ryhmä 104">
              <a:extLst>
                <a:ext uri="{FF2B5EF4-FFF2-40B4-BE49-F238E27FC236}">
                  <a16:creationId xmlns:a16="http://schemas.microsoft.com/office/drawing/2014/main" id="{CE43169F-643A-457F-BAAC-B10324E6567E}"/>
                </a:ext>
              </a:extLst>
            </p:cNvPr>
            <p:cNvGrpSpPr/>
            <p:nvPr/>
          </p:nvGrpSpPr>
          <p:grpSpPr>
            <a:xfrm rot="8002295">
              <a:off x="5793430" y="3425414"/>
              <a:ext cx="386545" cy="252000"/>
              <a:chOff x="1031330" y="5589128"/>
              <a:chExt cx="386545" cy="252000"/>
            </a:xfrm>
          </p:grpSpPr>
          <p:sp>
            <p:nvSpPr>
              <p:cNvPr id="142" name="Ellipsi 141">
                <a:extLst>
                  <a:ext uri="{FF2B5EF4-FFF2-40B4-BE49-F238E27FC236}">
                    <a16:creationId xmlns:a16="http://schemas.microsoft.com/office/drawing/2014/main" id="{62B30A4F-8C70-496B-859A-14D608B2996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3" name="Ellipsi 142">
                <a:extLst>
                  <a:ext uri="{FF2B5EF4-FFF2-40B4-BE49-F238E27FC236}">
                    <a16:creationId xmlns:a16="http://schemas.microsoft.com/office/drawing/2014/main" id="{BBF7ABC2-7E93-4F2C-B36F-68962ACD5C0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4" name="Ellipsi 143">
                <a:extLst>
                  <a:ext uri="{FF2B5EF4-FFF2-40B4-BE49-F238E27FC236}">
                    <a16:creationId xmlns:a16="http://schemas.microsoft.com/office/drawing/2014/main" id="{F2A5FB49-1180-493E-A26C-1C66B977BF4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6" name="Ryhmä 105">
              <a:extLst>
                <a:ext uri="{FF2B5EF4-FFF2-40B4-BE49-F238E27FC236}">
                  <a16:creationId xmlns:a16="http://schemas.microsoft.com/office/drawing/2014/main" id="{33188674-1CE2-4CBF-8282-E19E0B675E3F}"/>
                </a:ext>
              </a:extLst>
            </p:cNvPr>
            <p:cNvGrpSpPr/>
            <p:nvPr/>
          </p:nvGrpSpPr>
          <p:grpSpPr>
            <a:xfrm rot="4518659">
              <a:off x="6179407" y="3273243"/>
              <a:ext cx="386545" cy="252000"/>
              <a:chOff x="1031330" y="5589128"/>
              <a:chExt cx="386545" cy="252000"/>
            </a:xfrm>
          </p:grpSpPr>
          <p:sp>
            <p:nvSpPr>
              <p:cNvPr id="139" name="Ellipsi 138">
                <a:extLst>
                  <a:ext uri="{FF2B5EF4-FFF2-40B4-BE49-F238E27FC236}">
                    <a16:creationId xmlns:a16="http://schemas.microsoft.com/office/drawing/2014/main" id="{C428D6DD-5F07-4B0B-B897-F830D1F0B10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0" name="Ellipsi 139">
                <a:extLst>
                  <a:ext uri="{FF2B5EF4-FFF2-40B4-BE49-F238E27FC236}">
                    <a16:creationId xmlns:a16="http://schemas.microsoft.com/office/drawing/2014/main" id="{A5D9C60B-8FBA-413E-BB81-11B147BB98E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1" name="Ellipsi 140">
                <a:extLst>
                  <a:ext uri="{FF2B5EF4-FFF2-40B4-BE49-F238E27FC236}">
                    <a16:creationId xmlns:a16="http://schemas.microsoft.com/office/drawing/2014/main" id="{F8BD9FFD-FD44-4DFA-9488-F50EB69D114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7" name="Ryhmä 106">
              <a:extLst>
                <a:ext uri="{FF2B5EF4-FFF2-40B4-BE49-F238E27FC236}">
                  <a16:creationId xmlns:a16="http://schemas.microsoft.com/office/drawing/2014/main" id="{D5EA90CB-E0B4-470A-86D7-FEC39E586423}"/>
                </a:ext>
              </a:extLst>
            </p:cNvPr>
            <p:cNvGrpSpPr/>
            <p:nvPr/>
          </p:nvGrpSpPr>
          <p:grpSpPr>
            <a:xfrm rot="19425004">
              <a:off x="6655284" y="3379097"/>
              <a:ext cx="386545" cy="252000"/>
              <a:chOff x="1031330" y="5589128"/>
              <a:chExt cx="386545" cy="252000"/>
            </a:xfrm>
          </p:grpSpPr>
          <p:sp>
            <p:nvSpPr>
              <p:cNvPr id="136" name="Ellipsi 135">
                <a:extLst>
                  <a:ext uri="{FF2B5EF4-FFF2-40B4-BE49-F238E27FC236}">
                    <a16:creationId xmlns:a16="http://schemas.microsoft.com/office/drawing/2014/main" id="{6A2A4391-6637-4283-BE90-E5B9B048A96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7" name="Ellipsi 136">
                <a:extLst>
                  <a:ext uri="{FF2B5EF4-FFF2-40B4-BE49-F238E27FC236}">
                    <a16:creationId xmlns:a16="http://schemas.microsoft.com/office/drawing/2014/main" id="{C98F4490-E8F2-496B-94D5-B8D8C522D6EF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8" name="Ellipsi 137">
                <a:extLst>
                  <a:ext uri="{FF2B5EF4-FFF2-40B4-BE49-F238E27FC236}">
                    <a16:creationId xmlns:a16="http://schemas.microsoft.com/office/drawing/2014/main" id="{E8DFB080-F29A-4F92-9FA1-AB123320F08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8" name="Ryhmä 107">
              <a:extLst>
                <a:ext uri="{FF2B5EF4-FFF2-40B4-BE49-F238E27FC236}">
                  <a16:creationId xmlns:a16="http://schemas.microsoft.com/office/drawing/2014/main" id="{3F7C0197-E239-4572-A18B-83E568691797}"/>
                </a:ext>
              </a:extLst>
            </p:cNvPr>
            <p:cNvGrpSpPr/>
            <p:nvPr/>
          </p:nvGrpSpPr>
          <p:grpSpPr>
            <a:xfrm rot="14508149">
              <a:off x="6734213" y="3717903"/>
              <a:ext cx="386545" cy="252000"/>
              <a:chOff x="1031330" y="5589128"/>
              <a:chExt cx="386545" cy="252000"/>
            </a:xfrm>
          </p:grpSpPr>
          <p:sp>
            <p:nvSpPr>
              <p:cNvPr id="133" name="Ellipsi 132">
                <a:extLst>
                  <a:ext uri="{FF2B5EF4-FFF2-40B4-BE49-F238E27FC236}">
                    <a16:creationId xmlns:a16="http://schemas.microsoft.com/office/drawing/2014/main" id="{D4A13969-8C17-4010-A226-AF31636EBE4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4" name="Ellipsi 133">
                <a:extLst>
                  <a:ext uri="{FF2B5EF4-FFF2-40B4-BE49-F238E27FC236}">
                    <a16:creationId xmlns:a16="http://schemas.microsoft.com/office/drawing/2014/main" id="{EC3C593C-56AA-4020-95D1-97BFE39249C1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5" name="Ellipsi 134">
                <a:extLst>
                  <a:ext uri="{FF2B5EF4-FFF2-40B4-BE49-F238E27FC236}">
                    <a16:creationId xmlns:a16="http://schemas.microsoft.com/office/drawing/2014/main" id="{A08A2C75-0447-414A-851E-CBB96514032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9" name="Ryhmä 108">
              <a:extLst>
                <a:ext uri="{FF2B5EF4-FFF2-40B4-BE49-F238E27FC236}">
                  <a16:creationId xmlns:a16="http://schemas.microsoft.com/office/drawing/2014/main" id="{B2745951-5883-404F-BC38-B9EE2C19917A}"/>
                </a:ext>
              </a:extLst>
            </p:cNvPr>
            <p:cNvGrpSpPr/>
            <p:nvPr/>
          </p:nvGrpSpPr>
          <p:grpSpPr>
            <a:xfrm rot="12175038">
              <a:off x="6357472" y="3591032"/>
              <a:ext cx="386545" cy="252000"/>
              <a:chOff x="1031330" y="5589128"/>
              <a:chExt cx="386545" cy="252000"/>
            </a:xfrm>
          </p:grpSpPr>
          <p:sp>
            <p:nvSpPr>
              <p:cNvPr id="130" name="Ellipsi 129">
                <a:extLst>
                  <a:ext uri="{FF2B5EF4-FFF2-40B4-BE49-F238E27FC236}">
                    <a16:creationId xmlns:a16="http://schemas.microsoft.com/office/drawing/2014/main" id="{8F2C08E2-4E01-4315-8F65-1E94C30C3246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1" name="Ellipsi 130">
                <a:extLst>
                  <a:ext uri="{FF2B5EF4-FFF2-40B4-BE49-F238E27FC236}">
                    <a16:creationId xmlns:a16="http://schemas.microsoft.com/office/drawing/2014/main" id="{CDE5728B-8840-4211-B563-56D8A21F426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2" name="Ellipsi 131">
                <a:extLst>
                  <a:ext uri="{FF2B5EF4-FFF2-40B4-BE49-F238E27FC236}">
                    <a16:creationId xmlns:a16="http://schemas.microsoft.com/office/drawing/2014/main" id="{E7890F45-15D1-467C-B556-312776DCB4BF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0" name="Ryhmä 109">
              <a:extLst>
                <a:ext uri="{FF2B5EF4-FFF2-40B4-BE49-F238E27FC236}">
                  <a16:creationId xmlns:a16="http://schemas.microsoft.com/office/drawing/2014/main" id="{C5980C50-76FE-4B41-A2A4-99FC9239F456}"/>
                </a:ext>
              </a:extLst>
            </p:cNvPr>
            <p:cNvGrpSpPr/>
            <p:nvPr/>
          </p:nvGrpSpPr>
          <p:grpSpPr>
            <a:xfrm rot="9106735">
              <a:off x="5938003" y="3724838"/>
              <a:ext cx="386545" cy="252000"/>
              <a:chOff x="1031330" y="5589128"/>
              <a:chExt cx="386545" cy="252000"/>
            </a:xfrm>
          </p:grpSpPr>
          <p:sp>
            <p:nvSpPr>
              <p:cNvPr id="127" name="Ellipsi 126">
                <a:extLst>
                  <a:ext uri="{FF2B5EF4-FFF2-40B4-BE49-F238E27FC236}">
                    <a16:creationId xmlns:a16="http://schemas.microsoft.com/office/drawing/2014/main" id="{690181BF-5A96-4BF9-87FB-3B854A4D7BB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8" name="Ellipsi 127">
                <a:extLst>
                  <a:ext uri="{FF2B5EF4-FFF2-40B4-BE49-F238E27FC236}">
                    <a16:creationId xmlns:a16="http://schemas.microsoft.com/office/drawing/2014/main" id="{96455922-DD0B-48AF-9B51-2F6819F440A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9" name="Ellipsi 128">
                <a:extLst>
                  <a:ext uri="{FF2B5EF4-FFF2-40B4-BE49-F238E27FC236}">
                    <a16:creationId xmlns:a16="http://schemas.microsoft.com/office/drawing/2014/main" id="{DD3CAD48-B884-4377-9FB4-83EF1B190EDD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1" name="Ryhmä 110">
              <a:extLst>
                <a:ext uri="{FF2B5EF4-FFF2-40B4-BE49-F238E27FC236}">
                  <a16:creationId xmlns:a16="http://schemas.microsoft.com/office/drawing/2014/main" id="{FCA720CD-4634-4796-A82A-CAD592360C22}"/>
                </a:ext>
              </a:extLst>
            </p:cNvPr>
            <p:cNvGrpSpPr/>
            <p:nvPr/>
          </p:nvGrpSpPr>
          <p:grpSpPr>
            <a:xfrm rot="1107959">
              <a:off x="6456250" y="4003114"/>
              <a:ext cx="386545" cy="252000"/>
              <a:chOff x="1031330" y="5589128"/>
              <a:chExt cx="386545" cy="252000"/>
            </a:xfrm>
          </p:grpSpPr>
          <p:sp>
            <p:nvSpPr>
              <p:cNvPr id="124" name="Ellipsi 123">
                <a:extLst>
                  <a:ext uri="{FF2B5EF4-FFF2-40B4-BE49-F238E27FC236}">
                    <a16:creationId xmlns:a16="http://schemas.microsoft.com/office/drawing/2014/main" id="{E827A66D-8079-44EA-9CF4-4B7FF0EA720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5" name="Ellipsi 124">
                <a:extLst>
                  <a:ext uri="{FF2B5EF4-FFF2-40B4-BE49-F238E27FC236}">
                    <a16:creationId xmlns:a16="http://schemas.microsoft.com/office/drawing/2014/main" id="{688D4DC2-5702-404E-B325-331F93ABACA1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6" name="Ellipsi 125">
                <a:extLst>
                  <a:ext uri="{FF2B5EF4-FFF2-40B4-BE49-F238E27FC236}">
                    <a16:creationId xmlns:a16="http://schemas.microsoft.com/office/drawing/2014/main" id="{927EE744-AE10-4BD2-8410-A7718286BC3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2" name="Ryhmä 111">
              <a:extLst>
                <a:ext uri="{FF2B5EF4-FFF2-40B4-BE49-F238E27FC236}">
                  <a16:creationId xmlns:a16="http://schemas.microsoft.com/office/drawing/2014/main" id="{111F1ED9-8E56-4A5C-8C72-A0EE4317118C}"/>
                </a:ext>
              </a:extLst>
            </p:cNvPr>
            <p:cNvGrpSpPr/>
            <p:nvPr/>
          </p:nvGrpSpPr>
          <p:grpSpPr>
            <a:xfrm rot="19189333">
              <a:off x="6049829" y="4039534"/>
              <a:ext cx="386545" cy="252000"/>
              <a:chOff x="1031330" y="5589128"/>
              <a:chExt cx="386545" cy="252000"/>
            </a:xfrm>
          </p:grpSpPr>
          <p:sp>
            <p:nvSpPr>
              <p:cNvPr id="121" name="Ellipsi 120">
                <a:extLst>
                  <a:ext uri="{FF2B5EF4-FFF2-40B4-BE49-F238E27FC236}">
                    <a16:creationId xmlns:a16="http://schemas.microsoft.com/office/drawing/2014/main" id="{8F7E238B-44FB-415B-8634-DBD072F7B24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2" name="Ellipsi 121">
                <a:extLst>
                  <a:ext uri="{FF2B5EF4-FFF2-40B4-BE49-F238E27FC236}">
                    <a16:creationId xmlns:a16="http://schemas.microsoft.com/office/drawing/2014/main" id="{A4A4E16A-6584-497B-ACCA-85458A40E44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3" name="Ellipsi 122">
                <a:extLst>
                  <a:ext uri="{FF2B5EF4-FFF2-40B4-BE49-F238E27FC236}">
                    <a16:creationId xmlns:a16="http://schemas.microsoft.com/office/drawing/2014/main" id="{7F682CB6-33DC-4C4B-9AE1-DACDF9538F9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3" name="Ryhmä 112">
              <a:extLst>
                <a:ext uri="{FF2B5EF4-FFF2-40B4-BE49-F238E27FC236}">
                  <a16:creationId xmlns:a16="http://schemas.microsoft.com/office/drawing/2014/main" id="{01E4C171-F7A9-4DF8-94DE-175271EFF300}"/>
                </a:ext>
              </a:extLst>
            </p:cNvPr>
            <p:cNvGrpSpPr/>
            <p:nvPr/>
          </p:nvGrpSpPr>
          <p:grpSpPr>
            <a:xfrm rot="4022673">
              <a:off x="5284076" y="3931216"/>
              <a:ext cx="386545" cy="252000"/>
              <a:chOff x="1031330" y="5589128"/>
              <a:chExt cx="386545" cy="252000"/>
            </a:xfrm>
          </p:grpSpPr>
          <p:sp>
            <p:nvSpPr>
              <p:cNvPr id="118" name="Ellipsi 117">
                <a:extLst>
                  <a:ext uri="{FF2B5EF4-FFF2-40B4-BE49-F238E27FC236}">
                    <a16:creationId xmlns:a16="http://schemas.microsoft.com/office/drawing/2014/main" id="{A2B69C93-3237-4D2C-BDFB-7F33AFC841A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9" name="Ellipsi 118">
                <a:extLst>
                  <a:ext uri="{FF2B5EF4-FFF2-40B4-BE49-F238E27FC236}">
                    <a16:creationId xmlns:a16="http://schemas.microsoft.com/office/drawing/2014/main" id="{6C81A66B-8159-4C88-BBB7-9FBF5202044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0" name="Ellipsi 119">
                <a:extLst>
                  <a:ext uri="{FF2B5EF4-FFF2-40B4-BE49-F238E27FC236}">
                    <a16:creationId xmlns:a16="http://schemas.microsoft.com/office/drawing/2014/main" id="{79E25ED8-2970-4EBF-8064-6B2A1B7AF0E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4" name="Ryhmä 113">
              <a:extLst>
                <a:ext uri="{FF2B5EF4-FFF2-40B4-BE49-F238E27FC236}">
                  <a16:creationId xmlns:a16="http://schemas.microsoft.com/office/drawing/2014/main" id="{80B2BE46-F5A6-431E-9550-6231810AA85C}"/>
                </a:ext>
              </a:extLst>
            </p:cNvPr>
            <p:cNvGrpSpPr/>
            <p:nvPr/>
          </p:nvGrpSpPr>
          <p:grpSpPr>
            <a:xfrm rot="4997838">
              <a:off x="5604644" y="3887459"/>
              <a:ext cx="386545" cy="252000"/>
              <a:chOff x="1031330" y="5589128"/>
              <a:chExt cx="386545" cy="252000"/>
            </a:xfrm>
          </p:grpSpPr>
          <p:sp>
            <p:nvSpPr>
              <p:cNvPr id="115" name="Ellipsi 114">
                <a:extLst>
                  <a:ext uri="{FF2B5EF4-FFF2-40B4-BE49-F238E27FC236}">
                    <a16:creationId xmlns:a16="http://schemas.microsoft.com/office/drawing/2014/main" id="{ACEEFC64-54E3-4249-95FE-24FCA02926F6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6" name="Ellipsi 115">
                <a:extLst>
                  <a:ext uri="{FF2B5EF4-FFF2-40B4-BE49-F238E27FC236}">
                    <a16:creationId xmlns:a16="http://schemas.microsoft.com/office/drawing/2014/main" id="{BCD45F5B-5EC7-44D3-A798-EEA1EC30D61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7" name="Ellipsi 116">
                <a:extLst>
                  <a:ext uri="{FF2B5EF4-FFF2-40B4-BE49-F238E27FC236}">
                    <a16:creationId xmlns:a16="http://schemas.microsoft.com/office/drawing/2014/main" id="{A7714C46-6FB9-403A-8192-86C9531D37B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75" name="Ryhmä 174">
            <a:extLst>
              <a:ext uri="{FF2B5EF4-FFF2-40B4-BE49-F238E27FC236}">
                <a16:creationId xmlns:a16="http://schemas.microsoft.com/office/drawing/2014/main" id="{7201CBBC-806C-4892-8CE5-8F494B394F4F}"/>
              </a:ext>
            </a:extLst>
          </p:cNvPr>
          <p:cNvGrpSpPr>
            <a:grpSpLocks noChangeAspect="1"/>
          </p:cNvGrpSpPr>
          <p:nvPr/>
        </p:nvGrpSpPr>
        <p:grpSpPr>
          <a:xfrm>
            <a:off x="7705026" y="5227465"/>
            <a:ext cx="1427512" cy="1440000"/>
            <a:chOff x="5187928" y="4749218"/>
            <a:chExt cx="1832007" cy="1848034"/>
          </a:xfrm>
        </p:grpSpPr>
        <p:sp>
          <p:nvSpPr>
            <p:cNvPr id="176" name="Suorakulmio: Pyöristetyt kulmat 175">
              <a:extLst>
                <a:ext uri="{FF2B5EF4-FFF2-40B4-BE49-F238E27FC236}">
                  <a16:creationId xmlns:a16="http://schemas.microsoft.com/office/drawing/2014/main" id="{64644FA6-C64A-4F55-A14F-FF342C638CCB}"/>
                </a:ext>
              </a:extLst>
            </p:cNvPr>
            <p:cNvSpPr/>
            <p:nvPr/>
          </p:nvSpPr>
          <p:spPr>
            <a:xfrm>
              <a:off x="5187928" y="4797252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77" name="Ryhmä 176">
              <a:extLst>
                <a:ext uri="{FF2B5EF4-FFF2-40B4-BE49-F238E27FC236}">
                  <a16:creationId xmlns:a16="http://schemas.microsoft.com/office/drawing/2014/main" id="{F8EC33ED-D297-4C1C-9392-FEBDE28202B0}"/>
                </a:ext>
              </a:extLst>
            </p:cNvPr>
            <p:cNvGrpSpPr/>
            <p:nvPr/>
          </p:nvGrpSpPr>
          <p:grpSpPr>
            <a:xfrm rot="7512586">
              <a:off x="5827105" y="6251051"/>
              <a:ext cx="386545" cy="252000"/>
              <a:chOff x="1031330" y="5589128"/>
              <a:chExt cx="386545" cy="252000"/>
            </a:xfrm>
          </p:grpSpPr>
          <p:sp>
            <p:nvSpPr>
              <p:cNvPr id="246" name="Ellipsi 245">
                <a:extLst>
                  <a:ext uri="{FF2B5EF4-FFF2-40B4-BE49-F238E27FC236}">
                    <a16:creationId xmlns:a16="http://schemas.microsoft.com/office/drawing/2014/main" id="{BE6553A1-4CDE-47E6-8301-F5523216659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7" name="Ellipsi 246">
                <a:extLst>
                  <a:ext uri="{FF2B5EF4-FFF2-40B4-BE49-F238E27FC236}">
                    <a16:creationId xmlns:a16="http://schemas.microsoft.com/office/drawing/2014/main" id="{7190778D-73F2-4F4C-B05F-38CB10A6AA1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8" name="Ellipsi 247">
                <a:extLst>
                  <a:ext uri="{FF2B5EF4-FFF2-40B4-BE49-F238E27FC236}">
                    <a16:creationId xmlns:a16="http://schemas.microsoft.com/office/drawing/2014/main" id="{5A57A4E7-B3B5-4BA4-BB50-EA169373C77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78" name="Ryhmä 177">
              <a:extLst>
                <a:ext uri="{FF2B5EF4-FFF2-40B4-BE49-F238E27FC236}">
                  <a16:creationId xmlns:a16="http://schemas.microsoft.com/office/drawing/2014/main" id="{13B9A384-8B10-4C24-8FCC-687F2BFE75A2}"/>
                </a:ext>
              </a:extLst>
            </p:cNvPr>
            <p:cNvGrpSpPr/>
            <p:nvPr/>
          </p:nvGrpSpPr>
          <p:grpSpPr>
            <a:xfrm rot="4097081">
              <a:off x="5512083" y="6038123"/>
              <a:ext cx="386545" cy="252000"/>
              <a:chOff x="1031330" y="5589128"/>
              <a:chExt cx="386545" cy="252000"/>
            </a:xfrm>
          </p:grpSpPr>
          <p:sp>
            <p:nvSpPr>
              <p:cNvPr id="243" name="Ellipsi 242">
                <a:extLst>
                  <a:ext uri="{FF2B5EF4-FFF2-40B4-BE49-F238E27FC236}">
                    <a16:creationId xmlns:a16="http://schemas.microsoft.com/office/drawing/2014/main" id="{AB0BCCD4-5222-4C9B-902F-F1C8EE79748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4" name="Ellipsi 243">
                <a:extLst>
                  <a:ext uri="{FF2B5EF4-FFF2-40B4-BE49-F238E27FC236}">
                    <a16:creationId xmlns:a16="http://schemas.microsoft.com/office/drawing/2014/main" id="{A4DA05E4-8B94-44C4-86C1-0236A6C02D2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5" name="Ellipsi 244">
                <a:extLst>
                  <a:ext uri="{FF2B5EF4-FFF2-40B4-BE49-F238E27FC236}">
                    <a16:creationId xmlns:a16="http://schemas.microsoft.com/office/drawing/2014/main" id="{B514FB51-C9C6-4DBA-A55C-E12A4B9A77AF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79" name="Ryhmä 178">
              <a:extLst>
                <a:ext uri="{FF2B5EF4-FFF2-40B4-BE49-F238E27FC236}">
                  <a16:creationId xmlns:a16="http://schemas.microsoft.com/office/drawing/2014/main" id="{0D42BFB9-E441-4199-A4F8-5F240436796D}"/>
                </a:ext>
              </a:extLst>
            </p:cNvPr>
            <p:cNvGrpSpPr/>
            <p:nvPr/>
          </p:nvGrpSpPr>
          <p:grpSpPr>
            <a:xfrm rot="6630898">
              <a:off x="5196625" y="6234180"/>
              <a:ext cx="386545" cy="252000"/>
              <a:chOff x="1031330" y="5589128"/>
              <a:chExt cx="386545" cy="252000"/>
            </a:xfrm>
          </p:grpSpPr>
          <p:sp>
            <p:nvSpPr>
              <p:cNvPr id="240" name="Ellipsi 239">
                <a:extLst>
                  <a:ext uri="{FF2B5EF4-FFF2-40B4-BE49-F238E27FC236}">
                    <a16:creationId xmlns:a16="http://schemas.microsoft.com/office/drawing/2014/main" id="{EACBC6AA-420E-4440-9EAD-29212D87B6A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1" name="Ellipsi 240">
                <a:extLst>
                  <a:ext uri="{FF2B5EF4-FFF2-40B4-BE49-F238E27FC236}">
                    <a16:creationId xmlns:a16="http://schemas.microsoft.com/office/drawing/2014/main" id="{87373A98-2BAD-4907-AD88-18EFA3F0124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2" name="Ellipsi 241">
                <a:extLst>
                  <a:ext uri="{FF2B5EF4-FFF2-40B4-BE49-F238E27FC236}">
                    <a16:creationId xmlns:a16="http://schemas.microsoft.com/office/drawing/2014/main" id="{9EC49AF9-74B5-48B2-AB89-2BA054E77F8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0" name="Ryhmä 179">
              <a:extLst>
                <a:ext uri="{FF2B5EF4-FFF2-40B4-BE49-F238E27FC236}">
                  <a16:creationId xmlns:a16="http://schemas.microsoft.com/office/drawing/2014/main" id="{348D1730-79AB-4A1A-B503-C77561BA9D0B}"/>
                </a:ext>
              </a:extLst>
            </p:cNvPr>
            <p:cNvGrpSpPr/>
            <p:nvPr/>
          </p:nvGrpSpPr>
          <p:grpSpPr>
            <a:xfrm rot="7155832">
              <a:off x="6409237" y="6256798"/>
              <a:ext cx="386545" cy="252000"/>
              <a:chOff x="1031330" y="5589128"/>
              <a:chExt cx="386545" cy="252000"/>
            </a:xfrm>
          </p:grpSpPr>
          <p:sp>
            <p:nvSpPr>
              <p:cNvPr id="237" name="Ellipsi 236">
                <a:extLst>
                  <a:ext uri="{FF2B5EF4-FFF2-40B4-BE49-F238E27FC236}">
                    <a16:creationId xmlns:a16="http://schemas.microsoft.com/office/drawing/2014/main" id="{F42B624D-FB11-4E56-BEE9-B8A428DA0628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8" name="Ellipsi 237">
                <a:extLst>
                  <a:ext uri="{FF2B5EF4-FFF2-40B4-BE49-F238E27FC236}">
                    <a16:creationId xmlns:a16="http://schemas.microsoft.com/office/drawing/2014/main" id="{0648D171-D00E-4DE6-8180-BE275E2FCDF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9" name="Ellipsi 238">
                <a:extLst>
                  <a:ext uri="{FF2B5EF4-FFF2-40B4-BE49-F238E27FC236}">
                    <a16:creationId xmlns:a16="http://schemas.microsoft.com/office/drawing/2014/main" id="{DF510B74-8D1B-4942-BBEC-80778DAD6CC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1" name="Ryhmä 180">
              <a:extLst>
                <a:ext uri="{FF2B5EF4-FFF2-40B4-BE49-F238E27FC236}">
                  <a16:creationId xmlns:a16="http://schemas.microsoft.com/office/drawing/2014/main" id="{91AEAED2-17D6-47DF-B6DF-0F517728800D}"/>
                </a:ext>
              </a:extLst>
            </p:cNvPr>
            <p:cNvGrpSpPr/>
            <p:nvPr/>
          </p:nvGrpSpPr>
          <p:grpSpPr>
            <a:xfrm rot="4579051">
              <a:off x="6121604" y="6044462"/>
              <a:ext cx="386545" cy="252000"/>
              <a:chOff x="1031330" y="5589128"/>
              <a:chExt cx="386545" cy="252000"/>
            </a:xfrm>
          </p:grpSpPr>
          <p:sp>
            <p:nvSpPr>
              <p:cNvPr id="234" name="Ellipsi 233">
                <a:extLst>
                  <a:ext uri="{FF2B5EF4-FFF2-40B4-BE49-F238E27FC236}">
                    <a16:creationId xmlns:a16="http://schemas.microsoft.com/office/drawing/2014/main" id="{898BC847-927E-4F8A-8150-66CE4F3A0E3A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5" name="Ellipsi 234">
                <a:extLst>
                  <a:ext uri="{FF2B5EF4-FFF2-40B4-BE49-F238E27FC236}">
                    <a16:creationId xmlns:a16="http://schemas.microsoft.com/office/drawing/2014/main" id="{E95CC2B3-75E1-457B-B044-EE8ECE2106D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6" name="Ellipsi 235">
                <a:extLst>
                  <a:ext uri="{FF2B5EF4-FFF2-40B4-BE49-F238E27FC236}">
                    <a16:creationId xmlns:a16="http://schemas.microsoft.com/office/drawing/2014/main" id="{5CF26BED-5DF2-450D-8485-375431DE62F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2" name="Ryhmä 181">
              <a:extLst>
                <a:ext uri="{FF2B5EF4-FFF2-40B4-BE49-F238E27FC236}">
                  <a16:creationId xmlns:a16="http://schemas.microsoft.com/office/drawing/2014/main" id="{752021E0-5926-4536-A9C5-E5484C3A5CE3}"/>
                </a:ext>
              </a:extLst>
            </p:cNvPr>
            <p:cNvGrpSpPr/>
            <p:nvPr/>
          </p:nvGrpSpPr>
          <p:grpSpPr>
            <a:xfrm rot="151699">
              <a:off x="5483069" y="5669652"/>
              <a:ext cx="386545" cy="252000"/>
              <a:chOff x="1031330" y="5589128"/>
              <a:chExt cx="386545" cy="252000"/>
            </a:xfrm>
          </p:grpSpPr>
          <p:sp>
            <p:nvSpPr>
              <p:cNvPr id="231" name="Ellipsi 230">
                <a:extLst>
                  <a:ext uri="{FF2B5EF4-FFF2-40B4-BE49-F238E27FC236}">
                    <a16:creationId xmlns:a16="http://schemas.microsoft.com/office/drawing/2014/main" id="{23917907-F0BF-45F6-B749-AF7F3B2DDF6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2" name="Ellipsi 231">
                <a:extLst>
                  <a:ext uri="{FF2B5EF4-FFF2-40B4-BE49-F238E27FC236}">
                    <a16:creationId xmlns:a16="http://schemas.microsoft.com/office/drawing/2014/main" id="{4585D45B-7075-4D1E-8D0F-5D3B2D60DC1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3" name="Ellipsi 232">
                <a:extLst>
                  <a:ext uri="{FF2B5EF4-FFF2-40B4-BE49-F238E27FC236}">
                    <a16:creationId xmlns:a16="http://schemas.microsoft.com/office/drawing/2014/main" id="{AA450FA6-331E-4B9C-92BC-F7F02347CC57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3" name="Ryhmä 182">
              <a:extLst>
                <a:ext uri="{FF2B5EF4-FFF2-40B4-BE49-F238E27FC236}">
                  <a16:creationId xmlns:a16="http://schemas.microsoft.com/office/drawing/2014/main" id="{C94CE4C8-688E-4F9C-86B5-D40027324BD7}"/>
                </a:ext>
              </a:extLst>
            </p:cNvPr>
            <p:cNvGrpSpPr/>
            <p:nvPr/>
          </p:nvGrpSpPr>
          <p:grpSpPr>
            <a:xfrm rot="184644">
              <a:off x="6141206" y="5671443"/>
              <a:ext cx="386545" cy="252000"/>
              <a:chOff x="1031330" y="5589128"/>
              <a:chExt cx="386545" cy="252000"/>
            </a:xfrm>
          </p:grpSpPr>
          <p:sp>
            <p:nvSpPr>
              <p:cNvPr id="228" name="Ellipsi 227">
                <a:extLst>
                  <a:ext uri="{FF2B5EF4-FFF2-40B4-BE49-F238E27FC236}">
                    <a16:creationId xmlns:a16="http://schemas.microsoft.com/office/drawing/2014/main" id="{11333118-6CDC-4DB6-9DA9-C5FD58A6CD48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9" name="Ellipsi 228">
                <a:extLst>
                  <a:ext uri="{FF2B5EF4-FFF2-40B4-BE49-F238E27FC236}">
                    <a16:creationId xmlns:a16="http://schemas.microsoft.com/office/drawing/2014/main" id="{83338B94-3DD9-47B9-91DA-FF4507C0E12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0" name="Ellipsi 229">
                <a:extLst>
                  <a:ext uri="{FF2B5EF4-FFF2-40B4-BE49-F238E27FC236}">
                    <a16:creationId xmlns:a16="http://schemas.microsoft.com/office/drawing/2014/main" id="{C5664AFE-1ABA-447E-9635-EDBA1ACE2195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4" name="Ryhmä 183">
              <a:extLst>
                <a:ext uri="{FF2B5EF4-FFF2-40B4-BE49-F238E27FC236}">
                  <a16:creationId xmlns:a16="http://schemas.microsoft.com/office/drawing/2014/main" id="{DA434326-E299-4487-BBCC-318223A0BF9F}"/>
                </a:ext>
              </a:extLst>
            </p:cNvPr>
            <p:cNvGrpSpPr/>
            <p:nvPr/>
          </p:nvGrpSpPr>
          <p:grpSpPr>
            <a:xfrm rot="444499">
              <a:off x="6633390" y="5659277"/>
              <a:ext cx="386545" cy="252000"/>
              <a:chOff x="1031330" y="5589128"/>
              <a:chExt cx="386545" cy="252000"/>
            </a:xfrm>
          </p:grpSpPr>
          <p:sp>
            <p:nvSpPr>
              <p:cNvPr id="225" name="Ellipsi 224">
                <a:extLst>
                  <a:ext uri="{FF2B5EF4-FFF2-40B4-BE49-F238E27FC236}">
                    <a16:creationId xmlns:a16="http://schemas.microsoft.com/office/drawing/2014/main" id="{F3B2FC9C-597C-4402-9A3F-388FD4B392E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6" name="Ellipsi 225">
                <a:extLst>
                  <a:ext uri="{FF2B5EF4-FFF2-40B4-BE49-F238E27FC236}">
                    <a16:creationId xmlns:a16="http://schemas.microsoft.com/office/drawing/2014/main" id="{012E5C4E-DB74-4B0A-B096-8B84DC7756C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7" name="Ellipsi 226">
                <a:extLst>
                  <a:ext uri="{FF2B5EF4-FFF2-40B4-BE49-F238E27FC236}">
                    <a16:creationId xmlns:a16="http://schemas.microsoft.com/office/drawing/2014/main" id="{97C55BDC-578F-4539-8C1A-266F367982A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5" name="Ryhmä 184">
              <a:extLst>
                <a:ext uri="{FF2B5EF4-FFF2-40B4-BE49-F238E27FC236}">
                  <a16:creationId xmlns:a16="http://schemas.microsoft.com/office/drawing/2014/main" id="{D527368D-D488-44A8-BB4E-235BCB55D120}"/>
                </a:ext>
              </a:extLst>
            </p:cNvPr>
            <p:cNvGrpSpPr/>
            <p:nvPr/>
          </p:nvGrpSpPr>
          <p:grpSpPr>
            <a:xfrm rot="18754569">
              <a:off x="5197434" y="5402778"/>
              <a:ext cx="386545" cy="252000"/>
              <a:chOff x="1031330" y="5589128"/>
              <a:chExt cx="386545" cy="252000"/>
            </a:xfrm>
          </p:grpSpPr>
          <p:sp>
            <p:nvSpPr>
              <p:cNvPr id="222" name="Ellipsi 221">
                <a:extLst>
                  <a:ext uri="{FF2B5EF4-FFF2-40B4-BE49-F238E27FC236}">
                    <a16:creationId xmlns:a16="http://schemas.microsoft.com/office/drawing/2014/main" id="{5AB0BF6E-4920-431F-861D-72D679397AC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3" name="Ellipsi 222">
                <a:extLst>
                  <a:ext uri="{FF2B5EF4-FFF2-40B4-BE49-F238E27FC236}">
                    <a16:creationId xmlns:a16="http://schemas.microsoft.com/office/drawing/2014/main" id="{50B80CCB-4EA9-4FB5-B533-3BF550E69B4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4" name="Ellipsi 223">
                <a:extLst>
                  <a:ext uri="{FF2B5EF4-FFF2-40B4-BE49-F238E27FC236}">
                    <a16:creationId xmlns:a16="http://schemas.microsoft.com/office/drawing/2014/main" id="{C2D06A3E-6354-4CAC-86AD-C6CD93A5B88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6" name="Ryhmä 185">
              <a:extLst>
                <a:ext uri="{FF2B5EF4-FFF2-40B4-BE49-F238E27FC236}">
                  <a16:creationId xmlns:a16="http://schemas.microsoft.com/office/drawing/2014/main" id="{8EDA4B61-A2F5-411F-A8F7-B7985C8853F8}"/>
                </a:ext>
              </a:extLst>
            </p:cNvPr>
            <p:cNvGrpSpPr/>
            <p:nvPr/>
          </p:nvGrpSpPr>
          <p:grpSpPr>
            <a:xfrm rot="18754569">
              <a:off x="5850519" y="5430029"/>
              <a:ext cx="386545" cy="252000"/>
              <a:chOff x="1031330" y="5589128"/>
              <a:chExt cx="386545" cy="252000"/>
            </a:xfrm>
          </p:grpSpPr>
          <p:sp>
            <p:nvSpPr>
              <p:cNvPr id="219" name="Ellipsi 218">
                <a:extLst>
                  <a:ext uri="{FF2B5EF4-FFF2-40B4-BE49-F238E27FC236}">
                    <a16:creationId xmlns:a16="http://schemas.microsoft.com/office/drawing/2014/main" id="{4F7CEAFD-CAC1-43B6-92D3-BCFCFA32FCF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0" name="Ellipsi 219">
                <a:extLst>
                  <a:ext uri="{FF2B5EF4-FFF2-40B4-BE49-F238E27FC236}">
                    <a16:creationId xmlns:a16="http://schemas.microsoft.com/office/drawing/2014/main" id="{4C9A67F0-0FF8-4EC8-AEFA-CC6834FD3E4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1" name="Ellipsi 220">
                <a:extLst>
                  <a:ext uri="{FF2B5EF4-FFF2-40B4-BE49-F238E27FC236}">
                    <a16:creationId xmlns:a16="http://schemas.microsoft.com/office/drawing/2014/main" id="{8871537C-EF1A-4B7C-9445-4EFE70CED1CA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7" name="Ryhmä 186">
              <a:extLst>
                <a:ext uri="{FF2B5EF4-FFF2-40B4-BE49-F238E27FC236}">
                  <a16:creationId xmlns:a16="http://schemas.microsoft.com/office/drawing/2014/main" id="{1C215D33-04A1-4ADB-935B-00CBFBB431E7}"/>
                </a:ext>
              </a:extLst>
            </p:cNvPr>
            <p:cNvGrpSpPr/>
            <p:nvPr/>
          </p:nvGrpSpPr>
          <p:grpSpPr>
            <a:xfrm rot="18754569">
              <a:off x="6361318" y="5411644"/>
              <a:ext cx="386545" cy="252000"/>
              <a:chOff x="1031330" y="5589128"/>
              <a:chExt cx="386545" cy="252000"/>
            </a:xfrm>
          </p:grpSpPr>
          <p:sp>
            <p:nvSpPr>
              <p:cNvPr id="216" name="Ellipsi 215">
                <a:extLst>
                  <a:ext uri="{FF2B5EF4-FFF2-40B4-BE49-F238E27FC236}">
                    <a16:creationId xmlns:a16="http://schemas.microsoft.com/office/drawing/2014/main" id="{AC1FA55C-DB9C-4A23-84A1-DE2FCCC9E5CB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7" name="Ellipsi 216">
                <a:extLst>
                  <a:ext uri="{FF2B5EF4-FFF2-40B4-BE49-F238E27FC236}">
                    <a16:creationId xmlns:a16="http://schemas.microsoft.com/office/drawing/2014/main" id="{0FEA3377-A95C-4523-AA26-BC02B06705B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8" name="Ellipsi 217">
                <a:extLst>
                  <a:ext uri="{FF2B5EF4-FFF2-40B4-BE49-F238E27FC236}">
                    <a16:creationId xmlns:a16="http://schemas.microsoft.com/office/drawing/2014/main" id="{0C540A6C-B113-4962-A5B6-B763BC5F525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8" name="Ryhmä 187">
              <a:extLst>
                <a:ext uri="{FF2B5EF4-FFF2-40B4-BE49-F238E27FC236}">
                  <a16:creationId xmlns:a16="http://schemas.microsoft.com/office/drawing/2014/main" id="{6150C9C6-FFAE-4D61-941B-D1AC68DEB1D4}"/>
                </a:ext>
              </a:extLst>
            </p:cNvPr>
            <p:cNvGrpSpPr/>
            <p:nvPr/>
          </p:nvGrpSpPr>
          <p:grpSpPr>
            <a:xfrm rot="175007">
              <a:off x="5239970" y="5033541"/>
              <a:ext cx="386545" cy="252000"/>
              <a:chOff x="1031330" y="5589128"/>
              <a:chExt cx="386545" cy="252000"/>
            </a:xfrm>
          </p:grpSpPr>
          <p:sp>
            <p:nvSpPr>
              <p:cNvPr id="213" name="Ellipsi 212">
                <a:extLst>
                  <a:ext uri="{FF2B5EF4-FFF2-40B4-BE49-F238E27FC236}">
                    <a16:creationId xmlns:a16="http://schemas.microsoft.com/office/drawing/2014/main" id="{EDC9052F-0200-4762-9E67-D4B13F097FB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4" name="Ellipsi 213">
                <a:extLst>
                  <a:ext uri="{FF2B5EF4-FFF2-40B4-BE49-F238E27FC236}">
                    <a16:creationId xmlns:a16="http://schemas.microsoft.com/office/drawing/2014/main" id="{64E9A7F5-C580-459F-948A-2C84E1C6879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5" name="Ellipsi 214">
                <a:extLst>
                  <a:ext uri="{FF2B5EF4-FFF2-40B4-BE49-F238E27FC236}">
                    <a16:creationId xmlns:a16="http://schemas.microsoft.com/office/drawing/2014/main" id="{29EBF455-B1CD-4DFB-ABC8-B819505279E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9" name="Ryhmä 188">
              <a:extLst>
                <a:ext uri="{FF2B5EF4-FFF2-40B4-BE49-F238E27FC236}">
                  <a16:creationId xmlns:a16="http://schemas.microsoft.com/office/drawing/2014/main" id="{5AE05326-21F2-4C9F-B772-B286DEA60524}"/>
                </a:ext>
              </a:extLst>
            </p:cNvPr>
            <p:cNvGrpSpPr/>
            <p:nvPr/>
          </p:nvGrpSpPr>
          <p:grpSpPr>
            <a:xfrm rot="3676050">
              <a:off x="6658171" y="6011922"/>
              <a:ext cx="386545" cy="252000"/>
              <a:chOff x="1031330" y="5589128"/>
              <a:chExt cx="386545" cy="252000"/>
            </a:xfrm>
          </p:grpSpPr>
          <p:sp>
            <p:nvSpPr>
              <p:cNvPr id="210" name="Ellipsi 209">
                <a:extLst>
                  <a:ext uri="{FF2B5EF4-FFF2-40B4-BE49-F238E27FC236}">
                    <a16:creationId xmlns:a16="http://schemas.microsoft.com/office/drawing/2014/main" id="{AA7FDEB3-F418-4A68-AC7C-7249ACBB365B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1" name="Ellipsi 210">
                <a:extLst>
                  <a:ext uri="{FF2B5EF4-FFF2-40B4-BE49-F238E27FC236}">
                    <a16:creationId xmlns:a16="http://schemas.microsoft.com/office/drawing/2014/main" id="{D896447D-6A63-479C-AAB0-B096655294C4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2" name="Ellipsi 211">
                <a:extLst>
                  <a:ext uri="{FF2B5EF4-FFF2-40B4-BE49-F238E27FC236}">
                    <a16:creationId xmlns:a16="http://schemas.microsoft.com/office/drawing/2014/main" id="{FA8A0590-D84A-49D9-85BE-087DDA90DC2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90" name="Ryhmä 189">
              <a:extLst>
                <a:ext uri="{FF2B5EF4-FFF2-40B4-BE49-F238E27FC236}">
                  <a16:creationId xmlns:a16="http://schemas.microsoft.com/office/drawing/2014/main" id="{3B50F176-01C1-4F62-B830-0BD78E988AF3}"/>
                </a:ext>
              </a:extLst>
            </p:cNvPr>
            <p:cNvGrpSpPr/>
            <p:nvPr/>
          </p:nvGrpSpPr>
          <p:grpSpPr>
            <a:xfrm rot="175007">
              <a:off x="5887197" y="5067196"/>
              <a:ext cx="386545" cy="252000"/>
              <a:chOff x="1031330" y="5589128"/>
              <a:chExt cx="386545" cy="252000"/>
            </a:xfrm>
          </p:grpSpPr>
          <p:sp>
            <p:nvSpPr>
              <p:cNvPr id="207" name="Ellipsi 206">
                <a:extLst>
                  <a:ext uri="{FF2B5EF4-FFF2-40B4-BE49-F238E27FC236}">
                    <a16:creationId xmlns:a16="http://schemas.microsoft.com/office/drawing/2014/main" id="{CA445E5C-D5CF-4745-9763-020C4A1CD53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8" name="Ellipsi 207">
                <a:extLst>
                  <a:ext uri="{FF2B5EF4-FFF2-40B4-BE49-F238E27FC236}">
                    <a16:creationId xmlns:a16="http://schemas.microsoft.com/office/drawing/2014/main" id="{8FEE84AC-CE0B-4A3C-A8DE-5D3D89E0C83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9" name="Ellipsi 208">
                <a:extLst>
                  <a:ext uri="{FF2B5EF4-FFF2-40B4-BE49-F238E27FC236}">
                    <a16:creationId xmlns:a16="http://schemas.microsoft.com/office/drawing/2014/main" id="{B9F5D766-B4E1-4E50-B342-8C8AF846AA2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91" name="Ryhmä 190">
              <a:extLst>
                <a:ext uri="{FF2B5EF4-FFF2-40B4-BE49-F238E27FC236}">
                  <a16:creationId xmlns:a16="http://schemas.microsoft.com/office/drawing/2014/main" id="{837A1C61-2ABE-4045-B8FE-4BC8FC43297E}"/>
                </a:ext>
              </a:extLst>
            </p:cNvPr>
            <p:cNvGrpSpPr/>
            <p:nvPr/>
          </p:nvGrpSpPr>
          <p:grpSpPr>
            <a:xfrm rot="185559">
              <a:off x="6407383" y="5069135"/>
              <a:ext cx="386545" cy="252000"/>
              <a:chOff x="1031330" y="5589128"/>
              <a:chExt cx="386545" cy="252000"/>
            </a:xfrm>
          </p:grpSpPr>
          <p:sp>
            <p:nvSpPr>
              <p:cNvPr id="204" name="Ellipsi 203">
                <a:extLst>
                  <a:ext uri="{FF2B5EF4-FFF2-40B4-BE49-F238E27FC236}">
                    <a16:creationId xmlns:a16="http://schemas.microsoft.com/office/drawing/2014/main" id="{D316D1E5-8DE5-4A49-845E-299ACB77692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5" name="Ellipsi 204">
                <a:extLst>
                  <a:ext uri="{FF2B5EF4-FFF2-40B4-BE49-F238E27FC236}">
                    <a16:creationId xmlns:a16="http://schemas.microsoft.com/office/drawing/2014/main" id="{2A7AAF91-5FCD-4C2D-8EBE-DE7A608B878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6" name="Ellipsi 205">
                <a:extLst>
                  <a:ext uri="{FF2B5EF4-FFF2-40B4-BE49-F238E27FC236}">
                    <a16:creationId xmlns:a16="http://schemas.microsoft.com/office/drawing/2014/main" id="{C1E78D68-89E9-4100-B516-73A66010AE0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92" name="Ryhmä 191">
              <a:extLst>
                <a:ext uri="{FF2B5EF4-FFF2-40B4-BE49-F238E27FC236}">
                  <a16:creationId xmlns:a16="http://schemas.microsoft.com/office/drawing/2014/main" id="{C4BED963-C8C6-4A62-83DF-52434DABA65D}"/>
                </a:ext>
              </a:extLst>
            </p:cNvPr>
            <p:cNvGrpSpPr/>
            <p:nvPr/>
          </p:nvGrpSpPr>
          <p:grpSpPr>
            <a:xfrm rot="14173637">
              <a:off x="5538614" y="4828006"/>
              <a:ext cx="386545" cy="252000"/>
              <a:chOff x="1031330" y="5589128"/>
              <a:chExt cx="386545" cy="252000"/>
            </a:xfrm>
          </p:grpSpPr>
          <p:sp>
            <p:nvSpPr>
              <p:cNvPr id="201" name="Ellipsi 200">
                <a:extLst>
                  <a:ext uri="{FF2B5EF4-FFF2-40B4-BE49-F238E27FC236}">
                    <a16:creationId xmlns:a16="http://schemas.microsoft.com/office/drawing/2014/main" id="{47686876-6F74-4321-AAC1-C4747A51D253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2" name="Ellipsi 201">
                <a:extLst>
                  <a:ext uri="{FF2B5EF4-FFF2-40B4-BE49-F238E27FC236}">
                    <a16:creationId xmlns:a16="http://schemas.microsoft.com/office/drawing/2014/main" id="{5E698267-A712-4D87-9EF5-67FED15BCEA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3" name="Ellipsi 202">
                <a:extLst>
                  <a:ext uri="{FF2B5EF4-FFF2-40B4-BE49-F238E27FC236}">
                    <a16:creationId xmlns:a16="http://schemas.microsoft.com/office/drawing/2014/main" id="{F090CF2A-FE36-4427-87A3-13BEB449065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93" name="Ryhmä 192">
              <a:extLst>
                <a:ext uri="{FF2B5EF4-FFF2-40B4-BE49-F238E27FC236}">
                  <a16:creationId xmlns:a16="http://schemas.microsoft.com/office/drawing/2014/main" id="{D6E57CA4-5AF6-4579-828C-395AE56D4C59}"/>
                </a:ext>
              </a:extLst>
            </p:cNvPr>
            <p:cNvGrpSpPr/>
            <p:nvPr/>
          </p:nvGrpSpPr>
          <p:grpSpPr>
            <a:xfrm rot="13951293">
              <a:off x="6119235" y="4816491"/>
              <a:ext cx="386545" cy="252000"/>
              <a:chOff x="1031330" y="5589128"/>
              <a:chExt cx="386545" cy="252000"/>
            </a:xfrm>
          </p:grpSpPr>
          <p:sp>
            <p:nvSpPr>
              <p:cNvPr id="198" name="Ellipsi 197">
                <a:extLst>
                  <a:ext uri="{FF2B5EF4-FFF2-40B4-BE49-F238E27FC236}">
                    <a16:creationId xmlns:a16="http://schemas.microsoft.com/office/drawing/2014/main" id="{B5BEC2E4-691C-4712-95F6-96243D8246B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9" name="Ellipsi 198">
                <a:extLst>
                  <a:ext uri="{FF2B5EF4-FFF2-40B4-BE49-F238E27FC236}">
                    <a16:creationId xmlns:a16="http://schemas.microsoft.com/office/drawing/2014/main" id="{EF740A37-BA34-435E-B831-153BD4FB4D0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0" name="Ellipsi 199">
                <a:extLst>
                  <a:ext uri="{FF2B5EF4-FFF2-40B4-BE49-F238E27FC236}">
                    <a16:creationId xmlns:a16="http://schemas.microsoft.com/office/drawing/2014/main" id="{7B492337-4D0F-40F3-B163-08E32ABD799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94" name="Ryhmä 193">
              <a:extLst>
                <a:ext uri="{FF2B5EF4-FFF2-40B4-BE49-F238E27FC236}">
                  <a16:creationId xmlns:a16="http://schemas.microsoft.com/office/drawing/2014/main" id="{99C60329-6050-44AE-A36B-7ED81A6933C2}"/>
                </a:ext>
              </a:extLst>
            </p:cNvPr>
            <p:cNvGrpSpPr/>
            <p:nvPr/>
          </p:nvGrpSpPr>
          <p:grpSpPr>
            <a:xfrm rot="13951293">
              <a:off x="6674171" y="4864797"/>
              <a:ext cx="386545" cy="252000"/>
              <a:chOff x="1031330" y="5589128"/>
              <a:chExt cx="386545" cy="252000"/>
            </a:xfrm>
          </p:grpSpPr>
          <p:sp>
            <p:nvSpPr>
              <p:cNvPr id="195" name="Ellipsi 194">
                <a:extLst>
                  <a:ext uri="{FF2B5EF4-FFF2-40B4-BE49-F238E27FC236}">
                    <a16:creationId xmlns:a16="http://schemas.microsoft.com/office/drawing/2014/main" id="{F2CFDCC5-9BE5-44D2-977E-79D88A054AD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6" name="Ellipsi 195">
                <a:extLst>
                  <a:ext uri="{FF2B5EF4-FFF2-40B4-BE49-F238E27FC236}">
                    <a16:creationId xmlns:a16="http://schemas.microsoft.com/office/drawing/2014/main" id="{80B02424-59F2-4799-B23B-51E957780EBC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7" name="Ellipsi 196">
                <a:extLst>
                  <a:ext uri="{FF2B5EF4-FFF2-40B4-BE49-F238E27FC236}">
                    <a16:creationId xmlns:a16="http://schemas.microsoft.com/office/drawing/2014/main" id="{25A10F2D-016A-4C51-9A21-A7DC19FCD38D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249" name="Otsikko 248">
            <a:extLst>
              <a:ext uri="{FF2B5EF4-FFF2-40B4-BE49-F238E27FC236}">
                <a16:creationId xmlns:a16="http://schemas.microsoft.com/office/drawing/2014/main" id="{2117755E-FD5D-4BD2-BC1C-2D884E2C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711537" cy="1325563"/>
          </a:xfrm>
        </p:spPr>
        <p:txBody>
          <a:bodyPr/>
          <a:lstStyle/>
          <a:p>
            <a:r>
              <a:rPr lang="fi-FI" dirty="0"/>
              <a:t>Jähmettyminen</a:t>
            </a:r>
          </a:p>
        </p:txBody>
      </p:sp>
      <p:sp>
        <p:nvSpPr>
          <p:cNvPr id="250" name="Sisällön paikkamerkki 249">
            <a:extLst>
              <a:ext uri="{FF2B5EF4-FFF2-40B4-BE49-F238E27FC236}">
                <a16:creationId xmlns:a16="http://schemas.microsoft.com/office/drawing/2014/main" id="{2B557299-522D-495C-BD4D-D24824506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113"/>
            <a:ext cx="3534056" cy="4339850"/>
          </a:xfrm>
        </p:spPr>
        <p:txBody>
          <a:bodyPr>
            <a:normAutofit fontScale="92500"/>
          </a:bodyPr>
          <a:lstStyle/>
          <a:p>
            <a:r>
              <a:rPr lang="fi-FI" dirty="0"/>
              <a:t>Vesi on erikoinen aine</a:t>
            </a:r>
          </a:p>
          <a:p>
            <a:r>
              <a:rPr lang="fi-FI" dirty="0"/>
              <a:t>Muut aineet pienenevät, kun ne jähmettyvät</a:t>
            </a:r>
          </a:p>
          <a:p>
            <a:r>
              <a:rPr lang="fi-FI" dirty="0"/>
              <a:t>Kun vesi jähmettyy (jäätyy) sen tilavuus kasvaa</a:t>
            </a:r>
          </a:p>
          <a:p>
            <a:r>
              <a:rPr lang="fi-FI" dirty="0"/>
              <a:t>Vesimolekyylejä ei tule lisää. Vesimolekyylien välissä ei ole ainetta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3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Aine voi muuttua nesteestä kaasuksi eli </a:t>
            </a:r>
            <a:r>
              <a:rPr lang="fi-FI" i="1" dirty="0"/>
              <a:t>höyrystyä</a:t>
            </a:r>
            <a:r>
              <a:rPr lang="fi-FI" dirty="0"/>
              <a:t> kahdella tavalla</a:t>
            </a:r>
          </a:p>
          <a:p>
            <a:pPr lvl="1"/>
            <a:r>
              <a:rPr lang="fi-FI" dirty="0"/>
              <a:t>Höyrystyä : höyrystyn : höyrystyvät</a:t>
            </a:r>
          </a:p>
          <a:p>
            <a:r>
              <a:rPr lang="fi-FI" dirty="0"/>
              <a:t>Neste voi </a:t>
            </a:r>
            <a:r>
              <a:rPr lang="fi-FI" i="1" dirty="0"/>
              <a:t>kiehua</a:t>
            </a:r>
            <a:r>
              <a:rPr lang="fi-FI" dirty="0"/>
              <a:t>. Kiehuminen on nopeaa. </a:t>
            </a:r>
          </a:p>
          <a:p>
            <a:pPr lvl="1"/>
            <a:r>
              <a:rPr lang="fi-FI" dirty="0"/>
              <a:t>Kiehua : kiehun : kiehuvat</a:t>
            </a:r>
          </a:p>
          <a:p>
            <a:pPr lvl="1"/>
            <a:r>
              <a:rPr lang="fi-FI" dirty="0"/>
              <a:t>Kun keitän teetä, vesi kiehuu.</a:t>
            </a:r>
          </a:p>
          <a:p>
            <a:r>
              <a:rPr lang="fi-FI" dirty="0"/>
              <a:t>Se lämpötila, jossa aine kiehuu on </a:t>
            </a:r>
            <a:r>
              <a:rPr lang="fi-FI" i="1" dirty="0"/>
              <a:t>kiehumispiste.</a:t>
            </a:r>
            <a:endParaRPr lang="fi-FI" dirty="0"/>
          </a:p>
          <a:p>
            <a:r>
              <a:rPr lang="fi-FI" dirty="0"/>
              <a:t>Neste voi myös </a:t>
            </a:r>
            <a:r>
              <a:rPr lang="fi-FI" i="1" dirty="0"/>
              <a:t>haihtua</a:t>
            </a:r>
            <a:r>
              <a:rPr lang="fi-FI" dirty="0"/>
              <a:t>. Haihtuminen on hidasta.</a:t>
            </a:r>
          </a:p>
          <a:p>
            <a:pPr lvl="1"/>
            <a:r>
              <a:rPr lang="fi-FI" dirty="0"/>
              <a:t>Haihtua : haihdun : haihtuvat</a:t>
            </a:r>
          </a:p>
          <a:p>
            <a:pPr lvl="1"/>
            <a:r>
              <a:rPr lang="fi-FI" dirty="0"/>
              <a:t>Kuuma tee haihtuu hitaasti.</a:t>
            </a:r>
          </a:p>
        </p:txBody>
      </p:sp>
      <p:pic>
        <p:nvPicPr>
          <p:cNvPr id="4" name="Kuva 3" descr="tee2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6012160" y="1484784"/>
            <a:ext cx="2872369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479</Words>
  <Application>Microsoft Office PowerPoint</Application>
  <PresentationFormat>Näytössä katseltava diaesitys (4:3)</PresentationFormat>
  <Paragraphs>104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Lämpötila muuttaa olomuodon</vt:lpstr>
      <vt:lpstr>Tunnin ohjelma</vt:lpstr>
      <vt:lpstr>Harjoitus</vt:lpstr>
      <vt:lpstr>Olomuoto</vt:lpstr>
      <vt:lpstr>Demonstraatio</vt:lpstr>
      <vt:lpstr>Olomuodonmuutokset</vt:lpstr>
      <vt:lpstr>Demonstraatio</vt:lpstr>
      <vt:lpstr>Jähmettyminen</vt:lpstr>
      <vt:lpstr>Olomuodonmuutokset</vt:lpstr>
      <vt:lpstr>Demonstraatio</vt:lpstr>
      <vt:lpstr>Olomuodonmuutokset</vt:lpstr>
      <vt:lpstr>Olomuodonmuutokset</vt:lpstr>
      <vt:lpstr>PowerPoint-esitys</vt:lpstr>
      <vt:lpstr>Harjoituksia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mahtuu kahdelle riville</dc:title>
  <dc:creator>Jan Jansson</dc:creator>
  <cp:lastModifiedBy>Jan Jansson</cp:lastModifiedBy>
  <cp:revision>11</cp:revision>
  <dcterms:created xsi:type="dcterms:W3CDTF">2018-08-13T10:09:59Z</dcterms:created>
  <dcterms:modified xsi:type="dcterms:W3CDTF">2018-09-01T10:32:26Z</dcterms:modified>
</cp:coreProperties>
</file>